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428" r:id="rId2"/>
    <p:sldId id="326" r:id="rId3"/>
    <p:sldId id="351" r:id="rId4"/>
    <p:sldId id="345" r:id="rId5"/>
    <p:sldId id="342" r:id="rId6"/>
    <p:sldId id="419" r:id="rId7"/>
    <p:sldId id="416" r:id="rId8"/>
    <p:sldId id="420" r:id="rId9"/>
    <p:sldId id="425" r:id="rId10"/>
    <p:sldId id="426" r:id="rId11"/>
    <p:sldId id="424" r:id="rId12"/>
    <p:sldId id="394" r:id="rId13"/>
  </p:sldIdLst>
  <p:sldSz cx="12192000" cy="6858000"/>
  <p:notesSz cx="6858000" cy="9144000"/>
  <p:defaultTextStyle>
    <a:defPPr>
      <a:defRPr lang="en-US"/>
    </a:defPPr>
    <a:lvl1pPr marL="0" lvl="0"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Arial" panose="020B0604020202020204" pitchFamily="34" charset="0"/>
        <a:cs typeface="+mn-cs"/>
      </a:defRPr>
    </a:lvl9pPr>
  </p:defaultTextStyle>
  <p:extLst>
    <p:ext uri="{EFAFB233-063F-42B5-8137-9DF3F51BA10A}">
      <p15:sldGuideLst xmlns:p15="http://schemas.microsoft.com/office/powerpoint/2012/main">
        <p15:guide id="1" orient="horz" pos="2211">
          <p15:clr>
            <a:srgbClr val="A4A3A4"/>
          </p15:clr>
        </p15:guide>
        <p15:guide id="2" pos="37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374" autoAdjust="0"/>
  </p:normalViewPr>
  <p:slideViewPr>
    <p:cSldViewPr snapToGrid="0" snapToObjects="1" showGuides="1">
      <p:cViewPr varScale="1">
        <p:scale>
          <a:sx n="110" d="100"/>
          <a:sy n="110" d="100"/>
        </p:scale>
        <p:origin x="594" y="108"/>
      </p:cViewPr>
      <p:guideLst>
        <p:guide orient="horz" pos="2211"/>
        <p:guide pos="3756"/>
      </p:guideLst>
    </p:cSldViewPr>
  </p:slideViewPr>
  <p:notesTextViewPr>
    <p:cViewPr>
      <p:scale>
        <a:sx n="3" d="2"/>
        <a:sy n="3" d="2"/>
      </p:scale>
      <p:origin x="0" y="0"/>
    </p:cViewPr>
  </p:notesTextViewPr>
  <p:gridSpacing cx="71999" cy="71999"/>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p>
            <a:pPr lvl="0" indent="0"/>
            <a:endParaRPr lang="en-US" altLang="en-US" sz="120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p>
            <a:pPr lvl="0" indent="0" algn="r"/>
            <a:fld id="{BB962C8B-B14F-4D97-AF65-F5344CB8AC3E}" type="datetime1">
              <a:rPr lang="en-US" altLang="en-US" sz="1200"/>
              <a:t>6/2/2021</a:t>
            </a:fld>
            <a:endParaRPr lang="en-US" altLang="en-US" sz="1200"/>
          </a:p>
        </p:txBody>
      </p:sp>
      <p:sp>
        <p:nvSpPr>
          <p:cNvPr id="2052" name="Slide Image Placeholder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2053" name="Notes Placeholder 4"/>
          <p:cNvSpPr>
            <a:spLocks noGrp="1"/>
          </p:cNvSpPr>
          <p:nvPr>
            <p:ph type="body" sz="quarter"/>
          </p:nvPr>
        </p:nvSpPr>
        <p:spPr>
          <a:xfrm>
            <a:off x="685800" y="4400550"/>
            <a:ext cx="5486400" cy="3600450"/>
          </a:xfrm>
          <a:prstGeom prst="rect">
            <a:avLst/>
          </a:prstGeom>
          <a:noFill/>
          <a:ln w="9525">
            <a:noFill/>
          </a:ln>
        </p:spPr>
        <p:txBody>
          <a:bodyPr lIns="91440" tIns="45720" rIns="91440" bIns="45720" anchor="t"/>
          <a:lstStyle/>
          <a:p>
            <a:pPr lvl="0"/>
            <a:r>
              <a:rPr lang="en-US" altLang="en-US"/>
              <a:t>Click to edit Master text styles</a:t>
            </a:r>
          </a:p>
          <a:p>
            <a:pPr lvl="1" indent="0"/>
            <a:r>
              <a:rPr lang="en-US" altLang="en-US"/>
              <a:t>Second level</a:t>
            </a:r>
          </a:p>
          <a:p>
            <a:pPr lvl="2" indent="0"/>
            <a:r>
              <a:rPr lang="en-US" altLang="en-US"/>
              <a:t>Third level</a:t>
            </a:r>
          </a:p>
          <a:p>
            <a:pPr lvl="3" indent="0"/>
            <a:r>
              <a:rPr lang="en-US" altLang="en-US"/>
              <a:t>Fourth level</a:t>
            </a:r>
          </a:p>
          <a:p>
            <a:pPr lvl="4" indent="0"/>
            <a:r>
              <a:rPr lang="en-US" altLang="en-US"/>
              <a:t>Fifth level</a:t>
            </a:r>
          </a:p>
        </p:txBody>
      </p:sp>
      <p:sp>
        <p:nvSpPr>
          <p:cNvPr id="6" name="Footer Placeholder 5"/>
          <p:cNvSpPr>
            <a:spLocks noGrp="1"/>
          </p:cNvSpPr>
          <p:nvPr>
            <p:ph type="ftr" sz="quarter" idx="4"/>
          </p:nvPr>
        </p:nvSpPr>
        <p:spPr>
          <a:xfrm>
            <a:off x="0" y="8685213"/>
            <a:ext cx="2971800" cy="458788"/>
          </a:xfrm>
          <a:prstGeom prst="rect">
            <a:avLst/>
          </a:prstGeom>
        </p:spPr>
        <p:txBody>
          <a:bodyPr vert="horz" lIns="91440" tIns="45720" rIns="91440" bIns="45720" rtlCol="0" anchor="b"/>
          <a:lstStyle/>
          <a:p>
            <a:pPr lvl="0" indent="0"/>
            <a:endParaRPr lang="en-US" altLang="en-US" sz="1200"/>
          </a:p>
        </p:txBody>
      </p:sp>
      <p:sp>
        <p:nvSpPr>
          <p:cNvPr id="7" name="Slide Number Placeholder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p>
            <a:pPr lvl="0" indent="0" algn="r"/>
            <a:fld id="{9A0DB2DC-4C9A-4742-B13C-FB6460FD3503}"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8348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Tree>
    <p:extLst>
      <p:ext uri="{BB962C8B-B14F-4D97-AF65-F5344CB8AC3E}">
        <p14:creationId xmlns:p14="http://schemas.microsoft.com/office/powerpoint/2010/main" val="4090456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FAC307B-B328-824C-85A7-D2D418DEDD9A}" type="slidenum">
              <a:rPr lang="en-US" smtClean="0"/>
              <a:t>4</a:t>
            </a:fld>
            <a:endParaRPr lang="en-US"/>
          </a:p>
        </p:txBody>
      </p:sp>
    </p:spTree>
    <p:extLst>
      <p:ext uri="{BB962C8B-B14F-4D97-AF65-F5344CB8AC3E}">
        <p14:creationId xmlns:p14="http://schemas.microsoft.com/office/powerpoint/2010/main" val="1458268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FAC307B-B328-824C-85A7-D2D418DEDD9A}" type="slidenum">
              <a:rPr lang="en-US" smtClean="0"/>
              <a:t>8</a:t>
            </a:fld>
            <a:endParaRPr lang="en-US"/>
          </a:p>
        </p:txBody>
      </p:sp>
    </p:spTree>
    <p:extLst>
      <p:ext uri="{BB962C8B-B14F-4D97-AF65-F5344CB8AC3E}">
        <p14:creationId xmlns:p14="http://schemas.microsoft.com/office/powerpoint/2010/main" val="3706028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FAC307B-B328-824C-85A7-D2D418DEDD9A}" type="slidenum">
              <a:rPr lang="en-US" smtClean="0"/>
              <a:t>9</a:t>
            </a:fld>
            <a:endParaRPr lang="en-US"/>
          </a:p>
        </p:txBody>
      </p:sp>
    </p:spTree>
    <p:extLst>
      <p:ext uri="{BB962C8B-B14F-4D97-AF65-F5344CB8AC3E}">
        <p14:creationId xmlns:p14="http://schemas.microsoft.com/office/powerpoint/2010/main" val="170692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FAC307B-B328-824C-85A7-D2D418DEDD9A}" type="slidenum">
              <a:rPr lang="en-US" smtClean="0"/>
              <a:t>10</a:t>
            </a:fld>
            <a:endParaRPr lang="en-US"/>
          </a:p>
        </p:txBody>
      </p:sp>
    </p:spTree>
    <p:extLst>
      <p:ext uri="{BB962C8B-B14F-4D97-AF65-F5344CB8AC3E}">
        <p14:creationId xmlns:p14="http://schemas.microsoft.com/office/powerpoint/2010/main" val="3162604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CFAC307B-B328-824C-85A7-D2D418DEDD9A}" type="slidenum">
              <a:rPr lang="en-US" smtClean="0"/>
              <a:t>11</a:t>
            </a:fld>
            <a:endParaRPr lang="en-US"/>
          </a:p>
        </p:txBody>
      </p:sp>
    </p:spTree>
    <p:extLst>
      <p:ext uri="{BB962C8B-B14F-4D97-AF65-F5344CB8AC3E}">
        <p14:creationId xmlns:p14="http://schemas.microsoft.com/office/powerpoint/2010/main" val="30874743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Tree>
    <p:extLst>
      <p:ext uri="{BB962C8B-B14F-4D97-AF65-F5344CB8AC3E}">
        <p14:creationId xmlns:p14="http://schemas.microsoft.com/office/powerpoint/2010/main" val="1853738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pPr fontAlgn="auto"/>
            <a:r>
              <a:rPr lang="en-US" strike="noStrike" noProof="1"/>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en-US" strike="noStrike" noProof="1"/>
              <a:t>Click to edit Master subtitle style</a:t>
            </a:r>
          </a:p>
        </p:txBody>
      </p:sp>
      <p:sp>
        <p:nvSpPr>
          <p:cNvPr id="4" name="Date Placeholder 3"/>
          <p:cNvSpPr>
            <a:spLocks noGrp="1"/>
          </p:cNvSpPr>
          <p:nvPr>
            <p:ph type="dt" sz="half" idx="10"/>
          </p:nvPr>
        </p:nvSpPr>
        <p:spPr/>
        <p:txBody>
          <a:bodyPr/>
          <a:lstStyle/>
          <a:p>
            <a:pPr lvl="0"/>
            <a:endParaRPr lang="en-US" altLang="en-US">
              <a:sym typeface="Georgia" panose="02040502050405020303" pitchFamily="2" charset="0"/>
            </a:endParaRPr>
          </a:p>
        </p:txBody>
      </p:sp>
      <p:sp>
        <p:nvSpPr>
          <p:cNvPr id="5" name="Footer Placeholder 4"/>
          <p:cNvSpPr>
            <a:spLocks noGrp="1"/>
          </p:cNvSpPr>
          <p:nvPr>
            <p:ph type="ftr" sz="quarter" idx="11"/>
          </p:nvPr>
        </p:nvSpPr>
        <p:spPr/>
        <p:txBody>
          <a:bodyPr/>
          <a:lstStyle/>
          <a:p>
            <a:pPr lvl="0"/>
            <a:endParaRPr lang="en-US" altLang="en-US">
              <a:sym typeface="Georgia" panose="02040502050405020303" pitchFamily="2" charset="0"/>
            </a:endParaRPr>
          </a:p>
        </p:txBody>
      </p:sp>
      <p:sp>
        <p:nvSpPr>
          <p:cNvPr id="6" name="Slide Number Placeholder 5"/>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t>‹#›</a:t>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a:t>Click to edit Master title style</a:t>
            </a:r>
          </a:p>
        </p:txBody>
      </p:sp>
      <p:sp>
        <p:nvSpPr>
          <p:cNvPr id="3" name="Vertical Text Placeholder 2"/>
          <p:cNvSpPr>
            <a:spLocks noGrp="1"/>
          </p:cNvSpPr>
          <p:nvPr>
            <p:ph type="body" orient="vert" idx="1"/>
          </p:nvPr>
        </p:nvSpPr>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lvl="0"/>
            <a:endParaRPr lang="en-US" altLang="en-US">
              <a:sym typeface="Georgia" panose="02040502050405020303" pitchFamily="2" charset="0"/>
            </a:endParaRPr>
          </a:p>
        </p:txBody>
      </p:sp>
      <p:sp>
        <p:nvSpPr>
          <p:cNvPr id="5" name="Footer Placeholder 4"/>
          <p:cNvSpPr>
            <a:spLocks noGrp="1"/>
          </p:cNvSpPr>
          <p:nvPr>
            <p:ph type="ftr" sz="quarter" idx="11"/>
          </p:nvPr>
        </p:nvSpPr>
        <p:spPr/>
        <p:txBody>
          <a:bodyPr/>
          <a:lstStyle/>
          <a:p>
            <a:pPr lvl="0"/>
            <a:endParaRPr lang="en-US" altLang="en-US">
              <a:sym typeface="Georgia" panose="02040502050405020303" pitchFamily="2" charset="0"/>
            </a:endParaRPr>
          </a:p>
        </p:txBody>
      </p:sp>
      <p:sp>
        <p:nvSpPr>
          <p:cNvPr id="6" name="Slide Number Placeholder 5"/>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t>‹#›</a:t>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pPr fontAlgn="auto"/>
            <a:r>
              <a:rPr lang="en-US" strike="noStrike" noProof="1"/>
              <a:t>Click to edit Master title style</a:t>
            </a:r>
          </a:p>
        </p:txBody>
      </p:sp>
      <p:sp>
        <p:nvSpPr>
          <p:cNvPr id="3" name="Vertical Text Placeholder 2"/>
          <p:cNvSpPr>
            <a:spLocks noGrp="1"/>
          </p:cNvSpPr>
          <p:nvPr>
            <p:ph type="body" orient="vert" idx="1"/>
          </p:nvPr>
        </p:nvSpPr>
        <p:spPr>
          <a:xfrm>
            <a:off x="609600" y="274638"/>
            <a:ext cx="8070574" cy="5851525"/>
          </a:xfrm>
        </p:spPr>
        <p:txBody>
          <a:bodyPr vert="eaVert"/>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lvl="0"/>
            <a:endParaRPr lang="en-US" altLang="en-US">
              <a:sym typeface="Georgia" panose="02040502050405020303" pitchFamily="2" charset="0"/>
            </a:endParaRPr>
          </a:p>
        </p:txBody>
      </p:sp>
      <p:sp>
        <p:nvSpPr>
          <p:cNvPr id="5" name="Footer Placeholder 4"/>
          <p:cNvSpPr>
            <a:spLocks noGrp="1"/>
          </p:cNvSpPr>
          <p:nvPr>
            <p:ph type="ftr" sz="quarter" idx="11"/>
          </p:nvPr>
        </p:nvSpPr>
        <p:spPr/>
        <p:txBody>
          <a:bodyPr/>
          <a:lstStyle/>
          <a:p>
            <a:pPr lvl="0"/>
            <a:endParaRPr lang="en-US" altLang="en-US">
              <a:sym typeface="Georgia" panose="02040502050405020303" pitchFamily="2" charset="0"/>
            </a:endParaRPr>
          </a:p>
        </p:txBody>
      </p:sp>
      <p:sp>
        <p:nvSpPr>
          <p:cNvPr id="6" name="Slide Number Placeholder 5"/>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t>‹#›</a:t>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a:t>Click to edit Master title style</a:t>
            </a:r>
          </a:p>
        </p:txBody>
      </p:sp>
      <p:sp>
        <p:nvSpPr>
          <p:cNvPr id="3" name="Table Placeholder 2"/>
          <p:cNvSpPr>
            <a:spLocks noGrp="1"/>
          </p:cNvSpPr>
          <p:nvPr>
            <p:ph type="tbl" idx="1"/>
          </p:nvPr>
        </p:nvSpPr>
        <p:spPr/>
        <p:txBody>
          <a:bodyPr/>
          <a:lstStyle/>
          <a:p>
            <a:pPr fontAlgn="base"/>
            <a:endParaRPr lang="en-US" strike="noStrike" noProof="1"/>
          </a:p>
        </p:txBody>
      </p:sp>
      <p:sp>
        <p:nvSpPr>
          <p:cNvPr id="4" name="Date Placeholder 3"/>
          <p:cNvSpPr>
            <a:spLocks noGrp="1"/>
          </p:cNvSpPr>
          <p:nvPr>
            <p:ph type="dt" sz="half" idx="10"/>
          </p:nvPr>
        </p:nvSpPr>
        <p:spPr/>
        <p:txBody>
          <a:bodyPr/>
          <a:lstStyle/>
          <a:p>
            <a:pPr lvl="0"/>
            <a:endParaRPr lang="en-US" altLang="en-US">
              <a:sym typeface="Georgia" panose="02040502050405020303" pitchFamily="2" charset="0"/>
            </a:endParaRPr>
          </a:p>
        </p:txBody>
      </p:sp>
      <p:sp>
        <p:nvSpPr>
          <p:cNvPr id="5" name="Footer Placeholder 4"/>
          <p:cNvSpPr>
            <a:spLocks noGrp="1"/>
          </p:cNvSpPr>
          <p:nvPr>
            <p:ph type="ftr" sz="quarter" idx="11"/>
          </p:nvPr>
        </p:nvSpPr>
        <p:spPr/>
        <p:txBody>
          <a:bodyPr/>
          <a:lstStyle/>
          <a:p>
            <a:pPr lvl="0"/>
            <a:endParaRPr lang="en-US" altLang="en-US">
              <a:sym typeface="Georgia" panose="02040502050405020303" pitchFamily="2" charset="0"/>
            </a:endParaRPr>
          </a:p>
        </p:txBody>
      </p:sp>
      <p:sp>
        <p:nvSpPr>
          <p:cNvPr id="6" name="Slide Number Placeholder 5"/>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t>‹#›</a:t>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a:t>Click to edit Master title style</a:t>
            </a:r>
          </a:p>
        </p:txBody>
      </p:sp>
      <p:sp>
        <p:nvSpPr>
          <p:cNvPr id="3" name="Text Placeholder 2"/>
          <p:cNvSpPr>
            <a:spLocks noGrp="1"/>
          </p:cNvSpPr>
          <p:nvPr>
            <p:ph type="body" sz="half" idx="1"/>
          </p:nvPr>
        </p:nvSpPr>
        <p:spPr>
          <a:xfrm>
            <a:off x="838200" y="1825625"/>
            <a:ext cx="5181600" cy="4351338"/>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half" idx="2"/>
          </p:nvPr>
        </p:nvSpPr>
        <p:spPr>
          <a:xfrm>
            <a:off x="6172200" y="1825625"/>
            <a:ext cx="5181600" cy="4351338"/>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Date Placeholder 4"/>
          <p:cNvSpPr>
            <a:spLocks noGrp="1"/>
          </p:cNvSpPr>
          <p:nvPr>
            <p:ph type="dt" sz="half" idx="10"/>
          </p:nvPr>
        </p:nvSpPr>
        <p:spPr/>
        <p:txBody>
          <a:bodyPr/>
          <a:lstStyle/>
          <a:p>
            <a:pPr lvl="0"/>
            <a:endParaRPr lang="en-US" altLang="en-US">
              <a:sym typeface="Georgia" panose="02040502050405020303" pitchFamily="2" charset="0"/>
            </a:endParaRPr>
          </a:p>
        </p:txBody>
      </p:sp>
      <p:sp>
        <p:nvSpPr>
          <p:cNvPr id="6" name="Footer Placeholder 5"/>
          <p:cNvSpPr>
            <a:spLocks noGrp="1"/>
          </p:cNvSpPr>
          <p:nvPr>
            <p:ph type="ftr" sz="quarter" idx="11"/>
          </p:nvPr>
        </p:nvSpPr>
        <p:spPr/>
        <p:txBody>
          <a:bodyPr/>
          <a:lstStyle/>
          <a:p>
            <a:pPr lvl="0"/>
            <a:endParaRPr lang="en-US" altLang="en-US">
              <a:sym typeface="Georgia" panose="02040502050405020303" pitchFamily="2" charset="0"/>
            </a:endParaRPr>
          </a:p>
        </p:txBody>
      </p:sp>
      <p:sp>
        <p:nvSpPr>
          <p:cNvPr id="7" name="Slide Number Placeholder 6"/>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t>‹#›</a:t>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a:t>Click to edit Master title style</a:t>
            </a:r>
          </a:p>
        </p:txBody>
      </p:sp>
      <p:sp>
        <p:nvSpPr>
          <p:cNvPr id="3" name="Content Placeholder 2"/>
          <p:cNvSpPr>
            <a:spLocks noGrp="1"/>
          </p:cNvSpPr>
          <p:nvPr>
            <p:ph idx="1"/>
          </p:nvPr>
        </p:nvSpPr>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Date Placeholder 3"/>
          <p:cNvSpPr>
            <a:spLocks noGrp="1"/>
          </p:cNvSpPr>
          <p:nvPr>
            <p:ph type="dt" sz="half" idx="10"/>
          </p:nvPr>
        </p:nvSpPr>
        <p:spPr/>
        <p:txBody>
          <a:bodyPr/>
          <a:lstStyle/>
          <a:p>
            <a:pPr lvl="0"/>
            <a:endParaRPr lang="en-US" altLang="en-US">
              <a:sym typeface="Georgia" panose="02040502050405020303" pitchFamily="2" charset="0"/>
            </a:endParaRPr>
          </a:p>
        </p:txBody>
      </p:sp>
      <p:sp>
        <p:nvSpPr>
          <p:cNvPr id="5" name="Footer Placeholder 4"/>
          <p:cNvSpPr>
            <a:spLocks noGrp="1"/>
          </p:cNvSpPr>
          <p:nvPr>
            <p:ph type="ftr" sz="quarter" idx="11"/>
          </p:nvPr>
        </p:nvSpPr>
        <p:spPr/>
        <p:txBody>
          <a:bodyPr/>
          <a:lstStyle/>
          <a:p>
            <a:pPr lvl="0"/>
            <a:endParaRPr lang="en-US" altLang="en-US">
              <a:sym typeface="Georgia" panose="02040502050405020303" pitchFamily="2" charset="0"/>
            </a:endParaRPr>
          </a:p>
        </p:txBody>
      </p:sp>
      <p:sp>
        <p:nvSpPr>
          <p:cNvPr id="6" name="Slide Number Placeholder 5"/>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t>‹#›</a:t>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4500"/>
            </a:lvl1pPr>
          </a:lstStyle>
          <a:p>
            <a:pPr fontAlgn="auto"/>
            <a:r>
              <a:rPr lang="en-US" strike="noStrike" noProof="1"/>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en-US" strike="noStrike" noProof="1"/>
              <a:t>Click to edit Master text styles</a:t>
            </a:r>
          </a:p>
        </p:txBody>
      </p:sp>
      <p:sp>
        <p:nvSpPr>
          <p:cNvPr id="4" name="Date Placeholder 3"/>
          <p:cNvSpPr>
            <a:spLocks noGrp="1"/>
          </p:cNvSpPr>
          <p:nvPr>
            <p:ph type="dt" sz="half" idx="10"/>
          </p:nvPr>
        </p:nvSpPr>
        <p:spPr/>
        <p:txBody>
          <a:bodyPr/>
          <a:lstStyle/>
          <a:p>
            <a:pPr lvl="0"/>
            <a:endParaRPr lang="en-US" altLang="en-US">
              <a:sym typeface="Georgia" panose="02040502050405020303" pitchFamily="2" charset="0"/>
            </a:endParaRPr>
          </a:p>
        </p:txBody>
      </p:sp>
      <p:sp>
        <p:nvSpPr>
          <p:cNvPr id="5" name="Footer Placeholder 4"/>
          <p:cNvSpPr>
            <a:spLocks noGrp="1"/>
          </p:cNvSpPr>
          <p:nvPr>
            <p:ph type="ftr" sz="quarter" idx="11"/>
          </p:nvPr>
        </p:nvSpPr>
        <p:spPr/>
        <p:txBody>
          <a:bodyPr/>
          <a:lstStyle/>
          <a:p>
            <a:pPr lvl="0"/>
            <a:endParaRPr lang="en-US" altLang="en-US">
              <a:sym typeface="Georgia" panose="02040502050405020303" pitchFamily="2" charset="0"/>
            </a:endParaRPr>
          </a:p>
        </p:txBody>
      </p:sp>
      <p:sp>
        <p:nvSpPr>
          <p:cNvPr id="6" name="Slide Number Placeholder 5"/>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t>‹#›</a:t>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a:t>Click to edit Master title style</a:t>
            </a:r>
          </a:p>
        </p:txBody>
      </p:sp>
      <p:sp>
        <p:nvSpPr>
          <p:cNvPr id="3" name="Content Placeholder 2"/>
          <p:cNvSpPr>
            <a:spLocks noGrp="1"/>
          </p:cNvSpPr>
          <p:nvPr>
            <p:ph sz="half" idx="1"/>
          </p:nvPr>
        </p:nvSpPr>
        <p:spPr>
          <a:xfrm>
            <a:off x="609600" y="1600200"/>
            <a:ext cx="5376672" cy="4525963"/>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Content Placeholder 3"/>
          <p:cNvSpPr>
            <a:spLocks noGrp="1"/>
          </p:cNvSpPr>
          <p:nvPr>
            <p:ph sz="half" idx="2"/>
          </p:nvPr>
        </p:nvSpPr>
        <p:spPr>
          <a:xfrm>
            <a:off x="6205728" y="1600200"/>
            <a:ext cx="5376672" cy="4525963"/>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Date Placeholder 4"/>
          <p:cNvSpPr>
            <a:spLocks noGrp="1"/>
          </p:cNvSpPr>
          <p:nvPr>
            <p:ph type="dt" sz="half" idx="10"/>
          </p:nvPr>
        </p:nvSpPr>
        <p:spPr/>
        <p:txBody>
          <a:bodyPr/>
          <a:lstStyle/>
          <a:p>
            <a:pPr lvl="0"/>
            <a:endParaRPr lang="en-US" altLang="en-US">
              <a:sym typeface="Georgia" panose="02040502050405020303" pitchFamily="2" charset="0"/>
            </a:endParaRPr>
          </a:p>
        </p:txBody>
      </p:sp>
      <p:sp>
        <p:nvSpPr>
          <p:cNvPr id="6" name="Footer Placeholder 5"/>
          <p:cNvSpPr>
            <a:spLocks noGrp="1"/>
          </p:cNvSpPr>
          <p:nvPr>
            <p:ph type="ftr" sz="quarter" idx="11"/>
          </p:nvPr>
        </p:nvSpPr>
        <p:spPr/>
        <p:txBody>
          <a:bodyPr/>
          <a:lstStyle/>
          <a:p>
            <a:pPr lvl="0"/>
            <a:endParaRPr lang="en-US" altLang="en-US">
              <a:sym typeface="Georgia" panose="02040502050405020303" pitchFamily="2" charset="0"/>
            </a:endParaRPr>
          </a:p>
        </p:txBody>
      </p:sp>
      <p:sp>
        <p:nvSpPr>
          <p:cNvPr id="7" name="Slide Number Placeholder 6"/>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t>‹#›</a:t>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pPr fontAlgn="auto"/>
            <a:r>
              <a:rPr lang="en-US" strike="noStrike" noProof="1"/>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en-US" strike="noStrike" noProof="1"/>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en-US" strike="noStrike" noProof="1"/>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7" name="Date Placeholder 6"/>
          <p:cNvSpPr>
            <a:spLocks noGrp="1"/>
          </p:cNvSpPr>
          <p:nvPr>
            <p:ph type="dt" sz="half" idx="10"/>
          </p:nvPr>
        </p:nvSpPr>
        <p:spPr/>
        <p:txBody>
          <a:bodyPr/>
          <a:lstStyle/>
          <a:p>
            <a:pPr lvl="0"/>
            <a:endParaRPr lang="en-US" altLang="en-US">
              <a:sym typeface="Georgia" panose="02040502050405020303" pitchFamily="2" charset="0"/>
            </a:endParaRPr>
          </a:p>
        </p:txBody>
      </p:sp>
      <p:sp>
        <p:nvSpPr>
          <p:cNvPr id="8" name="Footer Placeholder 7"/>
          <p:cNvSpPr>
            <a:spLocks noGrp="1"/>
          </p:cNvSpPr>
          <p:nvPr>
            <p:ph type="ftr" sz="quarter" idx="11"/>
          </p:nvPr>
        </p:nvSpPr>
        <p:spPr/>
        <p:txBody>
          <a:bodyPr/>
          <a:lstStyle/>
          <a:p>
            <a:pPr lvl="0"/>
            <a:endParaRPr lang="en-US" altLang="en-US">
              <a:sym typeface="Georgia" panose="02040502050405020303" pitchFamily="2" charset="0"/>
            </a:endParaRPr>
          </a:p>
        </p:txBody>
      </p:sp>
      <p:sp>
        <p:nvSpPr>
          <p:cNvPr id="9" name="Slide Number Placeholder 8"/>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t>‹#›</a:t>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r>
              <a:rPr lang="en-US" strike="noStrike" noProof="1"/>
              <a:t>Click to edit Master title style</a:t>
            </a:r>
          </a:p>
        </p:txBody>
      </p:sp>
      <p:sp>
        <p:nvSpPr>
          <p:cNvPr id="3" name="Date Placeholder 2"/>
          <p:cNvSpPr>
            <a:spLocks noGrp="1"/>
          </p:cNvSpPr>
          <p:nvPr>
            <p:ph type="dt" sz="half" idx="10"/>
          </p:nvPr>
        </p:nvSpPr>
        <p:spPr/>
        <p:txBody>
          <a:bodyPr/>
          <a:lstStyle/>
          <a:p>
            <a:pPr lvl="0"/>
            <a:endParaRPr lang="en-US" altLang="en-US">
              <a:sym typeface="Georgia" panose="02040502050405020303" pitchFamily="2" charset="0"/>
            </a:endParaRPr>
          </a:p>
        </p:txBody>
      </p:sp>
      <p:sp>
        <p:nvSpPr>
          <p:cNvPr id="4" name="Footer Placeholder 3"/>
          <p:cNvSpPr>
            <a:spLocks noGrp="1"/>
          </p:cNvSpPr>
          <p:nvPr>
            <p:ph type="ftr" sz="quarter" idx="11"/>
          </p:nvPr>
        </p:nvSpPr>
        <p:spPr/>
        <p:txBody>
          <a:bodyPr/>
          <a:lstStyle/>
          <a:p>
            <a:pPr lvl="0"/>
            <a:endParaRPr lang="en-US" altLang="en-US">
              <a:sym typeface="Georgia" panose="02040502050405020303" pitchFamily="2" charset="0"/>
            </a:endParaRPr>
          </a:p>
        </p:txBody>
      </p:sp>
      <p:sp>
        <p:nvSpPr>
          <p:cNvPr id="5" name="Slide Number Placeholder 4"/>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t>‹#›</a:t>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US" altLang="en-US">
              <a:sym typeface="Georgia" panose="02040502050405020303" pitchFamily="2" charset="0"/>
            </a:endParaRPr>
          </a:p>
        </p:txBody>
      </p:sp>
      <p:sp>
        <p:nvSpPr>
          <p:cNvPr id="3" name="Footer Placeholder 2"/>
          <p:cNvSpPr>
            <a:spLocks noGrp="1"/>
          </p:cNvSpPr>
          <p:nvPr>
            <p:ph type="ftr" sz="quarter" idx="11"/>
          </p:nvPr>
        </p:nvSpPr>
        <p:spPr/>
        <p:txBody>
          <a:bodyPr/>
          <a:lstStyle/>
          <a:p>
            <a:pPr lvl="0"/>
            <a:endParaRPr lang="en-US" altLang="en-US">
              <a:sym typeface="Georgia" panose="02040502050405020303" pitchFamily="2" charset="0"/>
            </a:endParaRPr>
          </a:p>
        </p:txBody>
      </p:sp>
      <p:sp>
        <p:nvSpPr>
          <p:cNvPr id="4" name="Slide Number Placeholder 3"/>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t>‹#›</a:t>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pPr fontAlgn="auto"/>
            <a:r>
              <a:rPr lang="en-US" strike="noStrike" noProof="1"/>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en-US" strike="noStrike" noProof="1"/>
              <a:t>Click to edit Master text styles</a:t>
            </a:r>
          </a:p>
          <a:p>
            <a:pPr lvl="1" fontAlgn="base"/>
            <a:r>
              <a:rPr lang="en-US" strike="noStrike" noProof="1"/>
              <a:t>Second level</a:t>
            </a:r>
          </a:p>
          <a:p>
            <a:pPr lvl="2" fontAlgn="base"/>
            <a:r>
              <a:rPr lang="en-US" strike="noStrike" noProof="1"/>
              <a:t>Third level</a:t>
            </a:r>
          </a:p>
          <a:p>
            <a:pPr lvl="3" fontAlgn="base"/>
            <a:r>
              <a:rPr lang="en-US" strike="noStrike" noProof="1"/>
              <a:t>Fourth level</a:t>
            </a:r>
          </a:p>
          <a:p>
            <a:pPr lvl="4" fontAlgn="base"/>
            <a:r>
              <a:rPr lang="en-US" strike="noStrike" noProof="1"/>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lvl="0"/>
            <a:endParaRPr lang="en-US" altLang="en-US">
              <a:sym typeface="Georgia" panose="02040502050405020303" pitchFamily="2" charset="0"/>
            </a:endParaRPr>
          </a:p>
        </p:txBody>
      </p:sp>
      <p:sp>
        <p:nvSpPr>
          <p:cNvPr id="6" name="Footer Placeholder 5"/>
          <p:cNvSpPr>
            <a:spLocks noGrp="1"/>
          </p:cNvSpPr>
          <p:nvPr>
            <p:ph type="ftr" sz="quarter" idx="11"/>
          </p:nvPr>
        </p:nvSpPr>
        <p:spPr/>
        <p:txBody>
          <a:bodyPr/>
          <a:lstStyle/>
          <a:p>
            <a:pPr lvl="0"/>
            <a:endParaRPr lang="en-US" altLang="en-US">
              <a:sym typeface="Georgia" panose="02040502050405020303" pitchFamily="2" charset="0"/>
            </a:endParaRPr>
          </a:p>
        </p:txBody>
      </p:sp>
      <p:sp>
        <p:nvSpPr>
          <p:cNvPr id="7" name="Slide Number Placeholder 6"/>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t>‹#›</a:t>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pPr fontAlgn="auto"/>
            <a:r>
              <a:rPr lang="en-US" strike="noStrike" noProof="1"/>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en-US" strike="noStrike" noProof="1"/>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en-US" strike="noStrike" noProof="1"/>
              <a:t>Click to edit Master text styles</a:t>
            </a:r>
          </a:p>
        </p:txBody>
      </p:sp>
      <p:sp>
        <p:nvSpPr>
          <p:cNvPr id="5" name="Date Placeholder 4"/>
          <p:cNvSpPr>
            <a:spLocks noGrp="1"/>
          </p:cNvSpPr>
          <p:nvPr>
            <p:ph type="dt" sz="half" idx="10"/>
          </p:nvPr>
        </p:nvSpPr>
        <p:spPr/>
        <p:txBody>
          <a:bodyPr/>
          <a:lstStyle/>
          <a:p>
            <a:pPr lvl="0"/>
            <a:endParaRPr lang="en-US" altLang="en-US">
              <a:sym typeface="Georgia" panose="02040502050405020303" pitchFamily="2" charset="0"/>
            </a:endParaRPr>
          </a:p>
        </p:txBody>
      </p:sp>
      <p:sp>
        <p:nvSpPr>
          <p:cNvPr id="6" name="Footer Placeholder 5"/>
          <p:cNvSpPr>
            <a:spLocks noGrp="1"/>
          </p:cNvSpPr>
          <p:nvPr>
            <p:ph type="ftr" sz="quarter" idx="11"/>
          </p:nvPr>
        </p:nvSpPr>
        <p:spPr/>
        <p:txBody>
          <a:bodyPr/>
          <a:lstStyle/>
          <a:p>
            <a:pPr lvl="0"/>
            <a:endParaRPr lang="en-US" altLang="en-US">
              <a:sym typeface="Georgia" panose="02040502050405020303" pitchFamily="2" charset="0"/>
            </a:endParaRPr>
          </a:p>
        </p:txBody>
      </p:sp>
      <p:sp>
        <p:nvSpPr>
          <p:cNvPr id="7" name="Slide Number Placeholder 6"/>
          <p:cNvSpPr>
            <a:spLocks noGrp="1"/>
          </p:cNvSpPr>
          <p:nvPr>
            <p:ph type="sldNum" sz="quarter" idx="12"/>
          </p:nvPr>
        </p:nvSpPr>
        <p:spPr/>
        <p:txBody>
          <a:body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t>‹#›</a:t>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CEP BG8.jpg"/>
          <p:cNvPicPr>
            <a:picLocks noChangeAspect="1"/>
          </p:cNvPicPr>
          <p:nvPr/>
        </p:nvPicPr>
        <p:blipFill>
          <a:blip r:embed="rId15"/>
          <a:stretch>
            <a:fillRect/>
          </a:stretch>
        </p:blipFill>
        <p:spPr>
          <a:xfrm>
            <a:off x="334963" y="188913"/>
            <a:ext cx="11522075" cy="6480175"/>
          </a:xfrm>
          <a:prstGeom prst="rect">
            <a:avLst/>
          </a:prstGeom>
          <a:noFill/>
          <a:ln w="9525">
            <a:noFill/>
          </a:ln>
        </p:spPr>
      </p:pic>
      <p:sp>
        <p:nvSpPr>
          <p:cNvPr id="1027" name="Rectangle 2"/>
          <p:cNvSpPr>
            <a:spLocks noGrp="1"/>
          </p:cNvSpPr>
          <p:nvPr>
            <p:ph type="title"/>
          </p:nvPr>
        </p:nvSpPr>
        <p:spPr>
          <a:xfrm>
            <a:off x="609600" y="274638"/>
            <a:ext cx="10972800" cy="1143000"/>
          </a:xfrm>
          <a:prstGeom prst="rect">
            <a:avLst/>
          </a:prstGeom>
          <a:noFill/>
          <a:ln w="9525">
            <a:noFill/>
          </a:ln>
        </p:spPr>
        <p:txBody>
          <a:bodyPr wrap="square" anchor="ctr"/>
          <a:lstStyle/>
          <a:p>
            <a:pPr lvl="0" indent="0"/>
            <a:r>
              <a:rPr lang="en-US" altLang="en-US"/>
              <a:t>Click to edit Master title style</a:t>
            </a:r>
          </a:p>
        </p:txBody>
      </p:sp>
      <p:sp>
        <p:nvSpPr>
          <p:cNvPr id="1028" name="Rectangle 3"/>
          <p:cNvSpPr>
            <a:spLocks noGrp="1"/>
          </p:cNvSpPr>
          <p:nvPr>
            <p:ph type="body"/>
          </p:nvPr>
        </p:nvSpPr>
        <p:spPr>
          <a:xfrm>
            <a:off x="609600" y="1600200"/>
            <a:ext cx="10972800" cy="4525963"/>
          </a:xfrm>
          <a:prstGeom prst="rect">
            <a:avLst/>
          </a:prstGeom>
          <a:noFill/>
          <a:ln w="9525">
            <a:noFill/>
          </a:ln>
        </p:spPr>
        <p:txBody>
          <a:bodyPr wrap="square" anchor="t"/>
          <a:lstStyle/>
          <a:p>
            <a:pPr lvl="0" indent="-342900"/>
            <a:r>
              <a:rPr lang="en-US" altLang="en-US"/>
              <a:t>Click to edit Master text styles</a:t>
            </a:r>
          </a:p>
        </p:txBody>
      </p:sp>
      <p:sp>
        <p:nvSpPr>
          <p:cNvPr id="1029" name="Rectangle 4"/>
          <p:cNvSpPr>
            <a:spLocks noGrp="1"/>
          </p:cNvSpPr>
          <p:nvPr>
            <p:ph type="dt" sz="half" idx="2"/>
          </p:nvPr>
        </p:nvSpPr>
        <p:spPr>
          <a:xfrm>
            <a:off x="609600" y="6245225"/>
            <a:ext cx="2844800" cy="476250"/>
          </a:xfrm>
          <a:prstGeom prst="rect">
            <a:avLst/>
          </a:prstGeom>
          <a:noFill/>
          <a:ln w="9525">
            <a:noFill/>
          </a:ln>
        </p:spPr>
        <p:txBody>
          <a:bodyPr lIns="90170" tIns="46990" rIns="90170" bIns="46990"/>
          <a:lstStyle>
            <a:lvl1pPr indent="0">
              <a:defRPr sz="1400">
                <a:latin typeface="Georgia" panose="02040502050405020303" pitchFamily="2" charset="0"/>
              </a:defRPr>
            </a:lvl1pPr>
          </a:lstStyle>
          <a:p>
            <a:pPr lvl="0"/>
            <a:endParaRPr lang="en-US" altLang="en-US">
              <a:sym typeface="Georgia" panose="02040502050405020303" pitchFamily="2" charset="0"/>
            </a:endParaRPr>
          </a:p>
        </p:txBody>
      </p:sp>
      <p:sp>
        <p:nvSpPr>
          <p:cNvPr id="1030" name="Rectangle 5"/>
          <p:cNvSpPr>
            <a:spLocks noGrp="1"/>
          </p:cNvSpPr>
          <p:nvPr>
            <p:ph type="ftr" sz="quarter" idx="3"/>
          </p:nvPr>
        </p:nvSpPr>
        <p:spPr>
          <a:xfrm>
            <a:off x="4165600" y="6245225"/>
            <a:ext cx="3860800" cy="476250"/>
          </a:xfrm>
          <a:prstGeom prst="rect">
            <a:avLst/>
          </a:prstGeom>
          <a:noFill/>
          <a:ln w="9525">
            <a:noFill/>
          </a:ln>
        </p:spPr>
        <p:txBody>
          <a:bodyPr vert="horz" wrap="square" anchor="t"/>
          <a:lstStyle>
            <a:lvl1pPr indent="0" algn="ctr">
              <a:defRPr sz="1400">
                <a:latin typeface="Georgia" panose="02040502050405020303" pitchFamily="2" charset="0"/>
              </a:defRPr>
            </a:lvl1pPr>
          </a:lstStyle>
          <a:p>
            <a:pPr lvl="0"/>
            <a:endParaRPr lang="en-US" altLang="en-US">
              <a:sym typeface="Georgia" panose="02040502050405020303" pitchFamily="2" charset="0"/>
            </a:endParaRPr>
          </a:p>
        </p:txBody>
      </p:sp>
      <p:sp>
        <p:nvSpPr>
          <p:cNvPr id="1031" name="Rectangle 6"/>
          <p:cNvSpPr>
            <a:spLocks noGrp="1"/>
          </p:cNvSpPr>
          <p:nvPr>
            <p:ph type="sldNum" sz="quarter" idx="4"/>
          </p:nvPr>
        </p:nvSpPr>
        <p:spPr>
          <a:xfrm>
            <a:off x="8737600" y="6245225"/>
            <a:ext cx="2844800" cy="476250"/>
          </a:xfrm>
          <a:prstGeom prst="rect">
            <a:avLst/>
          </a:prstGeom>
          <a:noFill/>
          <a:ln w="9525">
            <a:noFill/>
          </a:ln>
        </p:spPr>
        <p:txBody>
          <a:bodyPr vert="horz" wrap="square" anchor="t"/>
          <a:lstStyle>
            <a:lvl1pPr algn="r">
              <a:defRPr sz="1400">
                <a:latin typeface="Georgia" panose="02040502050405020303" pitchFamily="2" charset="0"/>
              </a:defRPr>
            </a:lvl1pPr>
          </a:lstStyle>
          <a:p>
            <a:pPr lvl="0" fontAlgn="base"/>
            <a:fld id="{9A0DB2DC-4C9A-4742-B13C-FB6460FD3503}" type="slidenum">
              <a:rPr lang="en-US" strike="noStrike" noProof="1">
                <a:latin typeface="Georgia" panose="02040502050405020303" pitchFamily="2" charset="0"/>
                <a:ea typeface="Arial" panose="020B0604020202020204" pitchFamily="34" charset="0"/>
                <a:cs typeface="+mn-ea"/>
                <a:sym typeface="Georgia" panose="02040502050405020303" pitchFamily="2" charset="0"/>
              </a:rPr>
              <a:t>‹#›</a:t>
            </a:fld>
            <a:r>
              <a:rPr sz="1400" strike="noStrike" noProof="1">
                <a:latin typeface="Georgia" panose="02040502050405020303" pitchFamily="2" charset="0"/>
                <a:ea typeface="Arial" panose="020B0604020202020204" pitchFamily="34" charset="0"/>
                <a:cs typeface="+mn-ea"/>
                <a:sym typeface="Georgia" panose="02040502050405020303" pitchFamily="2" charset="0"/>
              </a:rPr>
              <a:t>/10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marL="0" lvl="0" indent="0" algn="l" eaLnBrk="0" latinLnBrk="0" hangingPunct="0">
        <a:lnSpc>
          <a:spcPct val="100000"/>
        </a:lnSpc>
        <a:spcBef>
          <a:spcPct val="0"/>
        </a:spcBef>
        <a:spcAft>
          <a:spcPct val="0"/>
        </a:spcAft>
        <a:buClr>
          <a:srgbClr val="000000"/>
        </a:buClr>
        <a:buNone/>
        <a:defRPr sz="4000" kern="1200">
          <a:solidFill>
            <a:schemeClr val="tx1"/>
          </a:solidFill>
          <a:latin typeface="+mj-lt"/>
          <a:ea typeface="+mj-ea"/>
          <a:cs typeface="+mj-cs"/>
          <a:sym typeface="Arial" panose="020B0604020202020204" pitchFamily="34" charset="0"/>
        </a:defRPr>
      </a:lvl1pPr>
    </p:titleStyle>
    <p:bodyStyle>
      <a:lvl1pPr marL="342900" lvl="0" indent="-342900" algn="l" defTabSz="0" eaLnBrk="0" fontAlgn="base" latinLnBrk="0" hangingPunct="0">
        <a:lnSpc>
          <a:spcPct val="100000"/>
        </a:lnSpc>
        <a:spcBef>
          <a:spcPct val="20000"/>
        </a:spcBef>
        <a:spcAft>
          <a:spcPct val="0"/>
        </a:spcAft>
        <a:buChar char="•"/>
        <a:defRPr sz="3200" kern="1200">
          <a:solidFill>
            <a:schemeClr val="tx1"/>
          </a:solidFill>
          <a:latin typeface="+mn-lt"/>
          <a:ea typeface="+mn-ea"/>
          <a:cs typeface="+mn-cs"/>
          <a:sym typeface="Arial" panose="020B0604020202020204" pitchFamily="34" charset="0"/>
        </a:defRPr>
      </a:lvl1pPr>
      <a:lvl2pPr marL="742950" lvl="1" indent="-285750" algn="l" defTabSz="0" eaLnBrk="0" fontAlgn="base" latinLnBrk="0" hangingPunct="0">
        <a:lnSpc>
          <a:spcPct val="100000"/>
        </a:lnSpc>
        <a:spcBef>
          <a:spcPct val="20000"/>
        </a:spcBef>
        <a:spcAft>
          <a:spcPct val="0"/>
        </a:spcAft>
        <a:buChar char="–"/>
        <a:defRPr sz="2800" kern="1200">
          <a:solidFill>
            <a:schemeClr val="tx1"/>
          </a:solidFill>
          <a:latin typeface="+mn-lt"/>
          <a:ea typeface="+mn-ea"/>
          <a:cs typeface="+mn-cs"/>
          <a:sym typeface="Arial" panose="020B0604020202020204" pitchFamily="34" charset="0"/>
        </a:defRPr>
      </a:lvl2pPr>
      <a:lvl3pPr marL="1143000" lvl="2" indent="-228600" algn="l" defTabSz="0" eaLnBrk="0" fontAlgn="base" latinLnBrk="0" hangingPunct="0">
        <a:lnSpc>
          <a:spcPct val="100000"/>
        </a:lnSpc>
        <a:spcBef>
          <a:spcPct val="20000"/>
        </a:spcBef>
        <a:spcAft>
          <a:spcPct val="0"/>
        </a:spcAft>
        <a:buChar char="•"/>
        <a:defRPr sz="2400" kern="1200">
          <a:solidFill>
            <a:schemeClr val="tx1"/>
          </a:solidFill>
          <a:latin typeface="+mn-lt"/>
          <a:ea typeface="+mn-ea"/>
          <a:cs typeface="+mn-cs"/>
          <a:sym typeface="Arial" panose="020B0604020202020204" pitchFamily="34" charset="0"/>
        </a:defRPr>
      </a:lvl3pPr>
      <a:lvl4pPr marL="1600200" lvl="3"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4pPr>
      <a:lvl5pPr marL="2057400" lvl="4"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5pPr>
      <a:lvl6pPr marL="2514600" lvl="5"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6pPr>
      <a:lvl7pPr marL="2971800" lvl="6"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7pPr>
      <a:lvl8pPr marL="3429000" lvl="7"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8pPr>
      <a:lvl9pPr marL="3886200" lvl="8"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42473BC-3850-4298-A0C8-B97C289328B9}"/>
              </a:ext>
            </a:extLst>
          </p:cNvPr>
          <p:cNvPicPr>
            <a:picLocks noChangeAspect="1"/>
          </p:cNvPicPr>
          <p:nvPr/>
        </p:nvPicPr>
        <p:blipFill>
          <a:blip r:embed="rId3"/>
          <a:stretch>
            <a:fillRect/>
          </a:stretch>
        </p:blipFill>
        <p:spPr>
          <a:xfrm>
            <a:off x="1630394" y="913683"/>
            <a:ext cx="8931211" cy="4675399"/>
          </a:xfrm>
          <a:prstGeom prst="rect">
            <a:avLst/>
          </a:prstGeom>
        </p:spPr>
      </p:pic>
    </p:spTree>
    <p:extLst>
      <p:ext uri="{BB962C8B-B14F-4D97-AF65-F5344CB8AC3E}">
        <p14:creationId xmlns:p14="http://schemas.microsoft.com/office/powerpoint/2010/main" val="524037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DD9E2-1B14-9B46-A9E9-2F0D13EC2E05}"/>
              </a:ext>
            </a:extLst>
          </p:cNvPr>
          <p:cNvSpPr>
            <a:spLocks noGrp="1"/>
          </p:cNvSpPr>
          <p:nvPr>
            <p:ph type="title"/>
          </p:nvPr>
        </p:nvSpPr>
        <p:spPr>
          <a:xfrm>
            <a:off x="269508" y="191948"/>
            <a:ext cx="10216276" cy="712513"/>
          </a:xfrm>
        </p:spPr>
        <p:txBody>
          <a:bodyPr/>
          <a:lstStyle/>
          <a:p>
            <a:pPr>
              <a:lnSpc>
                <a:spcPct val="133000"/>
              </a:lnSpc>
              <a:spcBef>
                <a:spcPts val="1200"/>
              </a:spcBef>
              <a:spcAft>
                <a:spcPts val="320"/>
              </a:spcAft>
            </a:pPr>
            <a:r>
              <a:rPr lang="en-SG" b="1" dirty="0">
                <a:effectLst/>
                <a:latin typeface="+mn-lt"/>
                <a:ea typeface="SimSun" panose="02010600030101010101" pitchFamily="2" charset="-122"/>
                <a:cs typeface="Times New Roman" panose="02020603050405020304" pitchFamily="18" charset="0"/>
              </a:rPr>
              <a:t>Saving</a:t>
            </a:r>
          </a:p>
        </p:txBody>
      </p:sp>
      <p:sp>
        <p:nvSpPr>
          <p:cNvPr id="3" name="Content Placeholder 2">
            <a:extLst>
              <a:ext uri="{FF2B5EF4-FFF2-40B4-BE49-F238E27FC236}">
                <a16:creationId xmlns:a16="http://schemas.microsoft.com/office/drawing/2014/main" id="{8F69B789-2115-F442-AAB9-3AACBF586B71}"/>
              </a:ext>
            </a:extLst>
          </p:cNvPr>
          <p:cNvSpPr>
            <a:spLocks noGrp="1"/>
          </p:cNvSpPr>
          <p:nvPr>
            <p:ph idx="1"/>
          </p:nvPr>
        </p:nvSpPr>
        <p:spPr>
          <a:xfrm>
            <a:off x="269507" y="991943"/>
            <a:ext cx="11438789" cy="4874113"/>
          </a:xfrm>
        </p:spPr>
        <p:txBody>
          <a:bodyPr>
            <a:noAutofit/>
          </a:bodyPr>
          <a:lstStyle/>
          <a:p>
            <a:pPr marL="0" indent="0">
              <a:buNone/>
            </a:pPr>
            <a:endParaRPr lang="en-SG" sz="2400" b="1" i="1" dirty="0">
              <a:ea typeface="SimSun" panose="02010600030101010101" pitchFamily="2" charset="-122"/>
              <a:cs typeface="Times New Roman" panose="02020603050405020304" pitchFamily="18" charset="0"/>
            </a:endParaRPr>
          </a:p>
          <a:p>
            <a:pPr marL="0" indent="0">
              <a:buNone/>
            </a:pPr>
            <a:endParaRPr lang="en-SG" sz="2000" b="1" dirty="0">
              <a:effectLst/>
              <a:ea typeface="SimSun" panose="02010600030101010101" pitchFamily="2" charset="-122"/>
              <a:cs typeface="Times New Roman" panose="02020603050405020304" pitchFamily="18" charset="0"/>
            </a:endParaRPr>
          </a:p>
          <a:p>
            <a:pPr marL="0" indent="0">
              <a:buNone/>
            </a:pPr>
            <a:endParaRPr lang="en-US" sz="2400" b="1" dirty="0"/>
          </a:p>
        </p:txBody>
      </p:sp>
      <p:sp>
        <p:nvSpPr>
          <p:cNvPr id="4" name="Text Placeholder 3">
            <a:extLst>
              <a:ext uri="{FF2B5EF4-FFF2-40B4-BE49-F238E27FC236}">
                <a16:creationId xmlns:a16="http://schemas.microsoft.com/office/drawing/2014/main" id="{10554747-F9D1-4E94-B3D4-9DE842D651A5}"/>
              </a:ext>
            </a:extLst>
          </p:cNvPr>
          <p:cNvSpPr txBox="1">
            <a:spLocks/>
          </p:cNvSpPr>
          <p:nvPr/>
        </p:nvSpPr>
        <p:spPr>
          <a:xfrm>
            <a:off x="483704" y="904461"/>
            <a:ext cx="10973258" cy="2862942"/>
          </a:xfrm>
          <a:prstGeom prst="rect">
            <a:avLst/>
          </a:prstGeom>
        </p:spPr>
        <p:txBody>
          <a:bodyPr/>
          <a:lstStyle>
            <a:lvl1pPr marL="342900" lvl="0" indent="-342900" algn="l" defTabSz="0" eaLnBrk="0" fontAlgn="base" latinLnBrk="0" hangingPunct="0">
              <a:lnSpc>
                <a:spcPct val="100000"/>
              </a:lnSpc>
              <a:spcBef>
                <a:spcPct val="20000"/>
              </a:spcBef>
              <a:spcAft>
                <a:spcPct val="0"/>
              </a:spcAft>
              <a:buChar char="•"/>
              <a:defRPr sz="3200" kern="1200">
                <a:solidFill>
                  <a:schemeClr val="tx1"/>
                </a:solidFill>
                <a:latin typeface="+mn-lt"/>
                <a:ea typeface="+mn-ea"/>
                <a:cs typeface="+mn-cs"/>
                <a:sym typeface="Arial" panose="020B0604020202020204" pitchFamily="34" charset="0"/>
              </a:defRPr>
            </a:lvl1pPr>
            <a:lvl2pPr marL="742950" lvl="1" indent="-285750" algn="l" defTabSz="0" eaLnBrk="0" fontAlgn="base" latinLnBrk="0" hangingPunct="0">
              <a:lnSpc>
                <a:spcPct val="100000"/>
              </a:lnSpc>
              <a:spcBef>
                <a:spcPct val="20000"/>
              </a:spcBef>
              <a:spcAft>
                <a:spcPct val="0"/>
              </a:spcAft>
              <a:buChar char="–"/>
              <a:defRPr sz="2800" kern="1200">
                <a:solidFill>
                  <a:schemeClr val="tx1"/>
                </a:solidFill>
                <a:latin typeface="+mn-lt"/>
                <a:ea typeface="+mn-ea"/>
                <a:cs typeface="+mn-cs"/>
                <a:sym typeface="Arial" panose="020B0604020202020204" pitchFamily="34" charset="0"/>
              </a:defRPr>
            </a:lvl2pPr>
            <a:lvl3pPr marL="1143000" lvl="2" indent="-228600" algn="l" defTabSz="0" eaLnBrk="0" fontAlgn="base" latinLnBrk="0" hangingPunct="0">
              <a:lnSpc>
                <a:spcPct val="100000"/>
              </a:lnSpc>
              <a:spcBef>
                <a:spcPct val="20000"/>
              </a:spcBef>
              <a:spcAft>
                <a:spcPct val="0"/>
              </a:spcAft>
              <a:buChar char="•"/>
              <a:defRPr sz="2400" kern="1200">
                <a:solidFill>
                  <a:schemeClr val="tx1"/>
                </a:solidFill>
                <a:latin typeface="+mn-lt"/>
                <a:ea typeface="+mn-ea"/>
                <a:cs typeface="+mn-cs"/>
                <a:sym typeface="Arial" panose="020B0604020202020204" pitchFamily="34" charset="0"/>
              </a:defRPr>
            </a:lvl3pPr>
            <a:lvl4pPr marL="1600200" lvl="3"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4pPr>
            <a:lvl5pPr marL="2057400" lvl="4"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5pPr>
            <a:lvl6pPr marL="2514600" lvl="5"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6pPr>
            <a:lvl7pPr marL="2971800" lvl="6"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7pPr>
            <a:lvl8pPr marL="3429000" lvl="7"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8pPr>
            <a:lvl9pPr marL="3886200" lvl="8"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9pPr>
          </a:lstStyle>
          <a:p>
            <a:pPr marL="0" indent="0">
              <a:buNone/>
            </a:pPr>
            <a:r>
              <a:rPr lang="en-SG" sz="2400" i="1" dirty="0">
                <a:effectLst/>
                <a:latin typeface="Calibri" panose="020F0502020204030204" pitchFamily="34" charset="0"/>
                <a:ea typeface="SimSun" panose="02010600030101010101" pitchFamily="2" charset="-122"/>
                <a:cs typeface="Times New Roman" panose="02020603050405020304" pitchFamily="18" charset="0"/>
              </a:rPr>
              <a:t>Four things on earth are small, yet they are exceedingly wise: the ants are a people without strength, yet they provide their food in the summer - </a:t>
            </a:r>
            <a:r>
              <a:rPr lang="en-SG" sz="2400" b="1" dirty="0">
                <a:effectLst/>
                <a:latin typeface="Calibri" panose="020F0502020204030204" pitchFamily="34" charset="0"/>
                <a:ea typeface="SimSun" panose="02010600030101010101" pitchFamily="2" charset="-122"/>
                <a:cs typeface="Times New Roman" panose="02020603050405020304" pitchFamily="18" charset="0"/>
              </a:rPr>
              <a:t>Proverbs 30: 24-25</a:t>
            </a:r>
            <a:endParaRPr lang="en-SG" sz="2400" dirty="0">
              <a:effectLst/>
              <a:latin typeface="Calibri" panose="020F0502020204030204" pitchFamily="34" charset="0"/>
              <a:ea typeface="SimSun" panose="02010600030101010101" pitchFamily="2" charset="-122"/>
              <a:cs typeface="Times New Roman" panose="02020603050405020304" pitchFamily="18" charset="0"/>
            </a:endParaRPr>
          </a:p>
          <a:p>
            <a:pPr marL="0" lvl="0" indent="0">
              <a:buNone/>
            </a:pPr>
            <a:endParaRPr lang="en-US" sz="2400" b="1" dirty="0">
              <a:latin typeface="Calibri" panose="020F0502020204030204" pitchFamily="34" charset="0"/>
              <a:ea typeface="SimSun" panose="02010600030101010101" pitchFamily="2" charset="-122"/>
              <a:cs typeface="Times New Roman" panose="02020603050405020304" pitchFamily="18" charset="0"/>
            </a:endParaRPr>
          </a:p>
          <a:p>
            <a:pPr marL="0" lvl="0" indent="0">
              <a:buNone/>
            </a:pPr>
            <a:r>
              <a:rPr lang="en-US" sz="2400" b="1" dirty="0">
                <a:effectLst/>
                <a:latin typeface="Calibri" panose="020F0502020204030204" pitchFamily="34" charset="0"/>
                <a:ea typeface="SimSun" panose="02010600030101010101" pitchFamily="2" charset="-122"/>
                <a:cs typeface="Times New Roman" panose="02020603050405020304" pitchFamily="18" charset="0"/>
              </a:rPr>
              <a:t>Sharing: </a:t>
            </a:r>
          </a:p>
          <a:p>
            <a:pPr marL="0" lvl="0" indent="0">
              <a:buNone/>
            </a:pPr>
            <a:r>
              <a:rPr lang="en-US" sz="2400" b="1" dirty="0">
                <a:effectLst/>
                <a:latin typeface="Calibri" panose="020F0502020204030204" pitchFamily="34" charset="0"/>
                <a:ea typeface="SimSun" panose="02010600030101010101" pitchFamily="2" charset="-122"/>
                <a:cs typeface="Times New Roman" panose="02020603050405020304" pitchFamily="18" charset="0"/>
              </a:rPr>
              <a:t>Are you satisfied with your commitment to savings? Are there any changes you intend to make as a couple?</a:t>
            </a:r>
            <a:endParaRPr lang="en-SG" sz="2400" b="1" dirty="0">
              <a:effectLst/>
              <a:latin typeface="Calibri" panose="020F0502020204030204" pitchFamily="34" charset="0"/>
              <a:ea typeface="SimSun" panose="02010600030101010101" pitchFamily="2" charset="-122"/>
              <a:cs typeface="Times New Roman" panose="02020603050405020304" pitchFamily="18" charset="0"/>
            </a:endParaRPr>
          </a:p>
          <a:p>
            <a:pPr marL="0" indent="0">
              <a:buNone/>
            </a:pPr>
            <a:endParaRPr lang="en-SG" sz="18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buNone/>
            </a:pPr>
            <a:endParaRPr lang="en-SG" dirty="0"/>
          </a:p>
        </p:txBody>
      </p:sp>
      <p:pic>
        <p:nvPicPr>
          <p:cNvPr id="6" name="Picture 5">
            <a:extLst>
              <a:ext uri="{FF2B5EF4-FFF2-40B4-BE49-F238E27FC236}">
                <a16:creationId xmlns:a16="http://schemas.microsoft.com/office/drawing/2014/main" id="{18948F0B-075E-4171-9FD1-4166AA46645B}"/>
              </a:ext>
            </a:extLst>
          </p:cNvPr>
          <p:cNvPicPr>
            <a:picLocks noChangeAspect="1"/>
          </p:cNvPicPr>
          <p:nvPr/>
        </p:nvPicPr>
        <p:blipFill>
          <a:blip r:embed="rId3"/>
          <a:stretch>
            <a:fillRect/>
          </a:stretch>
        </p:blipFill>
        <p:spPr>
          <a:xfrm>
            <a:off x="4170251" y="3203061"/>
            <a:ext cx="3851498" cy="2553710"/>
          </a:xfrm>
          <a:prstGeom prst="rect">
            <a:avLst/>
          </a:prstGeom>
        </p:spPr>
      </p:pic>
    </p:spTree>
    <p:extLst>
      <p:ext uri="{BB962C8B-B14F-4D97-AF65-F5344CB8AC3E}">
        <p14:creationId xmlns:p14="http://schemas.microsoft.com/office/powerpoint/2010/main" val="333144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DD9E2-1B14-9B46-A9E9-2F0D13EC2E05}"/>
              </a:ext>
            </a:extLst>
          </p:cNvPr>
          <p:cNvSpPr>
            <a:spLocks noGrp="1"/>
          </p:cNvSpPr>
          <p:nvPr>
            <p:ph type="title"/>
          </p:nvPr>
        </p:nvSpPr>
        <p:spPr>
          <a:xfrm>
            <a:off x="156754" y="314228"/>
            <a:ext cx="10929715" cy="712513"/>
          </a:xfrm>
        </p:spPr>
        <p:txBody>
          <a:bodyPr/>
          <a:lstStyle/>
          <a:p>
            <a:pPr>
              <a:lnSpc>
                <a:spcPct val="133000"/>
              </a:lnSpc>
              <a:spcBef>
                <a:spcPts val="1200"/>
              </a:spcBef>
              <a:spcAft>
                <a:spcPts val="320"/>
              </a:spcAft>
            </a:pPr>
            <a:r>
              <a:rPr lang="en-SG" b="1" dirty="0">
                <a:effectLst/>
                <a:latin typeface="+mn-lt"/>
                <a:ea typeface="SimSun" panose="02010600030101010101" pitchFamily="2" charset="-122"/>
                <a:cs typeface="Times New Roman" panose="02020603050405020304" pitchFamily="18" charset="0"/>
              </a:rPr>
              <a:t>Once and for all Decision</a:t>
            </a:r>
          </a:p>
        </p:txBody>
      </p:sp>
      <p:sp>
        <p:nvSpPr>
          <p:cNvPr id="3" name="Content Placeholder 2">
            <a:extLst>
              <a:ext uri="{FF2B5EF4-FFF2-40B4-BE49-F238E27FC236}">
                <a16:creationId xmlns:a16="http://schemas.microsoft.com/office/drawing/2014/main" id="{8F69B789-2115-F442-AAB9-3AACBF586B71}"/>
              </a:ext>
            </a:extLst>
          </p:cNvPr>
          <p:cNvSpPr>
            <a:spLocks noGrp="1"/>
          </p:cNvSpPr>
          <p:nvPr>
            <p:ph idx="1"/>
          </p:nvPr>
        </p:nvSpPr>
        <p:spPr>
          <a:xfrm>
            <a:off x="495931" y="1341220"/>
            <a:ext cx="11438789" cy="488513"/>
          </a:xfrm>
        </p:spPr>
        <p:txBody>
          <a:bodyPr>
            <a:noAutofit/>
          </a:bodyPr>
          <a:lstStyle/>
          <a:p>
            <a:pPr marL="0" indent="0">
              <a:buNone/>
            </a:pPr>
            <a:r>
              <a:rPr lang="en-SG" sz="3600" b="1" dirty="0">
                <a:effectLst/>
                <a:latin typeface="Calibri" panose="020F0502020204030204" pitchFamily="34" charset="0"/>
                <a:ea typeface="SimSun" panose="02010600030101010101" pitchFamily="2" charset="-122"/>
                <a:cs typeface="Times New Roman" panose="02020603050405020304" pitchFamily="18" charset="0"/>
              </a:rPr>
              <a:t>What was the “once and for all decision” you and your spouse identified this week, and why did you choose it?</a:t>
            </a:r>
            <a:r>
              <a:rPr lang="en-US" sz="1800" dirty="0">
                <a:effectLst/>
                <a:latin typeface="Calibri" panose="020F0502020204030204" pitchFamily="34" charset="0"/>
                <a:ea typeface="SimSun" panose="02010600030101010101" pitchFamily="2" charset="-122"/>
                <a:cs typeface="Times New Roman" panose="02020603050405020304" pitchFamily="18" charset="0"/>
              </a:rPr>
              <a:t> </a:t>
            </a:r>
            <a:endParaRPr lang="en-SG" sz="1800" dirty="0">
              <a:effectLst/>
              <a:latin typeface="Calibri" panose="020F0502020204030204" pitchFamily="34" charset="0"/>
              <a:ea typeface="SimSun" panose="02010600030101010101" pitchFamily="2" charset="-122"/>
              <a:cs typeface="Times New Roman" panose="02020603050405020304" pitchFamily="18" charset="0"/>
            </a:endParaRPr>
          </a:p>
          <a:p>
            <a:pPr marL="0" lvl="0" indent="0">
              <a:buNone/>
            </a:pPr>
            <a:endParaRPr lang="en-SG" sz="3600" b="1" dirty="0">
              <a:effectLst/>
              <a:latin typeface="Calibri" panose="020F0502020204030204" pitchFamily="34" charset="0"/>
              <a:ea typeface="SimSun" panose="02010600030101010101" pitchFamily="2" charset="-122"/>
              <a:cs typeface="Times New Roman" panose="02020603050405020304" pitchFamily="18" charset="0"/>
            </a:endParaRPr>
          </a:p>
          <a:p>
            <a:pPr marL="0" indent="0">
              <a:buNone/>
            </a:pPr>
            <a:endParaRPr lang="en-US" sz="2400" b="1" dirty="0"/>
          </a:p>
        </p:txBody>
      </p:sp>
      <p:pic>
        <p:nvPicPr>
          <p:cNvPr id="4" name="Picture 3">
            <a:extLst>
              <a:ext uri="{FF2B5EF4-FFF2-40B4-BE49-F238E27FC236}">
                <a16:creationId xmlns:a16="http://schemas.microsoft.com/office/drawing/2014/main" id="{F6925F30-DD41-45AF-BD86-9F3726212F42}"/>
              </a:ext>
            </a:extLst>
          </p:cNvPr>
          <p:cNvPicPr>
            <a:picLocks noChangeAspect="1"/>
          </p:cNvPicPr>
          <p:nvPr/>
        </p:nvPicPr>
        <p:blipFill>
          <a:blip r:embed="rId3"/>
          <a:stretch>
            <a:fillRect/>
          </a:stretch>
        </p:blipFill>
        <p:spPr>
          <a:xfrm>
            <a:off x="2533762" y="2776154"/>
            <a:ext cx="6793119" cy="2942889"/>
          </a:xfrm>
          <a:prstGeom prst="rect">
            <a:avLst/>
          </a:prstGeom>
        </p:spPr>
      </p:pic>
    </p:spTree>
    <p:extLst>
      <p:ext uri="{BB962C8B-B14F-4D97-AF65-F5344CB8AC3E}">
        <p14:creationId xmlns:p14="http://schemas.microsoft.com/office/powerpoint/2010/main" val="30220693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6">
            <a:extLst>
              <a:ext uri="{FF2B5EF4-FFF2-40B4-BE49-F238E27FC236}">
                <a16:creationId xmlns:a16="http://schemas.microsoft.com/office/drawing/2014/main" id="{EED4AB89-18D8-4D6E-87DE-27335824EC4C}"/>
              </a:ext>
            </a:extLst>
          </p:cNvPr>
          <p:cNvSpPr>
            <a:spLocks noGrp="1"/>
          </p:cNvSpPr>
          <p:nvPr>
            <p:ph type="title"/>
          </p:nvPr>
        </p:nvSpPr>
        <p:spPr>
          <a:xfrm>
            <a:off x="6585882" y="4267832"/>
            <a:ext cx="4805996" cy="1401448"/>
          </a:xfrm>
        </p:spPr>
        <p:txBody>
          <a:bodyPr vert="horz" lIns="91440" tIns="45720" rIns="91440" bIns="45720" rtlCol="0" anchor="t">
            <a:normAutofit/>
          </a:bodyPr>
          <a:lstStyle/>
          <a:p>
            <a:pPr rtl="0" eaLnBrk="1" hangingPunct="1">
              <a:lnSpc>
                <a:spcPct val="90000"/>
              </a:lnSpc>
            </a:pPr>
            <a:r>
              <a:rPr lang="en-US" sz="4400" dirty="0">
                <a:solidFill>
                  <a:srgbClr val="000000"/>
                </a:solidFill>
              </a:rPr>
              <a:t>Closing Prayer</a:t>
            </a:r>
          </a:p>
        </p:txBody>
      </p:sp>
      <p:sp>
        <p:nvSpPr>
          <p:cNvPr id="19"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Picture Placeholder 9">
            <a:extLst>
              <a:ext uri="{FF2B5EF4-FFF2-40B4-BE49-F238E27FC236}">
                <a16:creationId xmlns:a16="http://schemas.microsoft.com/office/drawing/2014/main" id="{9E2C2C0A-C19D-4562-9695-E509E6EC32A9}"/>
              </a:ext>
            </a:extLst>
          </p:cNvPr>
          <p:cNvPicPr>
            <a:picLocks noGrp="1" noChangeAspect="1"/>
          </p:cNvPicPr>
          <p:nvPr>
            <p:ph type="pic" idx="1"/>
          </p:nvPr>
        </p:nvPicPr>
        <p:blipFill rotWithShape="1">
          <a:blip r:embed="rId4">
            <a:alphaModFix/>
          </a:blip>
          <a:srcRect l="6905" r="6628" b="-1"/>
          <a:stretch/>
        </p:blipFill>
        <p:spPr>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Tree>
    <p:extLst>
      <p:ext uri="{BB962C8B-B14F-4D97-AF65-F5344CB8AC3E}">
        <p14:creationId xmlns:p14="http://schemas.microsoft.com/office/powerpoint/2010/main" val="15484915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Title 3073"/>
          <p:cNvSpPr>
            <a:spLocks noGrp="1"/>
          </p:cNvSpPr>
          <p:nvPr>
            <p:ph type="title"/>
          </p:nvPr>
        </p:nvSpPr>
        <p:spPr>
          <a:xfrm>
            <a:off x="841248" y="2103120"/>
            <a:ext cx="7388352" cy="2651760"/>
          </a:xfrm>
        </p:spPr>
        <p:txBody>
          <a:bodyPr vert="horz" lIns="91440" tIns="45720" rIns="91440" bIns="45720" rtlCol="0" anchor="ctr">
            <a:normAutofit/>
          </a:bodyPr>
          <a:lstStyle/>
          <a:p>
            <a:pPr rtl="0" eaLnBrk="1" hangingPunct="1">
              <a:lnSpc>
                <a:spcPct val="90000"/>
              </a:lnSpc>
            </a:pPr>
            <a:r>
              <a:rPr lang="en-US" altLang="en-US" sz="6000" kern="1200" dirty="0">
                <a:solidFill>
                  <a:schemeClr val="tx1"/>
                </a:solidFill>
                <a:latin typeface="+mj-lt"/>
                <a:ea typeface="+mj-ea"/>
                <a:cs typeface="+mj-cs"/>
              </a:rPr>
              <a:t>OPENING PRAYER</a:t>
            </a:r>
          </a:p>
        </p:txBody>
      </p:sp>
      <p:sp>
        <p:nvSpPr>
          <p:cNvPr id="3" name="Text Placeholder 2">
            <a:extLst>
              <a:ext uri="{FF2B5EF4-FFF2-40B4-BE49-F238E27FC236}">
                <a16:creationId xmlns:a16="http://schemas.microsoft.com/office/drawing/2014/main" id="{A6AA576E-2D8E-43F9-BA90-D9E398DD6FD2}"/>
              </a:ext>
            </a:extLst>
          </p:cNvPr>
          <p:cNvSpPr>
            <a:spLocks noGrp="1"/>
          </p:cNvSpPr>
          <p:nvPr>
            <p:ph type="body" idx="1"/>
          </p:nvPr>
        </p:nvSpPr>
        <p:spPr>
          <a:xfrm>
            <a:off x="8512934" y="2103120"/>
            <a:ext cx="3255513" cy="2651760"/>
          </a:xfrm>
        </p:spPr>
        <p:txBody>
          <a:bodyPr vert="horz" lIns="91440" tIns="45720" rIns="91440" bIns="45720" rtlCol="0" anchor="ctr">
            <a:normAutofit/>
          </a:bodyPr>
          <a:lstStyle/>
          <a:p>
            <a:pPr defTabSz="914400" rtl="0" eaLnBrk="1" hangingPunct="1">
              <a:lnSpc>
                <a:spcPct val="90000"/>
              </a:lnSpc>
              <a:spcBef>
                <a:spcPts val="1000"/>
              </a:spcBef>
            </a:pPr>
            <a:r>
              <a:rPr lang="en-US" sz="3200" i="1" kern="1200" dirty="0">
                <a:solidFill>
                  <a:schemeClr val="tx1"/>
                </a:solidFill>
                <a:latin typeface="+mn-lt"/>
                <a:ea typeface="+mn-ea"/>
                <a:cs typeface="+mn-cs"/>
              </a:rPr>
              <a:t>Let us pray…..</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8" name="Rectangle 133">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9" name="Picture 135">
            <a:extLst>
              <a:ext uri="{FF2B5EF4-FFF2-40B4-BE49-F238E27FC236}">
                <a16:creationId xmlns:a16="http://schemas.microsoft.com/office/drawing/2014/main" id="{24F266AD-725B-4A9D-B448-4C000F95CB4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itle 1">
            <a:extLst>
              <a:ext uri="{FF2B5EF4-FFF2-40B4-BE49-F238E27FC236}">
                <a16:creationId xmlns:a16="http://schemas.microsoft.com/office/drawing/2014/main" id="{7F8C0C49-CDBE-453B-97A5-180C035F5371}"/>
              </a:ext>
            </a:extLst>
          </p:cNvPr>
          <p:cNvSpPr txBox="1">
            <a:spLocks/>
          </p:cNvSpPr>
          <p:nvPr/>
        </p:nvSpPr>
        <p:spPr>
          <a:xfrm>
            <a:off x="3045559" y="825827"/>
            <a:ext cx="5582478" cy="801965"/>
          </a:xfrm>
          <a:prstGeom prst="rect">
            <a:avLst/>
          </a:prstGeom>
          <a:noFill/>
          <a:ln w="9525">
            <a:noFill/>
          </a:ln>
        </p:spPr>
        <p:txBody>
          <a:bodyPr wrap="square" anchor="b"/>
          <a:lstStyle>
            <a:lvl1pPr marL="0" lvl="0" indent="0" algn="ctr" eaLnBrk="0" latinLnBrk="0" hangingPunct="0">
              <a:lnSpc>
                <a:spcPct val="100000"/>
              </a:lnSpc>
              <a:spcBef>
                <a:spcPct val="0"/>
              </a:spcBef>
              <a:spcAft>
                <a:spcPct val="0"/>
              </a:spcAft>
              <a:buClr>
                <a:srgbClr val="000000"/>
              </a:buClr>
              <a:buNone/>
              <a:defRPr sz="4500" kern="1200">
                <a:solidFill>
                  <a:schemeClr val="tx1"/>
                </a:solidFill>
                <a:latin typeface="+mj-lt"/>
                <a:ea typeface="+mj-ea"/>
                <a:cs typeface="+mj-cs"/>
                <a:sym typeface="Arial" panose="020B0604020202020204" pitchFamily="34" charset="0"/>
              </a:defRPr>
            </a:lvl1pPr>
          </a:lstStyle>
          <a:p>
            <a:pPr fontAlgn="auto">
              <a:buFontTx/>
            </a:pPr>
            <a:r>
              <a:rPr lang="en-US" b="1" dirty="0"/>
              <a:t>Week 3</a:t>
            </a:r>
          </a:p>
        </p:txBody>
      </p:sp>
      <p:pic>
        <p:nvPicPr>
          <p:cNvPr id="2050" name="Picture 2" descr="K PRASAD &amp; CO">
            <a:extLst>
              <a:ext uri="{FF2B5EF4-FFF2-40B4-BE49-F238E27FC236}">
                <a16:creationId xmlns:a16="http://schemas.microsoft.com/office/drawing/2014/main" id="{3438D26C-9516-4FEE-95DD-69A2615EC2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0" y="2185852"/>
            <a:ext cx="8572499"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DD9E2-1B14-9B46-A9E9-2F0D13EC2E05}"/>
              </a:ext>
            </a:extLst>
          </p:cNvPr>
          <p:cNvSpPr>
            <a:spLocks noGrp="1"/>
          </p:cNvSpPr>
          <p:nvPr>
            <p:ph type="title"/>
          </p:nvPr>
        </p:nvSpPr>
        <p:spPr>
          <a:xfrm>
            <a:off x="269508" y="191948"/>
            <a:ext cx="10216276" cy="712513"/>
          </a:xfrm>
        </p:spPr>
        <p:txBody>
          <a:bodyPr/>
          <a:lstStyle/>
          <a:p>
            <a:pPr>
              <a:lnSpc>
                <a:spcPct val="133000"/>
              </a:lnSpc>
              <a:spcBef>
                <a:spcPts val="1200"/>
              </a:spcBef>
              <a:spcAft>
                <a:spcPts val="320"/>
              </a:spcAft>
            </a:pPr>
            <a:r>
              <a:rPr lang="en-SG" b="1" dirty="0">
                <a:latin typeface="+mn-lt"/>
                <a:ea typeface="SimSun" panose="02010600030101010101" pitchFamily="2" charset="-122"/>
                <a:cs typeface="Times New Roman" panose="02020603050405020304" pitchFamily="18" charset="0"/>
              </a:rPr>
              <a:t>‘</a:t>
            </a:r>
            <a:r>
              <a:rPr lang="en-SG" b="1" dirty="0">
                <a:effectLst/>
                <a:latin typeface="+mn-lt"/>
                <a:ea typeface="SimSun" panose="02010600030101010101" pitchFamily="2" charset="-122"/>
                <a:cs typeface="Times New Roman" panose="02020603050405020304" pitchFamily="18" charset="0"/>
              </a:rPr>
              <a:t>One </a:t>
            </a:r>
            <a:r>
              <a:rPr lang="en-SG" b="1" dirty="0" err="1">
                <a:effectLst/>
                <a:latin typeface="+mn-lt"/>
                <a:ea typeface="SimSun" panose="02010600030101010101" pitchFamily="2" charset="-122"/>
                <a:cs typeface="Times New Roman" panose="02020603050405020304" pitchFamily="18" charset="0"/>
              </a:rPr>
              <a:t>Anothers</a:t>
            </a:r>
            <a:r>
              <a:rPr lang="en-SG" b="1" dirty="0">
                <a:effectLst/>
                <a:latin typeface="+mn-lt"/>
                <a:ea typeface="SimSun" panose="02010600030101010101" pitchFamily="2" charset="-122"/>
                <a:cs typeface="Times New Roman" panose="02020603050405020304" pitchFamily="18" charset="0"/>
              </a:rPr>
              <a:t>’</a:t>
            </a:r>
          </a:p>
        </p:txBody>
      </p:sp>
      <p:sp>
        <p:nvSpPr>
          <p:cNvPr id="3" name="Content Placeholder 2">
            <a:extLst>
              <a:ext uri="{FF2B5EF4-FFF2-40B4-BE49-F238E27FC236}">
                <a16:creationId xmlns:a16="http://schemas.microsoft.com/office/drawing/2014/main" id="{8F69B789-2115-F442-AAB9-3AACBF586B71}"/>
              </a:ext>
            </a:extLst>
          </p:cNvPr>
          <p:cNvSpPr>
            <a:spLocks noGrp="1"/>
          </p:cNvSpPr>
          <p:nvPr>
            <p:ph idx="1"/>
          </p:nvPr>
        </p:nvSpPr>
        <p:spPr>
          <a:xfrm>
            <a:off x="269507" y="991943"/>
            <a:ext cx="11438789" cy="4874113"/>
          </a:xfrm>
        </p:spPr>
        <p:txBody>
          <a:bodyPr>
            <a:noAutofit/>
          </a:bodyPr>
          <a:lstStyle/>
          <a:p>
            <a:pPr marL="0" indent="0">
              <a:buNone/>
            </a:pPr>
            <a:endParaRPr lang="en-SG" sz="2000" b="1" dirty="0">
              <a:effectLst/>
              <a:ea typeface="SimSun" panose="02010600030101010101" pitchFamily="2" charset="-122"/>
              <a:cs typeface="Times New Roman" panose="02020603050405020304" pitchFamily="18" charset="0"/>
            </a:endParaRPr>
          </a:p>
          <a:p>
            <a:pPr marL="0" indent="0">
              <a:buNone/>
            </a:pPr>
            <a:endParaRPr lang="en-US" sz="2400" b="1" dirty="0"/>
          </a:p>
        </p:txBody>
      </p:sp>
      <p:sp>
        <p:nvSpPr>
          <p:cNvPr id="4" name="Text Placeholder 3">
            <a:extLst>
              <a:ext uri="{FF2B5EF4-FFF2-40B4-BE49-F238E27FC236}">
                <a16:creationId xmlns:a16="http://schemas.microsoft.com/office/drawing/2014/main" id="{76D0CAA1-492B-45D5-AB3C-23DE47F82585}"/>
              </a:ext>
            </a:extLst>
          </p:cNvPr>
          <p:cNvSpPr txBox="1">
            <a:spLocks/>
          </p:cNvSpPr>
          <p:nvPr/>
        </p:nvSpPr>
        <p:spPr>
          <a:xfrm>
            <a:off x="222274" y="1360715"/>
            <a:ext cx="4933995" cy="3811588"/>
          </a:xfrm>
          <a:prstGeom prst="rect">
            <a:avLst/>
          </a:prstGeom>
        </p:spPr>
        <p:txBody>
          <a:bodyPr/>
          <a:lstStyle>
            <a:lvl1pPr marL="342900" lvl="0" indent="-342900" algn="l" defTabSz="0" eaLnBrk="0" fontAlgn="base" latinLnBrk="0" hangingPunct="0">
              <a:lnSpc>
                <a:spcPct val="100000"/>
              </a:lnSpc>
              <a:spcBef>
                <a:spcPct val="20000"/>
              </a:spcBef>
              <a:spcAft>
                <a:spcPct val="0"/>
              </a:spcAft>
              <a:buChar char="•"/>
              <a:defRPr sz="3200" kern="1200">
                <a:solidFill>
                  <a:schemeClr val="tx1"/>
                </a:solidFill>
                <a:latin typeface="+mn-lt"/>
                <a:ea typeface="+mn-ea"/>
                <a:cs typeface="+mn-cs"/>
                <a:sym typeface="Arial" panose="020B0604020202020204" pitchFamily="34" charset="0"/>
              </a:defRPr>
            </a:lvl1pPr>
            <a:lvl2pPr marL="742950" lvl="1" indent="-285750" algn="l" defTabSz="0" eaLnBrk="0" fontAlgn="base" latinLnBrk="0" hangingPunct="0">
              <a:lnSpc>
                <a:spcPct val="100000"/>
              </a:lnSpc>
              <a:spcBef>
                <a:spcPct val="20000"/>
              </a:spcBef>
              <a:spcAft>
                <a:spcPct val="0"/>
              </a:spcAft>
              <a:buChar char="–"/>
              <a:defRPr sz="2800" kern="1200">
                <a:solidFill>
                  <a:schemeClr val="tx1"/>
                </a:solidFill>
                <a:latin typeface="+mn-lt"/>
                <a:ea typeface="+mn-ea"/>
                <a:cs typeface="+mn-cs"/>
                <a:sym typeface="Arial" panose="020B0604020202020204" pitchFamily="34" charset="0"/>
              </a:defRPr>
            </a:lvl2pPr>
            <a:lvl3pPr marL="1143000" lvl="2" indent="-228600" algn="l" defTabSz="0" eaLnBrk="0" fontAlgn="base" latinLnBrk="0" hangingPunct="0">
              <a:lnSpc>
                <a:spcPct val="100000"/>
              </a:lnSpc>
              <a:spcBef>
                <a:spcPct val="20000"/>
              </a:spcBef>
              <a:spcAft>
                <a:spcPct val="0"/>
              </a:spcAft>
              <a:buChar char="•"/>
              <a:defRPr sz="2400" kern="1200">
                <a:solidFill>
                  <a:schemeClr val="tx1"/>
                </a:solidFill>
                <a:latin typeface="+mn-lt"/>
                <a:ea typeface="+mn-ea"/>
                <a:cs typeface="+mn-cs"/>
                <a:sym typeface="Arial" panose="020B0604020202020204" pitchFamily="34" charset="0"/>
              </a:defRPr>
            </a:lvl3pPr>
            <a:lvl4pPr marL="1600200" lvl="3"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4pPr>
            <a:lvl5pPr marL="2057400" lvl="4"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5pPr>
            <a:lvl6pPr marL="2514600" lvl="5"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6pPr>
            <a:lvl7pPr marL="2971800" lvl="6"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7pPr>
            <a:lvl8pPr marL="3429000" lvl="7"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8pPr>
            <a:lvl9pPr marL="3886200" lvl="8"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9pPr>
          </a:lstStyle>
          <a:p>
            <a:pPr marL="0" lvl="0" indent="0">
              <a:buNone/>
            </a:pPr>
            <a:r>
              <a:rPr lang="en-SG" sz="2400" dirty="0">
                <a:effectLst/>
                <a:latin typeface="Calibri" panose="020F0502020204030204" pitchFamily="34" charset="0"/>
                <a:ea typeface="SimSun" panose="02010600030101010101" pitchFamily="2" charset="-122"/>
                <a:cs typeface="Times New Roman" panose="02020603050405020304" pitchFamily="18" charset="0"/>
              </a:rPr>
              <a:t>Which “one </a:t>
            </a:r>
            <a:r>
              <a:rPr lang="en-SG" sz="2400" dirty="0" err="1">
                <a:effectLst/>
                <a:latin typeface="Calibri" panose="020F0502020204030204" pitchFamily="34" charset="0"/>
                <a:ea typeface="SimSun" panose="02010600030101010101" pitchFamily="2" charset="-122"/>
                <a:cs typeface="Times New Roman" panose="02020603050405020304" pitchFamily="18" charset="0"/>
              </a:rPr>
              <a:t>anothers</a:t>
            </a:r>
            <a:r>
              <a:rPr lang="en-SG" sz="2400" dirty="0">
                <a:effectLst/>
                <a:latin typeface="Calibri" panose="020F0502020204030204" pitchFamily="34" charset="0"/>
                <a:ea typeface="SimSun" panose="02010600030101010101" pitchFamily="2" charset="-122"/>
                <a:cs typeface="Times New Roman" panose="02020603050405020304" pitchFamily="18" charset="0"/>
              </a:rPr>
              <a:t>” did you and your spouse select to apply in your marriage this week?</a:t>
            </a:r>
            <a:r>
              <a:rPr lang="en-US" sz="2400" dirty="0">
                <a:effectLst/>
                <a:latin typeface="Calibri" panose="020F0502020204030204" pitchFamily="34" charset="0"/>
                <a:ea typeface="SimSun" panose="02010600030101010101" pitchFamily="2" charset="-122"/>
                <a:cs typeface="Times New Roman" panose="02020603050405020304" pitchFamily="18" charset="0"/>
              </a:rPr>
              <a:t> </a:t>
            </a:r>
            <a:endParaRPr lang="en-SG" sz="24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buNone/>
            </a:pPr>
            <a:endParaRPr lang="en-SG" sz="24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buNone/>
            </a:pPr>
            <a:r>
              <a:rPr lang="en-SG" sz="2400" i="1" dirty="0">
                <a:effectLst/>
                <a:latin typeface="Calibri" panose="020F0502020204030204" pitchFamily="34" charset="0"/>
                <a:ea typeface="SimSun" panose="02010600030101010101" pitchFamily="2" charset="-122"/>
                <a:cs typeface="Times New Roman" panose="02020603050405020304" pitchFamily="18" charset="0"/>
              </a:rPr>
              <a:t>Our “one another” verse for this week:</a:t>
            </a:r>
            <a:endParaRPr lang="en-SG" sz="24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buNone/>
            </a:pPr>
            <a:endParaRPr lang="en-SG" sz="1800" dirty="0">
              <a:effectLst/>
              <a:latin typeface="Calibri" panose="020F0502020204030204" pitchFamily="34" charset="0"/>
              <a:ea typeface="SimSun" panose="02010600030101010101" pitchFamily="2" charset="-122"/>
              <a:cs typeface="Times New Roman" panose="02020603050405020304" pitchFamily="18" charset="0"/>
            </a:endParaRPr>
          </a:p>
          <a:p>
            <a:pPr>
              <a:buFontTx/>
            </a:pPr>
            <a:endParaRPr lang="en-SG" dirty="0"/>
          </a:p>
        </p:txBody>
      </p:sp>
      <p:sp>
        <p:nvSpPr>
          <p:cNvPr id="5" name="Text Placeholder 3">
            <a:extLst>
              <a:ext uri="{FF2B5EF4-FFF2-40B4-BE49-F238E27FC236}">
                <a16:creationId xmlns:a16="http://schemas.microsoft.com/office/drawing/2014/main" id="{46DECA58-44FF-4966-9DBB-26D3538189D2}"/>
              </a:ext>
            </a:extLst>
          </p:cNvPr>
          <p:cNvSpPr txBox="1">
            <a:spLocks/>
          </p:cNvSpPr>
          <p:nvPr/>
        </p:nvSpPr>
        <p:spPr>
          <a:xfrm>
            <a:off x="4832722" y="1273231"/>
            <a:ext cx="6875574" cy="4592825"/>
          </a:xfrm>
          <a:prstGeom prst="rect">
            <a:avLst/>
          </a:prstGeom>
        </p:spPr>
        <p:txBody>
          <a:bodyPr/>
          <a:lstStyle>
            <a:lvl1pPr marL="342900" lvl="0" indent="-342900" algn="l" defTabSz="0" eaLnBrk="0" fontAlgn="base" latinLnBrk="0" hangingPunct="0">
              <a:lnSpc>
                <a:spcPct val="100000"/>
              </a:lnSpc>
              <a:spcBef>
                <a:spcPct val="20000"/>
              </a:spcBef>
              <a:spcAft>
                <a:spcPct val="0"/>
              </a:spcAft>
              <a:buChar char="•"/>
              <a:defRPr sz="3200" kern="1200">
                <a:solidFill>
                  <a:schemeClr val="tx1"/>
                </a:solidFill>
                <a:latin typeface="+mn-lt"/>
                <a:ea typeface="+mn-ea"/>
                <a:cs typeface="+mn-cs"/>
                <a:sym typeface="Arial" panose="020B0604020202020204" pitchFamily="34" charset="0"/>
              </a:defRPr>
            </a:lvl1pPr>
            <a:lvl2pPr marL="742950" lvl="1" indent="-285750" algn="l" defTabSz="0" eaLnBrk="0" fontAlgn="base" latinLnBrk="0" hangingPunct="0">
              <a:lnSpc>
                <a:spcPct val="100000"/>
              </a:lnSpc>
              <a:spcBef>
                <a:spcPct val="20000"/>
              </a:spcBef>
              <a:spcAft>
                <a:spcPct val="0"/>
              </a:spcAft>
              <a:buChar char="–"/>
              <a:defRPr sz="2800" kern="1200">
                <a:solidFill>
                  <a:schemeClr val="tx1"/>
                </a:solidFill>
                <a:latin typeface="+mn-lt"/>
                <a:ea typeface="+mn-ea"/>
                <a:cs typeface="+mn-cs"/>
                <a:sym typeface="Arial" panose="020B0604020202020204" pitchFamily="34" charset="0"/>
              </a:defRPr>
            </a:lvl2pPr>
            <a:lvl3pPr marL="1143000" lvl="2" indent="-228600" algn="l" defTabSz="0" eaLnBrk="0" fontAlgn="base" latinLnBrk="0" hangingPunct="0">
              <a:lnSpc>
                <a:spcPct val="100000"/>
              </a:lnSpc>
              <a:spcBef>
                <a:spcPct val="20000"/>
              </a:spcBef>
              <a:spcAft>
                <a:spcPct val="0"/>
              </a:spcAft>
              <a:buChar char="•"/>
              <a:defRPr sz="2400" kern="1200">
                <a:solidFill>
                  <a:schemeClr val="tx1"/>
                </a:solidFill>
                <a:latin typeface="+mn-lt"/>
                <a:ea typeface="+mn-ea"/>
                <a:cs typeface="+mn-cs"/>
                <a:sym typeface="Arial" panose="020B0604020202020204" pitchFamily="34" charset="0"/>
              </a:defRPr>
            </a:lvl3pPr>
            <a:lvl4pPr marL="1600200" lvl="3"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4pPr>
            <a:lvl5pPr marL="2057400" lvl="4"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5pPr>
            <a:lvl6pPr marL="2514600" lvl="5"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6pPr>
            <a:lvl7pPr marL="2971800" lvl="6"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7pPr>
            <a:lvl8pPr marL="3429000" lvl="7"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8pPr>
            <a:lvl9pPr marL="3886200" lvl="8"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9pPr>
          </a:lstStyle>
          <a:p>
            <a:r>
              <a:rPr lang="en-SG" sz="1200" i="1" dirty="0">
                <a:latin typeface="Calibri" panose="020F0502020204030204" pitchFamily="34" charset="0"/>
                <a:ea typeface="SimSun" panose="02010600030101010101" pitchFamily="2" charset="-122"/>
                <a:cs typeface="Times New Roman" panose="02020603050405020304" pitchFamily="18" charset="0"/>
              </a:rPr>
              <a:t>“Do nothing from selfishness or empty conceit; but with humility of mind regard </a:t>
            </a:r>
            <a:r>
              <a:rPr lang="en-SG" sz="1200" b="1" i="1" dirty="0">
                <a:latin typeface="Calibri" panose="020F0502020204030204" pitchFamily="34" charset="0"/>
                <a:ea typeface="SimSun" panose="02010600030101010101" pitchFamily="2" charset="-122"/>
                <a:cs typeface="Times New Roman" panose="02020603050405020304" pitchFamily="18" charset="0"/>
              </a:rPr>
              <a:t>one another</a:t>
            </a:r>
            <a:r>
              <a:rPr lang="en-SG" sz="1200" i="1" dirty="0">
                <a:latin typeface="Calibri" panose="020F0502020204030204" pitchFamily="34" charset="0"/>
                <a:ea typeface="SimSun" panose="02010600030101010101" pitchFamily="2" charset="-122"/>
                <a:cs typeface="Times New Roman" panose="02020603050405020304" pitchFamily="18" charset="0"/>
              </a:rPr>
              <a:t> as more important than yourselves; do not merely look out for your own personal interest, but also for the interest of others” </a:t>
            </a:r>
            <a:r>
              <a:rPr lang="en-SG" sz="1200" dirty="0">
                <a:latin typeface="Calibri" panose="020F0502020204030204" pitchFamily="34" charset="0"/>
                <a:ea typeface="SimSun" panose="02010600030101010101" pitchFamily="2" charset="-122"/>
                <a:cs typeface="Times New Roman" panose="02020603050405020304" pitchFamily="18" charset="0"/>
              </a:rPr>
              <a:t>(Philippians 2:3-4) </a:t>
            </a:r>
          </a:p>
          <a:p>
            <a:r>
              <a:rPr lang="en-SG" sz="1200" i="1" dirty="0">
                <a:latin typeface="Calibri" panose="020F0502020204030204" pitchFamily="34" charset="0"/>
                <a:ea typeface="SimSun" panose="02010600030101010101" pitchFamily="2" charset="-122"/>
                <a:cs typeface="Times New Roman" panose="02020603050405020304" pitchFamily="18" charset="0"/>
              </a:rPr>
              <a:t>“Be at peace with </a:t>
            </a:r>
            <a:r>
              <a:rPr lang="en-SG" sz="1200" b="1" i="1" dirty="0">
                <a:latin typeface="Calibri" panose="020F0502020204030204" pitchFamily="34" charset="0"/>
                <a:ea typeface="SimSun" panose="02010600030101010101" pitchFamily="2" charset="-122"/>
                <a:cs typeface="Times New Roman" panose="02020603050405020304" pitchFamily="18" charset="0"/>
              </a:rPr>
              <a:t>one another</a:t>
            </a:r>
            <a:r>
              <a:rPr lang="en-SG" sz="1200" i="1" dirty="0">
                <a:latin typeface="Calibri" panose="020F0502020204030204" pitchFamily="34" charset="0"/>
                <a:ea typeface="SimSun" panose="02010600030101010101" pitchFamily="2" charset="-122"/>
                <a:cs typeface="Times New Roman" panose="02020603050405020304" pitchFamily="18" charset="0"/>
              </a:rPr>
              <a:t>” </a:t>
            </a:r>
            <a:r>
              <a:rPr lang="en-SG" sz="1200" dirty="0">
                <a:latin typeface="Calibri" panose="020F0502020204030204" pitchFamily="34" charset="0"/>
                <a:ea typeface="SimSun" panose="02010600030101010101" pitchFamily="2" charset="-122"/>
                <a:cs typeface="Times New Roman" panose="02020603050405020304" pitchFamily="18" charset="0"/>
              </a:rPr>
              <a:t>(Mark 9:50)</a:t>
            </a:r>
          </a:p>
          <a:p>
            <a:r>
              <a:rPr lang="en-SG" sz="1200" i="1" dirty="0">
                <a:latin typeface="Calibri" panose="020F0502020204030204" pitchFamily="34" charset="0"/>
                <a:ea typeface="SimSun" panose="02010600030101010101" pitchFamily="2" charset="-122"/>
                <a:cs typeface="Times New Roman" panose="02020603050405020304" pitchFamily="18" charset="0"/>
              </a:rPr>
              <a:t>“Live in harmony with </a:t>
            </a:r>
            <a:r>
              <a:rPr lang="en-SG" sz="1200" b="1" i="1" dirty="0">
                <a:latin typeface="Calibri" panose="020F0502020204030204" pitchFamily="34" charset="0"/>
                <a:ea typeface="SimSun" panose="02010600030101010101" pitchFamily="2" charset="-122"/>
                <a:cs typeface="Times New Roman" panose="02020603050405020304" pitchFamily="18" charset="0"/>
              </a:rPr>
              <a:t>one another</a:t>
            </a:r>
            <a:r>
              <a:rPr lang="en-SG" sz="1200" i="1" dirty="0">
                <a:latin typeface="Calibri" panose="020F0502020204030204" pitchFamily="34" charset="0"/>
                <a:ea typeface="SimSun" panose="02010600030101010101" pitchFamily="2" charset="-122"/>
                <a:cs typeface="Times New Roman" panose="02020603050405020304" pitchFamily="18" charset="0"/>
              </a:rPr>
              <a:t>” </a:t>
            </a:r>
            <a:r>
              <a:rPr lang="en-SG" sz="1200" dirty="0">
                <a:latin typeface="Calibri" panose="020F0502020204030204" pitchFamily="34" charset="0"/>
                <a:ea typeface="SimSun" panose="02010600030101010101" pitchFamily="2" charset="-122"/>
                <a:cs typeface="Times New Roman" panose="02020603050405020304" pitchFamily="18" charset="0"/>
              </a:rPr>
              <a:t>(Romans 12:16 )</a:t>
            </a:r>
          </a:p>
          <a:p>
            <a:r>
              <a:rPr lang="en-SG" sz="1200" i="1" dirty="0">
                <a:latin typeface="Calibri" panose="020F0502020204030204" pitchFamily="34" charset="0"/>
                <a:ea typeface="SimSun" panose="02010600030101010101" pitchFamily="2" charset="-122"/>
                <a:cs typeface="Times New Roman" panose="02020603050405020304" pitchFamily="18" charset="0"/>
              </a:rPr>
              <a:t>“Let us stop passing judgement on </a:t>
            </a:r>
            <a:r>
              <a:rPr lang="en-SG" sz="1200" b="1" i="1" dirty="0">
                <a:latin typeface="Calibri" panose="020F0502020204030204" pitchFamily="34" charset="0"/>
                <a:ea typeface="SimSun" panose="02010600030101010101" pitchFamily="2" charset="-122"/>
                <a:cs typeface="Times New Roman" panose="02020603050405020304" pitchFamily="18" charset="0"/>
              </a:rPr>
              <a:t>one another</a:t>
            </a:r>
            <a:r>
              <a:rPr lang="en-SG" sz="1200" i="1" dirty="0">
                <a:latin typeface="Calibri" panose="020F0502020204030204" pitchFamily="34" charset="0"/>
                <a:ea typeface="SimSun" panose="02010600030101010101" pitchFamily="2" charset="-122"/>
                <a:cs typeface="Times New Roman" panose="02020603050405020304" pitchFamily="18" charset="0"/>
              </a:rPr>
              <a:t>” </a:t>
            </a:r>
            <a:r>
              <a:rPr lang="en-SG" sz="1200" dirty="0">
                <a:latin typeface="Calibri" panose="020F0502020204030204" pitchFamily="34" charset="0"/>
                <a:ea typeface="SimSun" panose="02010600030101010101" pitchFamily="2" charset="-122"/>
                <a:cs typeface="Times New Roman" panose="02020603050405020304" pitchFamily="18" charset="0"/>
              </a:rPr>
              <a:t>(Romans 14:13)</a:t>
            </a:r>
          </a:p>
          <a:p>
            <a:r>
              <a:rPr lang="en-SG" sz="1200" i="1" dirty="0">
                <a:latin typeface="Calibri" panose="020F0502020204030204" pitchFamily="34" charset="0"/>
                <a:ea typeface="SimSun" panose="02010600030101010101" pitchFamily="2" charset="-122"/>
                <a:cs typeface="Times New Roman" panose="02020603050405020304" pitchFamily="18" charset="0"/>
              </a:rPr>
              <a:t>“So then let us pursue the things which make for peace the building up of </a:t>
            </a:r>
            <a:r>
              <a:rPr lang="en-SG" sz="1200" b="1" i="1" dirty="0">
                <a:latin typeface="Calibri" panose="020F0502020204030204" pitchFamily="34" charset="0"/>
                <a:ea typeface="SimSun" panose="02010600030101010101" pitchFamily="2" charset="-122"/>
                <a:cs typeface="Times New Roman" panose="02020603050405020304" pitchFamily="18" charset="0"/>
              </a:rPr>
              <a:t>one another</a:t>
            </a:r>
            <a:r>
              <a:rPr lang="en-SG" sz="1200" i="1" dirty="0">
                <a:latin typeface="Calibri" panose="020F0502020204030204" pitchFamily="34" charset="0"/>
                <a:ea typeface="SimSun" panose="02010600030101010101" pitchFamily="2" charset="-122"/>
                <a:cs typeface="Times New Roman" panose="02020603050405020304" pitchFamily="18" charset="0"/>
              </a:rPr>
              <a:t>” </a:t>
            </a:r>
            <a:r>
              <a:rPr lang="en-SG" sz="1200" dirty="0">
                <a:latin typeface="Calibri" panose="020F0502020204030204" pitchFamily="34" charset="0"/>
                <a:ea typeface="SimSun" panose="02010600030101010101" pitchFamily="2" charset="-122"/>
                <a:cs typeface="Times New Roman" panose="02020603050405020304" pitchFamily="18" charset="0"/>
              </a:rPr>
              <a:t>(Romans 14:19)</a:t>
            </a:r>
          </a:p>
          <a:p>
            <a:r>
              <a:rPr lang="en-SG" sz="1200" i="1" dirty="0">
                <a:latin typeface="Calibri" panose="020F0502020204030204" pitchFamily="34" charset="0"/>
                <a:ea typeface="SimSun" panose="02010600030101010101" pitchFamily="2" charset="-122"/>
                <a:cs typeface="Times New Roman" panose="02020603050405020304" pitchFamily="18" charset="0"/>
              </a:rPr>
              <a:t>“Accept </a:t>
            </a:r>
            <a:r>
              <a:rPr lang="en-SG" sz="1200" b="1" i="1" dirty="0">
                <a:latin typeface="Calibri" panose="020F0502020204030204" pitchFamily="34" charset="0"/>
                <a:ea typeface="SimSun" panose="02010600030101010101" pitchFamily="2" charset="-122"/>
                <a:cs typeface="Times New Roman" panose="02020603050405020304" pitchFamily="18" charset="0"/>
              </a:rPr>
              <a:t>one another</a:t>
            </a:r>
            <a:r>
              <a:rPr lang="en-SG" sz="1200" i="1" dirty="0">
                <a:latin typeface="Calibri" panose="020F0502020204030204" pitchFamily="34" charset="0"/>
                <a:ea typeface="SimSun" panose="02010600030101010101" pitchFamily="2" charset="-122"/>
                <a:cs typeface="Times New Roman" panose="02020603050405020304" pitchFamily="18" charset="0"/>
              </a:rPr>
              <a:t>, then, just as Christ accepted you” </a:t>
            </a:r>
            <a:r>
              <a:rPr lang="en-SG" sz="1200" dirty="0">
                <a:latin typeface="Calibri" panose="020F0502020204030204" pitchFamily="34" charset="0"/>
                <a:ea typeface="SimSun" panose="02010600030101010101" pitchFamily="2" charset="-122"/>
                <a:cs typeface="Times New Roman" panose="02020603050405020304" pitchFamily="18" charset="0"/>
              </a:rPr>
              <a:t>(Romans 15:7)</a:t>
            </a:r>
          </a:p>
          <a:p>
            <a:r>
              <a:rPr lang="en-SG" sz="1200" i="1" dirty="0">
                <a:latin typeface="Calibri" panose="020F0502020204030204" pitchFamily="34" charset="0"/>
                <a:ea typeface="SimSun" panose="02010600030101010101" pitchFamily="2" charset="-122"/>
                <a:cs typeface="Times New Roman" panose="02020603050405020304" pitchFamily="18" charset="0"/>
              </a:rPr>
              <a:t>“Serve </a:t>
            </a:r>
            <a:r>
              <a:rPr lang="en-SG" sz="1200" b="1" i="1" dirty="0">
                <a:latin typeface="Calibri" panose="020F0502020204030204" pitchFamily="34" charset="0"/>
                <a:ea typeface="SimSun" panose="02010600030101010101" pitchFamily="2" charset="-122"/>
                <a:cs typeface="Times New Roman" panose="02020603050405020304" pitchFamily="18" charset="0"/>
              </a:rPr>
              <a:t>one another </a:t>
            </a:r>
            <a:r>
              <a:rPr lang="en-SG" sz="1200" i="1" dirty="0">
                <a:latin typeface="Calibri" panose="020F0502020204030204" pitchFamily="34" charset="0"/>
                <a:ea typeface="SimSun" panose="02010600030101010101" pitchFamily="2" charset="-122"/>
                <a:cs typeface="Times New Roman" panose="02020603050405020304" pitchFamily="18" charset="0"/>
              </a:rPr>
              <a:t>in love” </a:t>
            </a:r>
            <a:r>
              <a:rPr lang="en-SG" sz="1200" dirty="0">
                <a:latin typeface="Calibri" panose="020F0502020204030204" pitchFamily="34" charset="0"/>
                <a:ea typeface="SimSun" panose="02010600030101010101" pitchFamily="2" charset="-122"/>
                <a:cs typeface="Times New Roman" panose="02020603050405020304" pitchFamily="18" charset="0"/>
              </a:rPr>
              <a:t>(Galatians 5:13)</a:t>
            </a:r>
          </a:p>
          <a:p>
            <a:r>
              <a:rPr lang="en-SG" sz="1200" i="1" dirty="0">
                <a:latin typeface="Calibri" panose="020F0502020204030204" pitchFamily="34" charset="0"/>
                <a:ea typeface="SimSun" panose="02010600030101010101" pitchFamily="2" charset="-122"/>
                <a:cs typeface="Times New Roman" panose="02020603050405020304" pitchFamily="18" charset="0"/>
              </a:rPr>
              <a:t>“Carry </a:t>
            </a:r>
            <a:r>
              <a:rPr lang="en-SG" sz="1200" b="1" i="1" dirty="0">
                <a:latin typeface="Calibri" panose="020F0502020204030204" pitchFamily="34" charset="0"/>
                <a:ea typeface="SimSun" panose="02010600030101010101" pitchFamily="2" charset="-122"/>
                <a:cs typeface="Times New Roman" panose="02020603050405020304" pitchFamily="18" charset="0"/>
              </a:rPr>
              <a:t>each other’s </a:t>
            </a:r>
            <a:r>
              <a:rPr lang="en-SG" sz="1200" i="1" dirty="0">
                <a:latin typeface="Calibri" panose="020F0502020204030204" pitchFamily="34" charset="0"/>
                <a:ea typeface="SimSun" panose="02010600030101010101" pitchFamily="2" charset="-122"/>
                <a:cs typeface="Times New Roman" panose="02020603050405020304" pitchFamily="18" charset="0"/>
              </a:rPr>
              <a:t>burdens, and in this way you will fulfil the law of Christ” </a:t>
            </a:r>
            <a:r>
              <a:rPr lang="en-SG" sz="1200" dirty="0">
                <a:latin typeface="Calibri" panose="020F0502020204030204" pitchFamily="34" charset="0"/>
                <a:ea typeface="SimSun" panose="02010600030101010101" pitchFamily="2" charset="-122"/>
                <a:cs typeface="Times New Roman" panose="02020603050405020304" pitchFamily="18" charset="0"/>
              </a:rPr>
              <a:t>(Galatians 6:2)</a:t>
            </a:r>
          </a:p>
          <a:p>
            <a:r>
              <a:rPr lang="en-SG" sz="1200" i="1" dirty="0">
                <a:latin typeface="Calibri" panose="020F0502020204030204" pitchFamily="34" charset="0"/>
                <a:ea typeface="SimSun" panose="02010600030101010101" pitchFamily="2" charset="-122"/>
                <a:cs typeface="Times New Roman" panose="02020603050405020304" pitchFamily="18" charset="0"/>
              </a:rPr>
              <a:t>“Be completely humble and gentle; be patient, bearing with </a:t>
            </a:r>
            <a:r>
              <a:rPr lang="en-SG" sz="1200" b="1" i="1" dirty="0">
                <a:latin typeface="Calibri" panose="020F0502020204030204" pitchFamily="34" charset="0"/>
                <a:ea typeface="SimSun" panose="02010600030101010101" pitchFamily="2" charset="-122"/>
                <a:cs typeface="Times New Roman" panose="02020603050405020304" pitchFamily="18" charset="0"/>
              </a:rPr>
              <a:t>one another </a:t>
            </a:r>
            <a:r>
              <a:rPr lang="en-SG" sz="1200" i="1" dirty="0">
                <a:latin typeface="Calibri" panose="020F0502020204030204" pitchFamily="34" charset="0"/>
                <a:ea typeface="SimSun" panose="02010600030101010101" pitchFamily="2" charset="-122"/>
                <a:cs typeface="Times New Roman" panose="02020603050405020304" pitchFamily="18" charset="0"/>
              </a:rPr>
              <a:t>in love” </a:t>
            </a:r>
            <a:r>
              <a:rPr lang="en-SG" sz="1200" dirty="0">
                <a:latin typeface="Calibri" panose="020F0502020204030204" pitchFamily="34" charset="0"/>
                <a:ea typeface="SimSun" panose="02010600030101010101" pitchFamily="2" charset="-122"/>
                <a:cs typeface="Times New Roman" panose="02020603050405020304" pitchFamily="18" charset="0"/>
              </a:rPr>
              <a:t>(Ephesians 4:2)</a:t>
            </a:r>
          </a:p>
          <a:p>
            <a:r>
              <a:rPr lang="en-SG" sz="1200" i="1" dirty="0">
                <a:latin typeface="Calibri" panose="020F0502020204030204" pitchFamily="34" charset="0"/>
                <a:ea typeface="SimSun" panose="02010600030101010101" pitchFamily="2" charset="-122"/>
                <a:cs typeface="Times New Roman" panose="02020603050405020304" pitchFamily="18" charset="0"/>
              </a:rPr>
              <a:t>“Be kind and compassionate to </a:t>
            </a:r>
            <a:r>
              <a:rPr lang="en-SG" sz="1200" b="1" i="1" dirty="0">
                <a:latin typeface="Calibri" panose="020F0502020204030204" pitchFamily="34" charset="0"/>
                <a:ea typeface="SimSun" panose="02010600030101010101" pitchFamily="2" charset="-122"/>
                <a:cs typeface="Times New Roman" panose="02020603050405020304" pitchFamily="18" charset="0"/>
              </a:rPr>
              <a:t>one another</a:t>
            </a:r>
            <a:r>
              <a:rPr lang="en-SG" sz="1200" i="1" dirty="0">
                <a:latin typeface="Calibri" panose="020F0502020204030204" pitchFamily="34" charset="0"/>
                <a:ea typeface="SimSun" panose="02010600030101010101" pitchFamily="2" charset="-122"/>
                <a:cs typeface="Times New Roman" panose="02020603050405020304" pitchFamily="18" charset="0"/>
              </a:rPr>
              <a:t>, forgiving </a:t>
            </a:r>
            <a:r>
              <a:rPr lang="en-SG" sz="1200" b="1" i="1" dirty="0">
                <a:latin typeface="Calibri" panose="020F0502020204030204" pitchFamily="34" charset="0"/>
                <a:ea typeface="SimSun" panose="02010600030101010101" pitchFamily="2" charset="-122"/>
                <a:cs typeface="Times New Roman" panose="02020603050405020304" pitchFamily="18" charset="0"/>
              </a:rPr>
              <a:t>each other</a:t>
            </a:r>
            <a:r>
              <a:rPr lang="en-SG" sz="1200" i="1" dirty="0">
                <a:latin typeface="Calibri" panose="020F0502020204030204" pitchFamily="34" charset="0"/>
                <a:ea typeface="SimSun" panose="02010600030101010101" pitchFamily="2" charset="-122"/>
                <a:cs typeface="Times New Roman" panose="02020603050405020304" pitchFamily="18" charset="0"/>
              </a:rPr>
              <a:t>, just as in Christ God forgave you”</a:t>
            </a:r>
            <a:r>
              <a:rPr lang="en-SG" sz="1200" dirty="0">
                <a:latin typeface="Calibri" panose="020F0502020204030204" pitchFamily="34" charset="0"/>
                <a:ea typeface="SimSun" panose="02010600030101010101" pitchFamily="2" charset="-122"/>
                <a:cs typeface="Times New Roman" panose="02020603050405020304" pitchFamily="18" charset="0"/>
              </a:rPr>
              <a:t> (Ephesians 4:32)</a:t>
            </a:r>
          </a:p>
          <a:p>
            <a:r>
              <a:rPr lang="en-SG" sz="1200" i="1" dirty="0">
                <a:latin typeface="Calibri" panose="020F0502020204030204" pitchFamily="34" charset="0"/>
                <a:ea typeface="SimSun" panose="02010600030101010101" pitchFamily="2" charset="-122"/>
                <a:cs typeface="Times New Roman" panose="02020603050405020304" pitchFamily="18" charset="0"/>
              </a:rPr>
              <a:t>“Do not lie to </a:t>
            </a:r>
            <a:r>
              <a:rPr lang="en-SG" sz="1200" b="1" i="1" dirty="0">
                <a:latin typeface="Calibri" panose="020F0502020204030204" pitchFamily="34" charset="0"/>
                <a:ea typeface="SimSun" panose="02010600030101010101" pitchFamily="2" charset="-122"/>
                <a:cs typeface="Times New Roman" panose="02020603050405020304" pitchFamily="18" charset="0"/>
              </a:rPr>
              <a:t>one another</a:t>
            </a:r>
            <a:r>
              <a:rPr lang="en-SG" sz="1200" i="1" dirty="0">
                <a:latin typeface="Calibri" panose="020F0502020204030204" pitchFamily="34" charset="0"/>
                <a:ea typeface="SimSun" panose="02010600030101010101" pitchFamily="2" charset="-122"/>
                <a:cs typeface="Times New Roman" panose="02020603050405020304" pitchFamily="18" charset="0"/>
              </a:rPr>
              <a:t>…” </a:t>
            </a:r>
            <a:r>
              <a:rPr lang="en-SG" sz="1200" dirty="0">
                <a:latin typeface="Calibri" panose="020F0502020204030204" pitchFamily="34" charset="0"/>
                <a:ea typeface="SimSun" panose="02010600030101010101" pitchFamily="2" charset="-122"/>
                <a:cs typeface="Times New Roman" panose="02020603050405020304" pitchFamily="18" charset="0"/>
              </a:rPr>
              <a:t>(Colossians 3</a:t>
            </a:r>
            <a:r>
              <a:rPr lang="en-SG" sz="1200" dirty="0">
                <a:latin typeface="Calibri" panose="020F0502020204030204" pitchFamily="34" charset="0"/>
                <a:ea typeface="SimSun" panose="02010600030101010101" pitchFamily="2" charset="-122"/>
                <a:cs typeface="Times New Roman" panose="02020603050405020304" pitchFamily="18" charset="0"/>
                <a:sym typeface="Wingdings" panose="05000000000000000000" pitchFamily="2" charset="2"/>
              </a:rPr>
              <a:t>:9)</a:t>
            </a:r>
          </a:p>
          <a:p>
            <a:r>
              <a:rPr lang="en-SG" sz="1200" i="1" dirty="0">
                <a:latin typeface="Calibri" panose="020F0502020204030204" pitchFamily="34" charset="0"/>
                <a:ea typeface="SimSun" panose="02010600030101010101" pitchFamily="2" charset="-122"/>
                <a:cs typeface="Times New Roman" panose="02020603050405020304" pitchFamily="18" charset="0"/>
              </a:rPr>
              <a:t>“Comfort </a:t>
            </a:r>
            <a:r>
              <a:rPr lang="en-SG" sz="1200" b="1" i="1" dirty="0">
                <a:latin typeface="Calibri" panose="020F0502020204030204" pitchFamily="34" charset="0"/>
                <a:ea typeface="SimSun" panose="02010600030101010101" pitchFamily="2" charset="-122"/>
                <a:cs typeface="Times New Roman" panose="02020603050405020304" pitchFamily="18" charset="0"/>
              </a:rPr>
              <a:t>one another</a:t>
            </a:r>
            <a:r>
              <a:rPr lang="en-SG" sz="1200" i="1" dirty="0">
                <a:latin typeface="Calibri" panose="020F0502020204030204" pitchFamily="34" charset="0"/>
                <a:ea typeface="SimSun" panose="02010600030101010101" pitchFamily="2" charset="-122"/>
                <a:cs typeface="Times New Roman" panose="02020603050405020304" pitchFamily="18" charset="0"/>
              </a:rPr>
              <a:t>…” </a:t>
            </a:r>
            <a:r>
              <a:rPr lang="en-SG" sz="1200" dirty="0">
                <a:latin typeface="Calibri" panose="020F0502020204030204" pitchFamily="34" charset="0"/>
                <a:ea typeface="SimSun" panose="02010600030101010101" pitchFamily="2" charset="-122"/>
                <a:cs typeface="Times New Roman" panose="02020603050405020304" pitchFamily="18" charset="0"/>
              </a:rPr>
              <a:t>(1 Thessalonians 4:8)</a:t>
            </a:r>
          </a:p>
          <a:p>
            <a:r>
              <a:rPr lang="en-SG" sz="1200" i="1" dirty="0">
                <a:latin typeface="Calibri" panose="020F0502020204030204" pitchFamily="34" charset="0"/>
                <a:ea typeface="SimSun" panose="02010600030101010101" pitchFamily="2" charset="-122"/>
                <a:cs typeface="Times New Roman" panose="02020603050405020304" pitchFamily="18" charset="0"/>
              </a:rPr>
              <a:t>“Make sure that nobody pays back wrong for wrong, but always try to be kind to </a:t>
            </a:r>
            <a:r>
              <a:rPr lang="en-SG" sz="1200" b="1" i="1" dirty="0">
                <a:latin typeface="Calibri" panose="020F0502020204030204" pitchFamily="34" charset="0"/>
                <a:ea typeface="SimSun" panose="02010600030101010101" pitchFamily="2" charset="-122"/>
                <a:cs typeface="Times New Roman" panose="02020603050405020304" pitchFamily="18" charset="0"/>
              </a:rPr>
              <a:t>each other</a:t>
            </a:r>
            <a:r>
              <a:rPr lang="en-SG" sz="1200" i="1" dirty="0">
                <a:latin typeface="Calibri" panose="020F0502020204030204" pitchFamily="34" charset="0"/>
                <a:ea typeface="SimSun" panose="02010600030101010101" pitchFamily="2" charset="-122"/>
                <a:cs typeface="Times New Roman" panose="02020603050405020304" pitchFamily="18" charset="0"/>
              </a:rPr>
              <a:t>” </a:t>
            </a:r>
            <a:r>
              <a:rPr lang="en-SG" sz="1200" dirty="0">
                <a:latin typeface="Calibri" panose="020F0502020204030204" pitchFamily="34" charset="0"/>
                <a:ea typeface="SimSun" panose="02010600030101010101" pitchFamily="2" charset="-122"/>
                <a:cs typeface="Times New Roman" panose="02020603050405020304" pitchFamily="18" charset="0"/>
              </a:rPr>
              <a:t>(1 Thessalonians 5:15)</a:t>
            </a:r>
          </a:p>
          <a:p>
            <a:r>
              <a:rPr lang="en-SG" sz="1200" i="1" dirty="0">
                <a:latin typeface="Calibri" panose="020F0502020204030204" pitchFamily="34" charset="0"/>
                <a:ea typeface="SimSun" panose="02010600030101010101" pitchFamily="2" charset="-122"/>
                <a:cs typeface="Times New Roman" panose="02020603050405020304" pitchFamily="18" charset="0"/>
              </a:rPr>
              <a:t>“Encourage </a:t>
            </a:r>
            <a:r>
              <a:rPr lang="en-SG" sz="1200" b="1" i="1" dirty="0">
                <a:latin typeface="Calibri" panose="020F0502020204030204" pitchFamily="34" charset="0"/>
                <a:ea typeface="SimSun" panose="02010600030101010101" pitchFamily="2" charset="-122"/>
                <a:cs typeface="Times New Roman" panose="02020603050405020304" pitchFamily="18" charset="0"/>
              </a:rPr>
              <a:t>one another</a:t>
            </a:r>
            <a:r>
              <a:rPr lang="en-SG" sz="1200" i="1" dirty="0">
                <a:latin typeface="Calibri" panose="020F0502020204030204" pitchFamily="34" charset="0"/>
                <a:ea typeface="SimSun" panose="02010600030101010101" pitchFamily="2" charset="-122"/>
                <a:cs typeface="Times New Roman" panose="02020603050405020304" pitchFamily="18" charset="0"/>
              </a:rPr>
              <a:t>…” </a:t>
            </a:r>
            <a:r>
              <a:rPr lang="en-SG" sz="1200" dirty="0">
                <a:latin typeface="Calibri" panose="020F0502020204030204" pitchFamily="34" charset="0"/>
                <a:ea typeface="SimSun" panose="02010600030101010101" pitchFamily="2" charset="-122"/>
                <a:cs typeface="Times New Roman" panose="02020603050405020304" pitchFamily="18" charset="0"/>
              </a:rPr>
              <a:t>(Hebrews 10:25)</a:t>
            </a:r>
          </a:p>
          <a:p>
            <a:r>
              <a:rPr lang="en-SG" sz="1200" i="1" dirty="0">
                <a:latin typeface="Calibri" panose="020F0502020204030204" pitchFamily="34" charset="0"/>
                <a:ea typeface="SimSun" panose="02010600030101010101" pitchFamily="2" charset="-122"/>
                <a:cs typeface="Times New Roman" panose="02020603050405020304" pitchFamily="18" charset="0"/>
              </a:rPr>
              <a:t>“Don’t grumble against </a:t>
            </a:r>
            <a:r>
              <a:rPr lang="en-SG" sz="1200" b="1" i="1" dirty="0">
                <a:latin typeface="Calibri" panose="020F0502020204030204" pitchFamily="34" charset="0"/>
                <a:ea typeface="SimSun" panose="02010600030101010101" pitchFamily="2" charset="-122"/>
                <a:cs typeface="Times New Roman" panose="02020603050405020304" pitchFamily="18" charset="0"/>
              </a:rPr>
              <a:t>each other</a:t>
            </a:r>
            <a:r>
              <a:rPr lang="en-SG" sz="1200" i="1" dirty="0">
                <a:latin typeface="Calibri" panose="020F0502020204030204" pitchFamily="34" charset="0"/>
                <a:ea typeface="SimSun" panose="02010600030101010101" pitchFamily="2" charset="-122"/>
                <a:cs typeface="Times New Roman" panose="02020603050405020304" pitchFamily="18" charset="0"/>
              </a:rPr>
              <a:t>… or you will be judged” </a:t>
            </a:r>
            <a:r>
              <a:rPr lang="en-SG" sz="1200" dirty="0">
                <a:latin typeface="Calibri" panose="020F0502020204030204" pitchFamily="34" charset="0"/>
                <a:ea typeface="SimSun" panose="02010600030101010101" pitchFamily="2" charset="-122"/>
                <a:cs typeface="Times New Roman" panose="02020603050405020304" pitchFamily="18" charset="0"/>
              </a:rPr>
              <a:t>(James 5:9)</a:t>
            </a:r>
          </a:p>
          <a:p>
            <a:r>
              <a:rPr lang="en-SG" sz="1200" i="1" dirty="0">
                <a:latin typeface="Calibri" panose="020F0502020204030204" pitchFamily="34" charset="0"/>
                <a:ea typeface="SimSun" panose="02010600030101010101" pitchFamily="2" charset="-122"/>
                <a:cs typeface="Times New Roman" panose="02020603050405020304" pitchFamily="18" charset="0"/>
              </a:rPr>
              <a:t>“Above all, love </a:t>
            </a:r>
            <a:r>
              <a:rPr lang="en-SG" sz="1200" b="1" i="1" dirty="0">
                <a:latin typeface="Calibri" panose="020F0502020204030204" pitchFamily="34" charset="0"/>
                <a:ea typeface="SimSun" panose="02010600030101010101" pitchFamily="2" charset="-122"/>
                <a:cs typeface="Times New Roman" panose="02020603050405020304" pitchFamily="18" charset="0"/>
              </a:rPr>
              <a:t>each other </a:t>
            </a:r>
            <a:r>
              <a:rPr lang="en-SG" sz="1200" i="1" dirty="0">
                <a:latin typeface="Calibri" panose="020F0502020204030204" pitchFamily="34" charset="0"/>
                <a:ea typeface="SimSun" panose="02010600030101010101" pitchFamily="2" charset="-122"/>
                <a:cs typeface="Times New Roman" panose="02020603050405020304" pitchFamily="18" charset="0"/>
              </a:rPr>
              <a:t>deeply, because love covers a multitude of sins” </a:t>
            </a:r>
            <a:r>
              <a:rPr lang="en-SG" sz="1200" dirty="0">
                <a:latin typeface="Calibri" panose="020F0502020204030204" pitchFamily="34" charset="0"/>
                <a:ea typeface="SimSun" panose="02010600030101010101" pitchFamily="2" charset="-122"/>
                <a:cs typeface="Times New Roman" panose="02020603050405020304" pitchFamily="18" charset="0"/>
              </a:rPr>
              <a:t>(1 Peter 4:8)</a:t>
            </a:r>
          </a:p>
          <a:p>
            <a:endParaRPr lang="en-SG" sz="1200" dirty="0">
              <a:latin typeface="Calibri" panose="020F0502020204030204" pitchFamily="34" charset="0"/>
              <a:ea typeface="SimSun" panose="02010600030101010101" pitchFamily="2" charset="-122"/>
              <a:cs typeface="Times New Roman" panose="02020603050405020304" pitchFamily="18" charset="0"/>
            </a:endParaRPr>
          </a:p>
          <a:p>
            <a:pPr>
              <a:buFontTx/>
            </a:pPr>
            <a:endParaRPr lang="en-SG" dirty="0"/>
          </a:p>
        </p:txBody>
      </p:sp>
    </p:spTree>
    <p:extLst>
      <p:ext uri="{BB962C8B-B14F-4D97-AF65-F5344CB8AC3E}">
        <p14:creationId xmlns:p14="http://schemas.microsoft.com/office/powerpoint/2010/main" val="27707882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1 Corinthians 13:4 If I give everything I own to the poor and even go to  the stake to be burned as a martyr, but I don't love, I've gotten nowhere.  So,">
            <a:extLst>
              <a:ext uri="{FF2B5EF4-FFF2-40B4-BE49-F238E27FC236}">
                <a16:creationId xmlns:a16="http://schemas.microsoft.com/office/drawing/2014/main" id="{18C4BA34-10CD-435B-9EE9-A9CA0559CE21}"/>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196255" y="0"/>
            <a:ext cx="5053734" cy="5053734"/>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CE57BD32-0581-4122-81CF-966C20989E03}"/>
              </a:ext>
            </a:extLst>
          </p:cNvPr>
          <p:cNvSpPr txBox="1">
            <a:spLocks/>
          </p:cNvSpPr>
          <p:nvPr/>
        </p:nvSpPr>
        <p:spPr>
          <a:xfrm>
            <a:off x="350638" y="235598"/>
            <a:ext cx="4845617" cy="4121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i="1" dirty="0"/>
              <a:t>“Love is patient, love is kind;</a:t>
            </a:r>
          </a:p>
          <a:p>
            <a:pPr marL="0" indent="0">
              <a:buNone/>
            </a:pPr>
            <a:r>
              <a:rPr lang="en-US" sz="1800" i="1" dirty="0"/>
              <a:t>Love is not jealous or boastful;</a:t>
            </a:r>
          </a:p>
          <a:p>
            <a:pPr marL="0" indent="0">
              <a:buNone/>
            </a:pPr>
            <a:r>
              <a:rPr lang="en-US" sz="1800" i="1" dirty="0"/>
              <a:t>It is not arrogant or rude.</a:t>
            </a:r>
          </a:p>
          <a:p>
            <a:pPr marL="0" indent="0">
              <a:buNone/>
            </a:pPr>
            <a:r>
              <a:rPr lang="en-US" sz="1800" i="1" dirty="0"/>
              <a:t>Love does not insist on its own way, it is not irritable or resentful;</a:t>
            </a:r>
          </a:p>
          <a:p>
            <a:pPr marL="0" indent="0">
              <a:buNone/>
            </a:pPr>
            <a:r>
              <a:rPr lang="en-US" sz="1800" i="1" dirty="0"/>
              <a:t>It does not rejoice at wrong,</a:t>
            </a:r>
          </a:p>
          <a:p>
            <a:pPr marL="0" indent="0">
              <a:buNone/>
            </a:pPr>
            <a:r>
              <a:rPr lang="en-US" sz="1800" i="1" dirty="0"/>
              <a:t>but rejoices in the right.</a:t>
            </a:r>
          </a:p>
          <a:p>
            <a:pPr marL="0" indent="0">
              <a:buNone/>
            </a:pPr>
            <a:r>
              <a:rPr lang="en-US" sz="1800" i="1" dirty="0"/>
              <a:t>Love bears all things,</a:t>
            </a:r>
          </a:p>
          <a:p>
            <a:pPr marL="0" indent="0">
              <a:buNone/>
            </a:pPr>
            <a:r>
              <a:rPr lang="en-US" sz="1800" i="1" dirty="0"/>
              <a:t>believes all things,</a:t>
            </a:r>
          </a:p>
          <a:p>
            <a:pPr marL="0" indent="0">
              <a:buNone/>
            </a:pPr>
            <a:r>
              <a:rPr lang="en-US" sz="1800" i="1" dirty="0"/>
              <a:t>hopes all things,</a:t>
            </a:r>
          </a:p>
          <a:p>
            <a:pPr marL="0" indent="0">
              <a:buNone/>
            </a:pPr>
            <a:r>
              <a:rPr lang="en-US" sz="1800" i="1" dirty="0"/>
              <a:t>endures all things”</a:t>
            </a:r>
          </a:p>
        </p:txBody>
      </p:sp>
      <p:sp>
        <p:nvSpPr>
          <p:cNvPr id="4" name="Title 1">
            <a:extLst>
              <a:ext uri="{FF2B5EF4-FFF2-40B4-BE49-F238E27FC236}">
                <a16:creationId xmlns:a16="http://schemas.microsoft.com/office/drawing/2014/main" id="{3BED67AA-2957-45FE-B0B2-8F07ACD2CBCD}"/>
              </a:ext>
            </a:extLst>
          </p:cNvPr>
          <p:cNvSpPr>
            <a:spLocks noGrp="1"/>
          </p:cNvSpPr>
          <p:nvPr>
            <p:ph type="title"/>
          </p:nvPr>
        </p:nvSpPr>
        <p:spPr>
          <a:xfrm>
            <a:off x="1778431" y="5045026"/>
            <a:ext cx="10248106" cy="2307772"/>
          </a:xfrm>
        </p:spPr>
        <p:txBody>
          <a:bodyPr/>
          <a:lstStyle/>
          <a:p>
            <a:pPr lvl="0" algn="ctr"/>
            <a:r>
              <a:rPr lang="en-SG" sz="2400" b="1" dirty="0">
                <a:effectLst/>
                <a:latin typeface="Calibri" panose="020F0502020204030204" pitchFamily="34" charset="0"/>
                <a:ea typeface="SimSun" panose="02010600030101010101" pitchFamily="2" charset="-122"/>
                <a:cs typeface="Times New Roman" panose="02020603050405020304" pitchFamily="18" charset="0"/>
              </a:rPr>
              <a:t>Sharing: Which description of love did you and your mate choose to practise in your marriage this week?</a:t>
            </a:r>
            <a:r>
              <a:rPr lang="en-US" sz="2400" b="1" dirty="0">
                <a:effectLst/>
                <a:latin typeface="Calibri" panose="020F0502020204030204" pitchFamily="34" charset="0"/>
                <a:ea typeface="SimSun" panose="02010600030101010101" pitchFamily="2" charset="-122"/>
                <a:cs typeface="Times New Roman" panose="02020603050405020304" pitchFamily="18" charset="0"/>
              </a:rPr>
              <a:t> </a:t>
            </a:r>
            <a:br>
              <a:rPr lang="en-SG" sz="1800" dirty="0">
                <a:effectLst/>
                <a:latin typeface="Calibri" panose="020F0502020204030204" pitchFamily="34" charset="0"/>
                <a:ea typeface="SimSun" panose="02010600030101010101" pitchFamily="2" charset="-122"/>
                <a:cs typeface="Times New Roman" panose="02020603050405020304" pitchFamily="18" charset="0"/>
              </a:rPr>
            </a:br>
            <a:r>
              <a:rPr lang="en-US" sz="1800" dirty="0">
                <a:effectLst/>
                <a:latin typeface="Calibri" panose="020F0502020204030204" pitchFamily="34" charset="0"/>
                <a:ea typeface="SimSun" panose="02010600030101010101" pitchFamily="2" charset="-122"/>
                <a:cs typeface="Times New Roman" panose="02020603050405020304" pitchFamily="18" charset="0"/>
              </a:rPr>
              <a:t> </a:t>
            </a:r>
            <a:br>
              <a:rPr lang="en-SG" sz="1800" dirty="0">
                <a:effectLst/>
                <a:latin typeface="Calibri" panose="020F0502020204030204" pitchFamily="34" charset="0"/>
                <a:ea typeface="SimSun" panose="02010600030101010101" pitchFamily="2" charset="-122"/>
                <a:cs typeface="Times New Roman" panose="02020603050405020304" pitchFamily="18" charset="0"/>
              </a:rPr>
            </a:br>
            <a:br>
              <a:rPr lang="en-SG" dirty="0"/>
            </a:br>
            <a:endParaRPr lang="en-SG" dirty="0"/>
          </a:p>
        </p:txBody>
      </p:sp>
    </p:spTree>
    <p:extLst>
      <p:ext uri="{BB962C8B-B14F-4D97-AF65-F5344CB8AC3E}">
        <p14:creationId xmlns:p14="http://schemas.microsoft.com/office/powerpoint/2010/main" val="3286384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61E35-93E2-42C0-8EE2-D2585812C2BA}"/>
              </a:ext>
            </a:extLst>
          </p:cNvPr>
          <p:cNvSpPr>
            <a:spLocks noGrp="1"/>
          </p:cNvSpPr>
          <p:nvPr>
            <p:ph type="title"/>
          </p:nvPr>
        </p:nvSpPr>
        <p:spPr>
          <a:xfrm>
            <a:off x="195354" y="350520"/>
            <a:ext cx="6876006" cy="831669"/>
          </a:xfrm>
        </p:spPr>
        <p:txBody>
          <a:bodyPr/>
          <a:lstStyle/>
          <a:p>
            <a:r>
              <a:rPr lang="en-SG" sz="4500" dirty="0"/>
              <a:t>Read CCC 36</a:t>
            </a:r>
            <a:br>
              <a:rPr lang="en-SG" dirty="0"/>
            </a:br>
            <a:endParaRPr lang="en-SG" dirty="0"/>
          </a:p>
        </p:txBody>
      </p:sp>
      <p:sp>
        <p:nvSpPr>
          <p:cNvPr id="4" name="Text Placeholder 3">
            <a:extLst>
              <a:ext uri="{FF2B5EF4-FFF2-40B4-BE49-F238E27FC236}">
                <a16:creationId xmlns:a16="http://schemas.microsoft.com/office/drawing/2014/main" id="{B35C7BD8-8EC7-4819-9D26-A549D6EE2FE8}"/>
              </a:ext>
            </a:extLst>
          </p:cNvPr>
          <p:cNvSpPr>
            <a:spLocks noGrp="1"/>
          </p:cNvSpPr>
          <p:nvPr>
            <p:ph type="body" sz="half" idx="2"/>
          </p:nvPr>
        </p:nvSpPr>
        <p:spPr>
          <a:xfrm>
            <a:off x="222274" y="1360715"/>
            <a:ext cx="6474617" cy="4177936"/>
          </a:xfrm>
        </p:spPr>
        <p:txBody>
          <a:bodyPr/>
          <a:lstStyle/>
          <a:p>
            <a:r>
              <a:rPr lang="en-SG" sz="1800" i="1" dirty="0">
                <a:effectLst/>
                <a:latin typeface="Calibri" panose="020F0502020204030204" pitchFamily="34" charset="0"/>
                <a:ea typeface="SimSun" panose="02010600030101010101" pitchFamily="2" charset="-122"/>
                <a:cs typeface="Times New Roman" panose="02020603050405020304" pitchFamily="18" charset="0"/>
              </a:rPr>
              <a:t>"Our holy mother, the Church, holds and teaches that God, the first principle and last end of all things, can be known with certainty from the created world by the natural light of human reason." Without this capacity, man would not be able to welcome God's revelation. Man has this capacity because he is created "in the image of God".</a:t>
            </a:r>
            <a:endParaRPr lang="en-SG" sz="18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buNone/>
            </a:pPr>
            <a:endParaRPr lang="en-SG" sz="2400" dirty="0">
              <a:effectLst/>
              <a:latin typeface="Calibri" panose="020F0502020204030204" pitchFamily="34" charset="0"/>
              <a:ea typeface="SimSun" panose="02010600030101010101" pitchFamily="2" charset="-122"/>
              <a:cs typeface="Times New Roman" panose="02020603050405020304" pitchFamily="18" charset="0"/>
            </a:endParaRPr>
          </a:p>
          <a:p>
            <a:pPr lvl="0"/>
            <a:r>
              <a:rPr lang="en-SG" sz="1800" b="1" dirty="0">
                <a:effectLst/>
                <a:latin typeface="Calibri" panose="020F0502020204030204" pitchFamily="34" charset="0"/>
                <a:ea typeface="SimSun" panose="02010600030101010101" pitchFamily="2" charset="-122"/>
                <a:cs typeface="Times New Roman" panose="02020603050405020304" pitchFamily="18" charset="0"/>
              </a:rPr>
              <a:t>This is the most important section of the entire study because how we view God determines how we live. In the Bible, God calls himself by more than 250 names. What is the name that best describes God’s part in the area of money to you?</a:t>
            </a:r>
            <a:r>
              <a:rPr lang="en-US" sz="1800" b="1" dirty="0">
                <a:effectLst/>
                <a:latin typeface="Calibri" panose="020F0502020204030204" pitchFamily="34" charset="0"/>
                <a:ea typeface="SimSun" panose="02010600030101010101" pitchFamily="2" charset="-122"/>
                <a:cs typeface="Times New Roman" panose="02020603050405020304" pitchFamily="18" charset="0"/>
              </a:rPr>
              <a:t>   </a:t>
            </a:r>
            <a:r>
              <a:rPr lang="en-US" sz="1800" dirty="0">
                <a:effectLst/>
                <a:latin typeface="Calibri" panose="020F0502020204030204" pitchFamily="34" charset="0"/>
                <a:ea typeface="SimSun" panose="02010600030101010101" pitchFamily="2" charset="-122"/>
                <a:cs typeface="Times New Roman" panose="02020603050405020304" pitchFamily="18" charset="0"/>
              </a:rPr>
              <a:t> </a:t>
            </a:r>
            <a:endParaRPr lang="en-SG" sz="1800" dirty="0">
              <a:effectLst/>
              <a:latin typeface="Calibri" panose="020F0502020204030204" pitchFamily="34" charset="0"/>
              <a:ea typeface="SimSun" panose="02010600030101010101" pitchFamily="2" charset="-122"/>
              <a:cs typeface="Times New Roman" panose="02020603050405020304" pitchFamily="18" charset="0"/>
            </a:endParaRPr>
          </a:p>
          <a:p>
            <a:endParaRPr lang="en-SG" dirty="0"/>
          </a:p>
        </p:txBody>
      </p:sp>
      <p:pic>
        <p:nvPicPr>
          <p:cNvPr id="3074" name="Picture 2" descr="Catechism of the Catholic Church by Pope John Paul II">
            <a:extLst>
              <a:ext uri="{FF2B5EF4-FFF2-40B4-BE49-F238E27FC236}">
                <a16:creationId xmlns:a16="http://schemas.microsoft.com/office/drawing/2014/main" id="{3EBC7030-5D9D-436E-A3AA-90945F5820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7935" y="114478"/>
            <a:ext cx="3601390" cy="5926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705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69DB68F-D5A6-4B9A-A573-C0BDD22D73EA}"/>
              </a:ext>
            </a:extLst>
          </p:cNvPr>
          <p:cNvSpPr txBox="1">
            <a:spLocks/>
          </p:cNvSpPr>
          <p:nvPr/>
        </p:nvSpPr>
        <p:spPr>
          <a:xfrm>
            <a:off x="69209" y="-8348"/>
            <a:ext cx="10833922" cy="769776"/>
          </a:xfrm>
          <a:prstGeom prst="rect">
            <a:avLst/>
          </a:prstGeom>
          <a:noFill/>
          <a:ln w="9525">
            <a:noFill/>
          </a:ln>
        </p:spPr>
        <p:txBody>
          <a:bodyPr wrap="square" anchor="ctr"/>
          <a:lstStyle>
            <a:lvl1pPr marL="0" lvl="0" indent="0" algn="l" eaLnBrk="0" latinLnBrk="0" hangingPunct="0">
              <a:lnSpc>
                <a:spcPct val="100000"/>
              </a:lnSpc>
              <a:spcBef>
                <a:spcPct val="0"/>
              </a:spcBef>
              <a:spcAft>
                <a:spcPct val="0"/>
              </a:spcAft>
              <a:buClr>
                <a:srgbClr val="000000"/>
              </a:buClr>
              <a:buNone/>
              <a:defRPr sz="4000" kern="1200">
                <a:solidFill>
                  <a:schemeClr val="tx1"/>
                </a:solidFill>
                <a:latin typeface="+mj-lt"/>
                <a:ea typeface="+mj-ea"/>
                <a:cs typeface="+mj-cs"/>
                <a:sym typeface="Arial" panose="020B0604020202020204" pitchFamily="34" charset="0"/>
              </a:defRPr>
            </a:lvl1pPr>
          </a:lstStyle>
          <a:p>
            <a:pPr fontAlgn="auto">
              <a:lnSpc>
                <a:spcPct val="133000"/>
              </a:lnSpc>
              <a:spcBef>
                <a:spcPts val="1200"/>
              </a:spcBef>
              <a:spcAft>
                <a:spcPts val="320"/>
              </a:spcAft>
              <a:buFontTx/>
            </a:pPr>
            <a:r>
              <a:rPr lang="en-SG" sz="2800" b="1" dirty="0">
                <a:latin typeface="+mn-lt"/>
                <a:ea typeface="SimSun" panose="02010600030101010101" pitchFamily="2" charset="-122"/>
                <a:cs typeface="Times New Roman" panose="02020603050405020304" pitchFamily="18" charset="0"/>
              </a:rPr>
              <a:t>Sharing (God’s Part and Our Part)</a:t>
            </a:r>
          </a:p>
        </p:txBody>
      </p:sp>
      <p:sp>
        <p:nvSpPr>
          <p:cNvPr id="10" name="Content Placeholder 2">
            <a:extLst>
              <a:ext uri="{FF2B5EF4-FFF2-40B4-BE49-F238E27FC236}">
                <a16:creationId xmlns:a16="http://schemas.microsoft.com/office/drawing/2014/main" id="{DF3136CB-BFEE-4835-A177-65EB0F75C723}"/>
              </a:ext>
            </a:extLst>
          </p:cNvPr>
          <p:cNvSpPr>
            <a:spLocks noGrp="1"/>
          </p:cNvSpPr>
          <p:nvPr>
            <p:ph idx="1"/>
          </p:nvPr>
        </p:nvSpPr>
        <p:spPr>
          <a:xfrm>
            <a:off x="173712" y="652308"/>
            <a:ext cx="11438789" cy="3214561"/>
          </a:xfrm>
        </p:spPr>
        <p:txBody>
          <a:bodyPr>
            <a:noAutofit/>
          </a:bodyPr>
          <a:lstStyle/>
          <a:p>
            <a:pPr marL="0" indent="0">
              <a:buNone/>
            </a:pPr>
            <a:r>
              <a:rPr lang="en-SG" sz="2000" i="1" dirty="0">
                <a:effectLst/>
                <a:ea typeface="SimSun" panose="02010600030101010101" pitchFamily="2" charset="-122"/>
                <a:cs typeface="Times New Roman" panose="02020603050405020304" pitchFamily="18" charset="0"/>
              </a:rPr>
              <a:t>Moreover, it is required of stewards that they be found trustworthy – </a:t>
            </a:r>
            <a:r>
              <a:rPr lang="en-SG" sz="2000" b="1" dirty="0">
                <a:effectLst/>
                <a:ea typeface="SimSun" panose="02010600030101010101" pitchFamily="2" charset="-122"/>
                <a:cs typeface="Times New Roman" panose="02020603050405020304" pitchFamily="18" charset="0"/>
              </a:rPr>
              <a:t>1 Corinthians 4:2</a:t>
            </a:r>
          </a:p>
          <a:p>
            <a:pPr marL="0" lvl="0" indent="0">
              <a:buNone/>
            </a:pPr>
            <a:endParaRPr lang="en-SG" sz="2000" b="1" dirty="0">
              <a:effectLst/>
              <a:ea typeface="SimSun" panose="02010600030101010101" pitchFamily="2" charset="-122"/>
              <a:cs typeface="Times New Roman" panose="02020603050405020304" pitchFamily="18" charset="0"/>
            </a:endParaRPr>
          </a:p>
          <a:p>
            <a:pPr marL="0" lvl="0" indent="0">
              <a:buNone/>
            </a:pPr>
            <a:r>
              <a:rPr lang="en-SG" sz="2000" b="1" dirty="0">
                <a:effectLst/>
                <a:ea typeface="SimSun" panose="02010600030101010101" pitchFamily="2" charset="-122"/>
                <a:cs typeface="Times New Roman" panose="02020603050405020304" pitchFamily="18" charset="0"/>
              </a:rPr>
              <a:t>1. According to this verse, what is your requirement as a steward (manager)? How will this influence how you spend money?</a:t>
            </a:r>
            <a:r>
              <a:rPr lang="en-US" sz="2000" b="1" dirty="0">
                <a:effectLst/>
                <a:ea typeface="SimSun" panose="02010600030101010101" pitchFamily="2" charset="-122"/>
                <a:cs typeface="Times New Roman" panose="02020603050405020304" pitchFamily="18" charset="0"/>
              </a:rPr>
              <a:t> </a:t>
            </a:r>
          </a:p>
          <a:p>
            <a:pPr marL="0" indent="0">
              <a:buNone/>
            </a:pPr>
            <a:endParaRPr lang="en-SG" sz="2000" i="1" dirty="0">
              <a:effectLst/>
              <a:ea typeface="SimSun" panose="02010600030101010101" pitchFamily="2" charset="-122"/>
              <a:cs typeface="Times New Roman" panose="02020603050405020304" pitchFamily="18" charset="0"/>
            </a:endParaRPr>
          </a:p>
          <a:p>
            <a:pPr marL="0" indent="0">
              <a:buNone/>
            </a:pPr>
            <a:r>
              <a:rPr lang="en-SG" sz="2000" i="1" dirty="0">
                <a:effectLst/>
                <a:ea typeface="SimSun" panose="02010600030101010101" pitchFamily="2" charset="-122"/>
                <a:cs typeface="Times New Roman" panose="02020603050405020304" pitchFamily="18" charset="0"/>
              </a:rPr>
              <a:t>Whoever is faithful in a very little is faithful also in much; and whoever is dishonest in a very little is dishonest also in much – </a:t>
            </a:r>
            <a:r>
              <a:rPr lang="en-SG" sz="2000" b="1" dirty="0">
                <a:effectLst/>
                <a:ea typeface="SimSun" panose="02010600030101010101" pitchFamily="2" charset="-122"/>
                <a:cs typeface="Times New Roman" panose="02020603050405020304" pitchFamily="18" charset="0"/>
              </a:rPr>
              <a:t>Luke 16:10</a:t>
            </a:r>
          </a:p>
          <a:p>
            <a:pPr marL="0" lvl="0" indent="0">
              <a:buNone/>
            </a:pPr>
            <a:endParaRPr lang="en-SG" sz="2000" b="1" dirty="0">
              <a:effectLst/>
              <a:ea typeface="SimSun" panose="02010600030101010101" pitchFamily="2" charset="-122"/>
              <a:cs typeface="Times New Roman" panose="02020603050405020304" pitchFamily="18" charset="0"/>
            </a:endParaRPr>
          </a:p>
          <a:p>
            <a:pPr marL="0" indent="0">
              <a:buNone/>
            </a:pPr>
            <a:r>
              <a:rPr lang="en-SG" sz="2000" b="1" dirty="0">
                <a:ea typeface="SimSun" panose="02010600030101010101" pitchFamily="2" charset="-122"/>
                <a:cs typeface="Times New Roman" panose="02020603050405020304" pitchFamily="18" charset="0"/>
              </a:rPr>
              <a:t>2. </a:t>
            </a:r>
            <a:r>
              <a:rPr lang="en-SG" sz="2000" b="1" dirty="0">
                <a:solidFill>
                  <a:srgbClr val="000000"/>
                </a:solidFill>
                <a:effectLst/>
                <a:ea typeface="Segoe UI" panose="020B0502040204020203" pitchFamily="34" charset="0"/>
                <a:cs typeface="Segoe UI" panose="020B0502040204020203" pitchFamily="34" charset="0"/>
              </a:rPr>
              <a:t>Describe the principle found in this verse and how it might apply </a:t>
            </a:r>
            <a:r>
              <a:rPr lang="en-US" sz="2000" b="1" dirty="0">
                <a:effectLst/>
                <a:ea typeface="SimSun" panose="02010600030101010101" pitchFamily="2" charset="-122"/>
                <a:cs typeface="Times New Roman" panose="02020603050405020304" pitchFamily="18" charset="0"/>
              </a:rPr>
              <a:t> </a:t>
            </a:r>
            <a:r>
              <a:rPr lang="en-SG" sz="2000" b="1" dirty="0">
                <a:solidFill>
                  <a:srgbClr val="000000"/>
                </a:solidFill>
                <a:effectLst/>
                <a:ea typeface="Segoe UI" panose="020B0502040204020203" pitchFamily="34" charset="0"/>
                <a:cs typeface="Segoe UI" panose="020B0502040204020203" pitchFamily="34" charset="0"/>
              </a:rPr>
              <a:t>to you.</a:t>
            </a:r>
            <a:endParaRPr lang="en-SG" sz="2000" b="1" dirty="0">
              <a:effectLst/>
              <a:ea typeface="SimSun" panose="02010600030101010101" pitchFamily="2" charset="-122"/>
              <a:cs typeface="Times New Roman" panose="02020603050405020304" pitchFamily="18" charset="0"/>
            </a:endParaRPr>
          </a:p>
          <a:p>
            <a:pPr marL="0" lvl="0" indent="0">
              <a:buNone/>
            </a:pPr>
            <a:endParaRPr lang="en-SG" sz="2000" b="1" dirty="0">
              <a:effectLst/>
              <a:ea typeface="SimSun" panose="02010600030101010101" pitchFamily="2" charset="-122"/>
              <a:cs typeface="Times New Roman" panose="02020603050405020304" pitchFamily="18" charset="0"/>
            </a:endParaRPr>
          </a:p>
          <a:p>
            <a:pPr marL="0" indent="0">
              <a:buNone/>
            </a:pPr>
            <a:endParaRPr lang="en-SG" sz="18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buNone/>
            </a:pPr>
            <a:endParaRPr lang="en-SG" sz="2000" b="1" dirty="0">
              <a:effectLst/>
              <a:ea typeface="SimSun" panose="02010600030101010101" pitchFamily="2" charset="-122"/>
              <a:cs typeface="Times New Roman" panose="02020603050405020304" pitchFamily="18" charset="0"/>
            </a:endParaRPr>
          </a:p>
          <a:p>
            <a:pPr marL="0" indent="0">
              <a:buNone/>
            </a:pPr>
            <a:endParaRPr lang="en-US" sz="2400" b="1" dirty="0"/>
          </a:p>
          <a:p>
            <a:pPr marL="0" indent="0">
              <a:buNone/>
            </a:pPr>
            <a:endParaRPr lang="en-US" sz="2400" b="1" dirty="0"/>
          </a:p>
          <a:p>
            <a:pPr marL="0" indent="0">
              <a:buNone/>
            </a:pPr>
            <a:endParaRPr lang="en-US" sz="2400" b="1" dirty="0"/>
          </a:p>
          <a:p>
            <a:pPr marL="0" indent="0">
              <a:buNone/>
            </a:pPr>
            <a:endParaRPr lang="en-US" sz="2400" b="1" dirty="0"/>
          </a:p>
        </p:txBody>
      </p:sp>
      <p:pic>
        <p:nvPicPr>
          <p:cNvPr id="4104" name="Picture 8" descr="Compass God's Part - Our Part Webinar Registration, Thu, Jun 10, 2021 at  7:00 PM | Eventbrite">
            <a:extLst>
              <a:ext uri="{FF2B5EF4-FFF2-40B4-BE49-F238E27FC236}">
                <a16:creationId xmlns:a16="http://schemas.microsoft.com/office/drawing/2014/main" id="{99B36C4E-A2F0-4A14-97C3-08A9F82F61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1703" y="3866869"/>
            <a:ext cx="4388593" cy="2194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483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DD9E2-1B14-9B46-A9E9-2F0D13EC2E05}"/>
              </a:ext>
            </a:extLst>
          </p:cNvPr>
          <p:cNvSpPr>
            <a:spLocks noGrp="1"/>
          </p:cNvSpPr>
          <p:nvPr>
            <p:ph type="title"/>
          </p:nvPr>
        </p:nvSpPr>
        <p:spPr>
          <a:xfrm>
            <a:off x="269508" y="191948"/>
            <a:ext cx="10216276" cy="712513"/>
          </a:xfrm>
        </p:spPr>
        <p:txBody>
          <a:bodyPr/>
          <a:lstStyle/>
          <a:p>
            <a:pPr>
              <a:lnSpc>
                <a:spcPct val="133000"/>
              </a:lnSpc>
              <a:spcBef>
                <a:spcPts val="1200"/>
              </a:spcBef>
              <a:spcAft>
                <a:spcPts val="320"/>
              </a:spcAft>
            </a:pPr>
            <a:r>
              <a:rPr lang="en-SG" b="1" dirty="0">
                <a:effectLst/>
                <a:latin typeface="+mn-lt"/>
                <a:ea typeface="SimSun" panose="02010600030101010101" pitchFamily="2" charset="-122"/>
                <a:cs typeface="Times New Roman" panose="02020603050405020304" pitchFamily="18" charset="0"/>
              </a:rPr>
              <a:t>Differences</a:t>
            </a:r>
          </a:p>
        </p:txBody>
      </p:sp>
      <p:sp>
        <p:nvSpPr>
          <p:cNvPr id="3" name="Content Placeholder 2">
            <a:extLst>
              <a:ext uri="{FF2B5EF4-FFF2-40B4-BE49-F238E27FC236}">
                <a16:creationId xmlns:a16="http://schemas.microsoft.com/office/drawing/2014/main" id="{8F69B789-2115-F442-AAB9-3AACBF586B71}"/>
              </a:ext>
            </a:extLst>
          </p:cNvPr>
          <p:cNvSpPr>
            <a:spLocks noGrp="1"/>
          </p:cNvSpPr>
          <p:nvPr>
            <p:ph idx="1"/>
          </p:nvPr>
        </p:nvSpPr>
        <p:spPr>
          <a:xfrm>
            <a:off x="269507" y="991943"/>
            <a:ext cx="11438789" cy="4874113"/>
          </a:xfrm>
        </p:spPr>
        <p:txBody>
          <a:bodyPr>
            <a:noAutofit/>
          </a:bodyPr>
          <a:lstStyle/>
          <a:p>
            <a:pPr marL="0" indent="0">
              <a:buNone/>
            </a:pPr>
            <a:endParaRPr lang="en-SG" sz="2400" b="1" i="1" dirty="0">
              <a:ea typeface="SimSun" panose="02010600030101010101" pitchFamily="2" charset="-122"/>
              <a:cs typeface="Times New Roman" panose="02020603050405020304" pitchFamily="18" charset="0"/>
            </a:endParaRPr>
          </a:p>
          <a:p>
            <a:pPr marL="0" indent="0">
              <a:buNone/>
            </a:pPr>
            <a:endParaRPr lang="en-SG" sz="2000" b="1" dirty="0">
              <a:effectLst/>
              <a:ea typeface="SimSun" panose="02010600030101010101" pitchFamily="2" charset="-122"/>
              <a:cs typeface="Times New Roman" panose="02020603050405020304" pitchFamily="18" charset="0"/>
            </a:endParaRPr>
          </a:p>
          <a:p>
            <a:pPr marL="0" indent="0">
              <a:buNone/>
            </a:pPr>
            <a:endParaRPr lang="en-US" sz="2400" b="1" dirty="0"/>
          </a:p>
        </p:txBody>
      </p:sp>
      <p:sp>
        <p:nvSpPr>
          <p:cNvPr id="4" name="Text Placeholder 3">
            <a:extLst>
              <a:ext uri="{FF2B5EF4-FFF2-40B4-BE49-F238E27FC236}">
                <a16:creationId xmlns:a16="http://schemas.microsoft.com/office/drawing/2014/main" id="{10554747-F9D1-4E94-B3D4-9DE842D651A5}"/>
              </a:ext>
            </a:extLst>
          </p:cNvPr>
          <p:cNvSpPr txBox="1">
            <a:spLocks/>
          </p:cNvSpPr>
          <p:nvPr/>
        </p:nvSpPr>
        <p:spPr>
          <a:xfrm>
            <a:off x="483704" y="904461"/>
            <a:ext cx="10973258" cy="2862942"/>
          </a:xfrm>
          <a:prstGeom prst="rect">
            <a:avLst/>
          </a:prstGeom>
        </p:spPr>
        <p:txBody>
          <a:bodyPr/>
          <a:lstStyle>
            <a:lvl1pPr marL="342900" lvl="0" indent="-342900" algn="l" defTabSz="0" eaLnBrk="0" fontAlgn="base" latinLnBrk="0" hangingPunct="0">
              <a:lnSpc>
                <a:spcPct val="100000"/>
              </a:lnSpc>
              <a:spcBef>
                <a:spcPct val="20000"/>
              </a:spcBef>
              <a:spcAft>
                <a:spcPct val="0"/>
              </a:spcAft>
              <a:buChar char="•"/>
              <a:defRPr sz="3200" kern="1200">
                <a:solidFill>
                  <a:schemeClr val="tx1"/>
                </a:solidFill>
                <a:latin typeface="+mn-lt"/>
                <a:ea typeface="+mn-ea"/>
                <a:cs typeface="+mn-cs"/>
                <a:sym typeface="Arial" panose="020B0604020202020204" pitchFamily="34" charset="0"/>
              </a:defRPr>
            </a:lvl1pPr>
            <a:lvl2pPr marL="742950" lvl="1" indent="-285750" algn="l" defTabSz="0" eaLnBrk="0" fontAlgn="base" latinLnBrk="0" hangingPunct="0">
              <a:lnSpc>
                <a:spcPct val="100000"/>
              </a:lnSpc>
              <a:spcBef>
                <a:spcPct val="20000"/>
              </a:spcBef>
              <a:spcAft>
                <a:spcPct val="0"/>
              </a:spcAft>
              <a:buChar char="–"/>
              <a:defRPr sz="2800" kern="1200">
                <a:solidFill>
                  <a:schemeClr val="tx1"/>
                </a:solidFill>
                <a:latin typeface="+mn-lt"/>
                <a:ea typeface="+mn-ea"/>
                <a:cs typeface="+mn-cs"/>
                <a:sym typeface="Arial" panose="020B0604020202020204" pitchFamily="34" charset="0"/>
              </a:defRPr>
            </a:lvl2pPr>
            <a:lvl3pPr marL="1143000" lvl="2" indent="-228600" algn="l" defTabSz="0" eaLnBrk="0" fontAlgn="base" latinLnBrk="0" hangingPunct="0">
              <a:lnSpc>
                <a:spcPct val="100000"/>
              </a:lnSpc>
              <a:spcBef>
                <a:spcPct val="20000"/>
              </a:spcBef>
              <a:spcAft>
                <a:spcPct val="0"/>
              </a:spcAft>
              <a:buChar char="•"/>
              <a:defRPr sz="2400" kern="1200">
                <a:solidFill>
                  <a:schemeClr val="tx1"/>
                </a:solidFill>
                <a:latin typeface="+mn-lt"/>
                <a:ea typeface="+mn-ea"/>
                <a:cs typeface="+mn-cs"/>
                <a:sym typeface="Arial" panose="020B0604020202020204" pitchFamily="34" charset="0"/>
              </a:defRPr>
            </a:lvl3pPr>
            <a:lvl4pPr marL="1600200" lvl="3"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4pPr>
            <a:lvl5pPr marL="2057400" lvl="4"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5pPr>
            <a:lvl6pPr marL="2514600" lvl="5"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6pPr>
            <a:lvl7pPr marL="2971800" lvl="6"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7pPr>
            <a:lvl8pPr marL="3429000" lvl="7"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8pPr>
            <a:lvl9pPr marL="3886200" lvl="8"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9pPr>
          </a:lstStyle>
          <a:p>
            <a:pPr marL="0" lvl="0" indent="0">
              <a:buNone/>
            </a:pPr>
            <a:r>
              <a:rPr lang="en-US" sz="2400" b="1" dirty="0">
                <a:effectLst/>
                <a:latin typeface="Calibri" panose="020F0502020204030204" pitchFamily="34" charset="0"/>
                <a:ea typeface="SimSun" panose="02010600030101010101" pitchFamily="2" charset="-122"/>
                <a:cs typeface="Times New Roman" panose="02020603050405020304" pitchFamily="18" charset="0"/>
              </a:rPr>
              <a:t>Sharing: </a:t>
            </a:r>
          </a:p>
          <a:p>
            <a:pPr marL="0" lvl="0" indent="0">
              <a:buNone/>
            </a:pPr>
            <a:r>
              <a:rPr lang="en-US" sz="2400" b="1" dirty="0">
                <a:effectLst/>
                <a:latin typeface="Calibri" panose="020F0502020204030204" pitchFamily="34" charset="0"/>
                <a:ea typeface="SimSun" panose="02010600030101010101" pitchFamily="2" charset="-122"/>
                <a:cs typeface="Times New Roman" panose="02020603050405020304" pitchFamily="18" charset="0"/>
              </a:rPr>
              <a:t>How do you and your spouse complement each other in how you handle finances?</a:t>
            </a:r>
            <a:endParaRPr lang="en-SG" sz="2400" b="1" dirty="0">
              <a:effectLst/>
              <a:latin typeface="Calibri" panose="020F0502020204030204" pitchFamily="34" charset="0"/>
              <a:ea typeface="SimSun" panose="02010600030101010101" pitchFamily="2" charset="-122"/>
              <a:cs typeface="Times New Roman" panose="02020603050405020304" pitchFamily="18" charset="0"/>
            </a:endParaRPr>
          </a:p>
          <a:p>
            <a:pPr marL="0" indent="0">
              <a:buNone/>
            </a:pPr>
            <a:endParaRPr lang="en-SG" dirty="0"/>
          </a:p>
        </p:txBody>
      </p:sp>
      <p:pic>
        <p:nvPicPr>
          <p:cNvPr id="5122" name="Picture 2" descr="7 Ways to Manage Finances as a Couple">
            <a:extLst>
              <a:ext uri="{FF2B5EF4-FFF2-40B4-BE49-F238E27FC236}">
                <a16:creationId xmlns:a16="http://schemas.microsoft.com/office/drawing/2014/main" id="{FBB83464-464B-406A-A511-A321EF00AE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4231" y="2006565"/>
            <a:ext cx="5643538" cy="37898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5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DD9E2-1B14-9B46-A9E9-2F0D13EC2E05}"/>
              </a:ext>
            </a:extLst>
          </p:cNvPr>
          <p:cNvSpPr>
            <a:spLocks noGrp="1"/>
          </p:cNvSpPr>
          <p:nvPr>
            <p:ph type="title"/>
          </p:nvPr>
        </p:nvSpPr>
        <p:spPr>
          <a:xfrm>
            <a:off x="269508" y="191948"/>
            <a:ext cx="10216276" cy="712513"/>
          </a:xfrm>
        </p:spPr>
        <p:txBody>
          <a:bodyPr/>
          <a:lstStyle/>
          <a:p>
            <a:pPr>
              <a:lnSpc>
                <a:spcPct val="133000"/>
              </a:lnSpc>
              <a:spcBef>
                <a:spcPts val="1200"/>
              </a:spcBef>
              <a:spcAft>
                <a:spcPts val="320"/>
              </a:spcAft>
            </a:pPr>
            <a:r>
              <a:rPr lang="en-SG" b="1" dirty="0">
                <a:effectLst/>
                <a:latin typeface="+mn-lt"/>
                <a:ea typeface="SimSun" panose="02010600030101010101" pitchFamily="2" charset="-122"/>
                <a:cs typeface="Times New Roman" panose="02020603050405020304" pitchFamily="18" charset="0"/>
              </a:rPr>
              <a:t>Giving</a:t>
            </a:r>
          </a:p>
        </p:txBody>
      </p:sp>
      <p:sp>
        <p:nvSpPr>
          <p:cNvPr id="3" name="Content Placeholder 2">
            <a:extLst>
              <a:ext uri="{FF2B5EF4-FFF2-40B4-BE49-F238E27FC236}">
                <a16:creationId xmlns:a16="http://schemas.microsoft.com/office/drawing/2014/main" id="{8F69B789-2115-F442-AAB9-3AACBF586B71}"/>
              </a:ext>
            </a:extLst>
          </p:cNvPr>
          <p:cNvSpPr>
            <a:spLocks noGrp="1"/>
          </p:cNvSpPr>
          <p:nvPr>
            <p:ph idx="1"/>
          </p:nvPr>
        </p:nvSpPr>
        <p:spPr>
          <a:xfrm>
            <a:off x="269507" y="991943"/>
            <a:ext cx="11438789" cy="4874113"/>
          </a:xfrm>
        </p:spPr>
        <p:txBody>
          <a:bodyPr>
            <a:noAutofit/>
          </a:bodyPr>
          <a:lstStyle/>
          <a:p>
            <a:pPr marL="0" indent="0">
              <a:buNone/>
            </a:pPr>
            <a:endParaRPr lang="en-SG" sz="2400" b="1" i="1" dirty="0">
              <a:ea typeface="SimSun" panose="02010600030101010101" pitchFamily="2" charset="-122"/>
              <a:cs typeface="Times New Roman" panose="02020603050405020304" pitchFamily="18" charset="0"/>
            </a:endParaRPr>
          </a:p>
          <a:p>
            <a:pPr marL="0" indent="0">
              <a:buNone/>
            </a:pPr>
            <a:endParaRPr lang="en-SG" sz="2000" b="1" dirty="0">
              <a:effectLst/>
              <a:ea typeface="SimSun" panose="02010600030101010101" pitchFamily="2" charset="-122"/>
              <a:cs typeface="Times New Roman" panose="02020603050405020304" pitchFamily="18" charset="0"/>
            </a:endParaRPr>
          </a:p>
          <a:p>
            <a:pPr marL="0" indent="0">
              <a:buNone/>
            </a:pPr>
            <a:endParaRPr lang="en-US" sz="2400" b="1" dirty="0"/>
          </a:p>
        </p:txBody>
      </p:sp>
      <p:sp>
        <p:nvSpPr>
          <p:cNvPr id="4" name="Text Placeholder 3">
            <a:extLst>
              <a:ext uri="{FF2B5EF4-FFF2-40B4-BE49-F238E27FC236}">
                <a16:creationId xmlns:a16="http://schemas.microsoft.com/office/drawing/2014/main" id="{10554747-F9D1-4E94-B3D4-9DE842D651A5}"/>
              </a:ext>
            </a:extLst>
          </p:cNvPr>
          <p:cNvSpPr txBox="1">
            <a:spLocks/>
          </p:cNvSpPr>
          <p:nvPr/>
        </p:nvSpPr>
        <p:spPr>
          <a:xfrm>
            <a:off x="483704" y="904461"/>
            <a:ext cx="10973258" cy="2862942"/>
          </a:xfrm>
          <a:prstGeom prst="rect">
            <a:avLst/>
          </a:prstGeom>
        </p:spPr>
        <p:txBody>
          <a:bodyPr/>
          <a:lstStyle>
            <a:lvl1pPr marL="342900" lvl="0" indent="-342900" algn="l" defTabSz="0" eaLnBrk="0" fontAlgn="base" latinLnBrk="0" hangingPunct="0">
              <a:lnSpc>
                <a:spcPct val="100000"/>
              </a:lnSpc>
              <a:spcBef>
                <a:spcPct val="20000"/>
              </a:spcBef>
              <a:spcAft>
                <a:spcPct val="0"/>
              </a:spcAft>
              <a:buChar char="•"/>
              <a:defRPr sz="3200" kern="1200">
                <a:solidFill>
                  <a:schemeClr val="tx1"/>
                </a:solidFill>
                <a:latin typeface="+mn-lt"/>
                <a:ea typeface="+mn-ea"/>
                <a:cs typeface="+mn-cs"/>
                <a:sym typeface="Arial" panose="020B0604020202020204" pitchFamily="34" charset="0"/>
              </a:defRPr>
            </a:lvl1pPr>
            <a:lvl2pPr marL="742950" lvl="1" indent="-285750" algn="l" defTabSz="0" eaLnBrk="0" fontAlgn="base" latinLnBrk="0" hangingPunct="0">
              <a:lnSpc>
                <a:spcPct val="100000"/>
              </a:lnSpc>
              <a:spcBef>
                <a:spcPct val="20000"/>
              </a:spcBef>
              <a:spcAft>
                <a:spcPct val="0"/>
              </a:spcAft>
              <a:buChar char="–"/>
              <a:defRPr sz="2800" kern="1200">
                <a:solidFill>
                  <a:schemeClr val="tx1"/>
                </a:solidFill>
                <a:latin typeface="+mn-lt"/>
                <a:ea typeface="+mn-ea"/>
                <a:cs typeface="+mn-cs"/>
                <a:sym typeface="Arial" panose="020B0604020202020204" pitchFamily="34" charset="0"/>
              </a:defRPr>
            </a:lvl2pPr>
            <a:lvl3pPr marL="1143000" lvl="2" indent="-228600" algn="l" defTabSz="0" eaLnBrk="0" fontAlgn="base" latinLnBrk="0" hangingPunct="0">
              <a:lnSpc>
                <a:spcPct val="100000"/>
              </a:lnSpc>
              <a:spcBef>
                <a:spcPct val="20000"/>
              </a:spcBef>
              <a:spcAft>
                <a:spcPct val="0"/>
              </a:spcAft>
              <a:buChar char="•"/>
              <a:defRPr sz="2400" kern="1200">
                <a:solidFill>
                  <a:schemeClr val="tx1"/>
                </a:solidFill>
                <a:latin typeface="+mn-lt"/>
                <a:ea typeface="+mn-ea"/>
                <a:cs typeface="+mn-cs"/>
                <a:sym typeface="Arial" panose="020B0604020202020204" pitchFamily="34" charset="0"/>
              </a:defRPr>
            </a:lvl3pPr>
            <a:lvl4pPr marL="1600200" lvl="3"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4pPr>
            <a:lvl5pPr marL="2057400" lvl="4"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5pPr>
            <a:lvl6pPr marL="2514600" lvl="5"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6pPr>
            <a:lvl7pPr marL="2971800" lvl="6"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7pPr>
            <a:lvl8pPr marL="3429000" lvl="7"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8pPr>
            <a:lvl9pPr marL="3886200" lvl="8" indent="-228600" algn="l" defTabSz="0" eaLnBrk="0" fontAlgn="base" latinLnBrk="0" hangingPunct="0">
              <a:lnSpc>
                <a:spcPct val="100000"/>
              </a:lnSpc>
              <a:spcBef>
                <a:spcPct val="20000"/>
              </a:spcBef>
              <a:spcAft>
                <a:spcPct val="0"/>
              </a:spcAft>
              <a:buChar char="»"/>
              <a:defRPr sz="2000" kern="1200">
                <a:solidFill>
                  <a:schemeClr val="tx1"/>
                </a:solidFill>
                <a:latin typeface="+mn-lt"/>
                <a:ea typeface="+mn-ea"/>
                <a:cs typeface="+mn-cs"/>
                <a:sym typeface="Arial" panose="020B0604020202020204" pitchFamily="34" charset="0"/>
              </a:defRPr>
            </a:lvl9pPr>
          </a:lstStyle>
          <a:p>
            <a:pPr marL="0" lvl="0" indent="0">
              <a:buNone/>
            </a:pPr>
            <a:r>
              <a:rPr lang="en-US" sz="2400" b="1" dirty="0">
                <a:effectLst/>
                <a:latin typeface="Calibri" panose="020F0502020204030204" pitchFamily="34" charset="0"/>
                <a:ea typeface="SimSun" panose="02010600030101010101" pitchFamily="2" charset="-122"/>
                <a:cs typeface="Times New Roman" panose="02020603050405020304" pitchFamily="18" charset="0"/>
              </a:rPr>
              <a:t>Sharing: </a:t>
            </a:r>
          </a:p>
          <a:p>
            <a:pPr marL="0" lvl="0" indent="0">
              <a:buNone/>
            </a:pPr>
            <a:r>
              <a:rPr lang="en-SG" sz="2400" b="1" dirty="0">
                <a:effectLst/>
                <a:latin typeface="Calibri" panose="020F0502020204030204" pitchFamily="34" charset="0"/>
                <a:ea typeface="SimSun" panose="02010600030101010101" pitchFamily="2" charset="-122"/>
                <a:cs typeface="Times New Roman" panose="02020603050405020304" pitchFamily="18" charset="0"/>
              </a:rPr>
              <a:t>How would you describe your attitude to giving? Does it need to change; if so, how?</a:t>
            </a:r>
            <a:r>
              <a:rPr lang="en-US" sz="2400" b="1" dirty="0">
                <a:effectLst/>
                <a:latin typeface="Calibri" panose="020F0502020204030204" pitchFamily="34" charset="0"/>
                <a:ea typeface="SimSun" panose="02010600030101010101" pitchFamily="2" charset="-122"/>
                <a:cs typeface="Times New Roman" panose="02020603050405020304" pitchFamily="18" charset="0"/>
              </a:rPr>
              <a:t> </a:t>
            </a:r>
            <a:endParaRPr lang="en-SG" sz="2400" b="1" dirty="0">
              <a:effectLst/>
              <a:latin typeface="Calibri" panose="020F0502020204030204" pitchFamily="34" charset="0"/>
              <a:ea typeface="SimSun" panose="02010600030101010101" pitchFamily="2" charset="-122"/>
              <a:cs typeface="Times New Roman" panose="02020603050405020304" pitchFamily="18" charset="0"/>
            </a:endParaRPr>
          </a:p>
          <a:p>
            <a:pPr marL="0" indent="0">
              <a:buNone/>
            </a:pPr>
            <a:endParaRPr lang="en-SG" sz="1800" dirty="0">
              <a:effectLst/>
              <a:latin typeface="Calibri" panose="020F0502020204030204" pitchFamily="34" charset="0"/>
              <a:ea typeface="SimSun" panose="02010600030101010101" pitchFamily="2" charset="-122"/>
              <a:cs typeface="Times New Roman" panose="02020603050405020304" pitchFamily="18" charset="0"/>
            </a:endParaRPr>
          </a:p>
          <a:p>
            <a:pPr marL="0" indent="0">
              <a:buNone/>
            </a:pPr>
            <a:endParaRPr lang="en-SG" dirty="0"/>
          </a:p>
        </p:txBody>
      </p:sp>
      <p:pic>
        <p:nvPicPr>
          <p:cNvPr id="5" name="Picture 4">
            <a:extLst>
              <a:ext uri="{FF2B5EF4-FFF2-40B4-BE49-F238E27FC236}">
                <a16:creationId xmlns:a16="http://schemas.microsoft.com/office/drawing/2014/main" id="{C9558A21-061C-4084-ACDF-EBF2B2679841}"/>
              </a:ext>
            </a:extLst>
          </p:cNvPr>
          <p:cNvPicPr>
            <a:picLocks noChangeAspect="1"/>
          </p:cNvPicPr>
          <p:nvPr/>
        </p:nvPicPr>
        <p:blipFill>
          <a:blip r:embed="rId3"/>
          <a:stretch>
            <a:fillRect/>
          </a:stretch>
        </p:blipFill>
        <p:spPr>
          <a:xfrm>
            <a:off x="3612356" y="2114651"/>
            <a:ext cx="4967288" cy="3305504"/>
          </a:xfrm>
          <a:prstGeom prst="rect">
            <a:avLst/>
          </a:prstGeom>
        </p:spPr>
      </p:pic>
    </p:spTree>
    <p:extLst>
      <p:ext uri="{BB962C8B-B14F-4D97-AF65-F5344CB8AC3E}">
        <p14:creationId xmlns:p14="http://schemas.microsoft.com/office/powerpoint/2010/main" val="2567448614"/>
      </p:ext>
    </p:extLst>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Georgia"/>
        <a:ea typeface="Arial Black"/>
        <a:cs typeface=""/>
      </a:majorFont>
      <a:minorFont>
        <a:latin typeface="Georgia"/>
        <a:ea typeface="Arial Blac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1109</TotalTime>
  <Words>789</Words>
  <Application>Microsoft Office PowerPoint</Application>
  <PresentationFormat>Widescreen</PresentationFormat>
  <Paragraphs>73</Paragraphs>
  <Slides>12</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Georgia</vt:lpstr>
      <vt:lpstr>Default Design</vt:lpstr>
      <vt:lpstr>PowerPoint Presentation</vt:lpstr>
      <vt:lpstr>OPENING PRAYER</vt:lpstr>
      <vt:lpstr>PowerPoint Presentation</vt:lpstr>
      <vt:lpstr>‘One Anothers’</vt:lpstr>
      <vt:lpstr>Sharing: Which description of love did you and your mate choose to practise in your marriage this week?     </vt:lpstr>
      <vt:lpstr>Read CCC 36 </vt:lpstr>
      <vt:lpstr>PowerPoint Presentation</vt:lpstr>
      <vt:lpstr>Differences</vt:lpstr>
      <vt:lpstr>Giving</vt:lpstr>
      <vt:lpstr>Saving</vt:lpstr>
      <vt:lpstr>Once and for all Decision</vt:lpstr>
      <vt:lpstr>Closing Prayer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Choong</dc:creator>
  <cp:lastModifiedBy>Michael Dawson</cp:lastModifiedBy>
  <cp:revision>430</cp:revision>
  <dcterms:created xsi:type="dcterms:W3CDTF">2021-02-24T05:35:32Z</dcterms:created>
  <dcterms:modified xsi:type="dcterms:W3CDTF">2021-06-02T11:26:43Z</dcterms:modified>
</cp:coreProperties>
</file>