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410" r:id="rId3"/>
    <p:sldId id="501" r:id="rId5"/>
    <p:sldId id="507" r:id="rId6"/>
    <p:sldId id="508" r:id="rId7"/>
    <p:sldId id="482" r:id="rId8"/>
    <p:sldId id="506" r:id="rId9"/>
    <p:sldId id="509" r:id="rId10"/>
    <p:sldId id="4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099" autoAdjust="0"/>
  </p:normalViewPr>
  <p:slideViewPr>
    <p:cSldViewPr snapToObjects="1">
      <p:cViewPr varScale="1">
        <p:scale>
          <a:sx n="106" d="100"/>
          <a:sy n="106" d="100"/>
        </p:scale>
        <p:origin x="762" y="96"/>
      </p:cViewPr>
      <p:guideLst>
        <p:guide orient="horz" pos="2133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2D04A-D042-6D4D-AA4E-86C23502BBF7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D4526-8D12-7B4F-9779-51DB12C55FF2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Jn</a:t>
            </a:r>
            <a:r>
              <a:rPr lang="en-US" dirty="0"/>
              <a:t> 10:10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D4526-8D12-7B4F-9779-51DB12C55FF2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Facilitators to share briefly with the group on what physical intimacy means to your marriage. Include any misunderstandings / misalignment of expectations that you may have had and how you worked through them.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D4526-8D12-7B4F-9779-51DB12C55FF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CD4526-8D12-7B4F-9779-51DB12C55FF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B06A01-12E4-934E-8BDE-24D639590A07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anose="02020404030301010803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jpeg"/><Relationship Id="rId3" Type="http://schemas.microsoft.com/office/2007/relationships/media" Target="https://www.youtube.com/embed/Ep2MAx95m20?feature=oembed" TargetMode="External"/><Relationship Id="rId2" Type="http://schemas.openxmlformats.org/officeDocument/2006/relationships/video" Target="https://www.youtube.com/embed/Ep2MAx95m20?feature=oembed" TargetMode="External"/><Relationship Id="rId1" Type="http://schemas.openxmlformats.org/officeDocument/2006/relationships/hyperlink" Target="https://youtu.be/JS04ZywCMN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microsoft.com/office/2007/relationships/media" Target="https://www.youtube.com/embed/8hKRpVmTygU?start=28&amp;feature=oembed" TargetMode="External"/><Relationship Id="rId2" Type="http://schemas.openxmlformats.org/officeDocument/2006/relationships/video" Target="https://www.youtube.com/embed/8hKRpVmTygU?start=28&amp;feature=oembed" TargetMode="External"/><Relationship Id="rId1" Type="http://schemas.openxmlformats.org/officeDocument/2006/relationships/hyperlink" Target="https://youtu.be/JS04ZywCMN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/>
          <p:nvPr/>
        </p:nvSpPr>
        <p:spPr>
          <a:xfrm>
            <a:off x="7315200" y="2210556"/>
            <a:ext cx="3581400" cy="15994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 spc="8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anose="02020404030301010803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SG" sz="44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Physical Intimacy</a:t>
            </a:r>
            <a:endParaRPr lang="en-SG" sz="4400" b="1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S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7187424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90800"/>
            <a:ext cx="10058400" cy="1371600"/>
          </a:xfrm>
        </p:spPr>
        <p:txBody>
          <a:bodyPr/>
          <a:lstStyle/>
          <a:p>
            <a:pPr algn="ctr"/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Opening Prayer</a:t>
            </a:r>
            <a:endParaRPr lang="en-S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in on opening prayer semina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5028"/>
            <a:ext cx="11734800" cy="640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Facilitators’ sharing</a:t>
            </a:r>
            <a:endParaRPr lang="en-S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Facilitator | Definitions &amp;amp; Meanings That Nobody Will Tell You.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1756572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/>
          <p:nvPr/>
        </p:nvSpPr>
        <p:spPr>
          <a:xfrm>
            <a:off x="1828800" y="5715000"/>
            <a:ext cx="9068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S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Watch video</a:t>
            </a:r>
            <a:endParaRPr lang="en-SG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  <a:hlinkClick r:id="rId1"/>
            </a:endParaRPr>
          </a:p>
        </p:txBody>
      </p:sp>
      <p:pic>
        <p:nvPicPr>
          <p:cNvPr id="2" name="Online Media 1" title="The sex-starved marriage | Michele Weiner-Davis | TEDxCU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26839" y="609600"/>
            <a:ext cx="9305842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182492" cy="2590800"/>
          </a:xfrm>
        </p:spPr>
        <p:txBody>
          <a:bodyPr/>
          <a:lstStyle/>
          <a:p>
            <a:pPr algn="ctr"/>
            <a:r>
              <a:rPr lang="en-SG" altLang="en-US" dirty="0"/>
              <a:t>Couple Discussion &amp; Group Sharing</a:t>
            </a:r>
            <a:endParaRPr lang="en-SG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Couple Discussion (10 </a:t>
            </a:r>
            <a:r>
              <a:rPr lang="en-SG" b="1" dirty="0" err="1">
                <a:latin typeface="Arial" panose="020B0604020202020204" pitchFamily="34" charset="0"/>
                <a:cs typeface="Arial" panose="020B0604020202020204" pitchFamily="34" charset="0"/>
              </a:rPr>
              <a:t>mins</a:t>
            </a:r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S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How do I feel when you accept my invitation to sex? How do I feel when you reject my invitation to sex?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Each time we make love, it is in essence a renewal of our marital vows. How does this make me feel?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Share with your spouse one thing you need for you to be ready for physical intimacy. 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SG" sz="2000" dirty="0">
                <a:latin typeface="Arial" panose="020B0604020202020204" pitchFamily="34" charset="0"/>
                <a:cs typeface="Arial" panose="020B0604020202020204" pitchFamily="34" charset="0"/>
              </a:rPr>
              <a:t>Have we asked God to bless and be a part of every area of our marriage, including our physical intimacy? Can we start (or continue) doing this?</a:t>
            </a:r>
            <a:endParaRPr lang="en-S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/>
          <p:nvPr/>
        </p:nvSpPr>
        <p:spPr>
          <a:xfrm>
            <a:off x="1828800" y="5715000"/>
            <a:ext cx="9068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S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Watch video</a:t>
            </a:r>
            <a:endParaRPr lang="en-SG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  <a:hlinkClick r:id="rId1"/>
            </a:endParaRPr>
          </a:p>
        </p:txBody>
      </p:sp>
      <p:pic>
        <p:nvPicPr>
          <p:cNvPr id="3" name="Online Media 2" title="The Secret about Sex and Holiness">
            <a:hlinkClick r:id="" action="ppaction://media"/>
          </p:cNvPr>
          <p:cNvPicPr>
            <a:picLocks noRot="1"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943100" y="1082611"/>
            <a:ext cx="8305800" cy="4692777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6700" y="-76200"/>
            <a:ext cx="11658600" cy="1371600"/>
          </a:xfrm>
        </p:spPr>
        <p:txBody>
          <a:bodyPr>
            <a:normAutofit/>
          </a:bodyPr>
          <a:lstStyle/>
          <a:p>
            <a:pPr algn="ctr"/>
            <a:r>
              <a:rPr lang="en-SG" sz="3200" b="1" dirty="0">
                <a:latin typeface="Arial" panose="020B0604020202020204" pitchFamily="34" charset="0"/>
                <a:cs typeface="Arial" panose="020B0604020202020204" pitchFamily="34" charset="0"/>
              </a:rPr>
              <a:t>What we say with our bodies in the marital embrace…</a:t>
            </a:r>
            <a:endParaRPr lang="en-SG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438400"/>
            <a:ext cx="9068586" cy="2590800"/>
          </a:xfrm>
        </p:spPr>
        <p:txBody>
          <a:bodyPr/>
          <a:lstStyle/>
          <a:p>
            <a:pPr algn="ctr"/>
            <a:r>
              <a:rPr lang="en-SG" altLang="en-US" dirty="0"/>
              <a:t>Closing Prayer</a:t>
            </a:r>
            <a:endParaRPr lang="en-SG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Savon_16x9</Template>
  <TotalTime>0</TotalTime>
  <Words>629</Words>
  <Application>WPS Presentation</Application>
  <PresentationFormat>Widescreen</PresentationFormat>
  <Paragraphs>25</Paragraphs>
  <Slides>8</Slides>
  <Notes>3</Notes>
  <HiddenSlides>0</HiddenSlides>
  <MMClips>2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Garamond</vt:lpstr>
      <vt:lpstr>Calibri</vt:lpstr>
      <vt:lpstr>Times New Roman</vt:lpstr>
      <vt:lpstr>Century Gothic</vt:lpstr>
      <vt:lpstr>Microsoft YaHei</vt:lpstr>
      <vt:lpstr>Arial Unicode MS</vt:lpstr>
      <vt:lpstr>Savon</vt:lpstr>
      <vt:lpstr>PowerPoint 演示文稿</vt:lpstr>
      <vt:lpstr>Opening Prayer</vt:lpstr>
      <vt:lpstr>Facilitators’ sharing</vt:lpstr>
      <vt:lpstr>PowerPoint 演示文稿</vt:lpstr>
      <vt:lpstr>Couple Discussion &amp; Group Sharing</vt:lpstr>
      <vt:lpstr>Couple Discussion (10 mins)</vt:lpstr>
      <vt:lpstr>What we say with our bodies in the marital embrace…</vt:lpstr>
      <vt:lpstr>Closing Prayer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 Thio</dc:creator>
  <cp:lastModifiedBy>andre</cp:lastModifiedBy>
  <cp:revision>190</cp:revision>
  <dcterms:created xsi:type="dcterms:W3CDTF">2015-10-08T02:15:00Z</dcterms:created>
  <dcterms:modified xsi:type="dcterms:W3CDTF">2022-02-04T08:03:58Z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1033-11.2.0.10463</vt:lpwstr>
  </property>
  <property fmtid="{D5CDD505-2E9C-101B-9397-08002B2CF9AE}" pid="3" name="MSIP_Label_3f9331f7-95a2-472a-92bc-d73219eb516b_Enabled">
    <vt:lpwstr>True</vt:lpwstr>
  </property>
  <property fmtid="{D5CDD505-2E9C-101B-9397-08002B2CF9AE}" pid="4" name="MSIP_Label_3f9331f7-95a2-472a-92bc-d73219eb516b_SiteId">
    <vt:lpwstr>0b11c524-9a1c-4e1b-84cb-6336aefc2243</vt:lpwstr>
  </property>
  <property fmtid="{D5CDD505-2E9C-101B-9397-08002B2CF9AE}" pid="5" name="MSIP_Label_3f9331f7-95a2-472a-92bc-d73219eb516b_Owner">
    <vt:lpwstr>Yunita_TAN@pub.gov.sg</vt:lpwstr>
  </property>
  <property fmtid="{D5CDD505-2E9C-101B-9397-08002B2CF9AE}" pid="6" name="MSIP_Label_3f9331f7-95a2-472a-92bc-d73219eb516b_SetDate">
    <vt:lpwstr>2020-05-23T08:26:28.2945703Z</vt:lpwstr>
  </property>
  <property fmtid="{D5CDD505-2E9C-101B-9397-08002B2CF9AE}" pid="7" name="MSIP_Label_3f9331f7-95a2-472a-92bc-d73219eb516b_Name">
    <vt:lpwstr>CONFIDENTIAL</vt:lpwstr>
  </property>
  <property fmtid="{D5CDD505-2E9C-101B-9397-08002B2CF9AE}" pid="8" name="MSIP_Label_3f9331f7-95a2-472a-92bc-d73219eb516b_Application">
    <vt:lpwstr>Microsoft Azure Information Protection</vt:lpwstr>
  </property>
  <property fmtid="{D5CDD505-2E9C-101B-9397-08002B2CF9AE}" pid="9" name="MSIP_Label_3f9331f7-95a2-472a-92bc-d73219eb516b_ActionId">
    <vt:lpwstr>f6deb761-dfda-4c40-8ead-f9f2be3b97a8</vt:lpwstr>
  </property>
  <property fmtid="{D5CDD505-2E9C-101B-9397-08002B2CF9AE}" pid="10" name="MSIP_Label_3f9331f7-95a2-472a-92bc-d73219eb516b_Extended_MSFT_Method">
    <vt:lpwstr>Automatic</vt:lpwstr>
  </property>
  <property fmtid="{D5CDD505-2E9C-101B-9397-08002B2CF9AE}" pid="11" name="MSIP_Label_4f288355-fb4c-44cd-b9ca-40cfc2aee5f8_Enabled">
    <vt:lpwstr>True</vt:lpwstr>
  </property>
  <property fmtid="{D5CDD505-2E9C-101B-9397-08002B2CF9AE}" pid="12" name="MSIP_Label_4f288355-fb4c-44cd-b9ca-40cfc2aee5f8_SiteId">
    <vt:lpwstr>0b11c524-9a1c-4e1b-84cb-6336aefc2243</vt:lpwstr>
  </property>
  <property fmtid="{D5CDD505-2E9C-101B-9397-08002B2CF9AE}" pid="13" name="MSIP_Label_4f288355-fb4c-44cd-b9ca-40cfc2aee5f8_Owner">
    <vt:lpwstr>Yunita_TAN@pub.gov.sg</vt:lpwstr>
  </property>
  <property fmtid="{D5CDD505-2E9C-101B-9397-08002B2CF9AE}" pid="14" name="MSIP_Label_4f288355-fb4c-44cd-b9ca-40cfc2aee5f8_SetDate">
    <vt:lpwstr>2020-05-23T08:26:28.2945703Z</vt:lpwstr>
  </property>
  <property fmtid="{D5CDD505-2E9C-101B-9397-08002B2CF9AE}" pid="15" name="MSIP_Label_4f288355-fb4c-44cd-b9ca-40cfc2aee5f8_Name">
    <vt:lpwstr>NON-SENSITIVE</vt:lpwstr>
  </property>
  <property fmtid="{D5CDD505-2E9C-101B-9397-08002B2CF9AE}" pid="16" name="MSIP_Label_4f288355-fb4c-44cd-b9ca-40cfc2aee5f8_Application">
    <vt:lpwstr>Microsoft Azure Information Protection</vt:lpwstr>
  </property>
  <property fmtid="{D5CDD505-2E9C-101B-9397-08002B2CF9AE}" pid="17" name="MSIP_Label_4f288355-fb4c-44cd-b9ca-40cfc2aee5f8_ActionId">
    <vt:lpwstr>f6deb761-dfda-4c40-8ead-f9f2be3b97a8</vt:lpwstr>
  </property>
  <property fmtid="{D5CDD505-2E9C-101B-9397-08002B2CF9AE}" pid="18" name="MSIP_Label_4f288355-fb4c-44cd-b9ca-40cfc2aee5f8_Parent">
    <vt:lpwstr>3f9331f7-95a2-472a-92bc-d73219eb516b</vt:lpwstr>
  </property>
  <property fmtid="{D5CDD505-2E9C-101B-9397-08002B2CF9AE}" pid="19" name="MSIP_Label_4f288355-fb4c-44cd-b9ca-40cfc2aee5f8_Extended_MSFT_Method">
    <vt:lpwstr>Automatic</vt:lpwstr>
  </property>
  <property fmtid="{D5CDD505-2E9C-101B-9397-08002B2CF9AE}" pid="20" name="Sensitivity">
    <vt:lpwstr>CONFIDENTIAL NON-SENSITIVE</vt:lpwstr>
  </property>
  <property fmtid="{D5CDD505-2E9C-101B-9397-08002B2CF9AE}" pid="21" name="ICV">
    <vt:lpwstr>B13DA2BE4D72494AA56EFF5A950EBEA5</vt:lpwstr>
  </property>
</Properties>
</file>