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410" r:id="rId3"/>
    <p:sldId id="501" r:id="rId5"/>
    <p:sldId id="507" r:id="rId6"/>
    <p:sldId id="512" r:id="rId7"/>
    <p:sldId id="482" r:id="rId8"/>
    <p:sldId id="506" r:id="rId9"/>
    <p:sldId id="4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3099" autoAdjust="0"/>
  </p:normalViewPr>
  <p:slideViewPr>
    <p:cSldViewPr snapToObjects="1">
      <p:cViewPr varScale="1">
        <p:scale>
          <a:sx n="106" d="100"/>
          <a:sy n="106" d="100"/>
        </p:scale>
        <p:origin x="762" y="114"/>
      </p:cViewPr>
      <p:guideLst>
        <p:guide orient="horz" pos="2133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2D04A-D042-6D4D-AA4E-86C23502BBF7}" type="datetimeFigureOut">
              <a:rPr lang="en-US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D4526-8D12-7B4F-9779-51DB12C55FF2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Jn</a:t>
            </a:r>
            <a:r>
              <a:rPr lang="en-US" dirty="0"/>
              <a:t> 10:10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D4526-8D12-7B4F-9779-51DB12C55FF2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CD4526-8D12-7B4F-9779-51DB12C55FF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r>
              <a:rPr lang="en-SG" altLang="en-US"/>
              <a:t>please go to the section on Video Clips and play the above video</a:t>
            </a:r>
            <a:endParaRPr lang="en-SG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CD4526-8D12-7B4F-9779-51DB12C55FF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3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B06A01-12E4-934E-8BDE-24D639590A07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89992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275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99995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hyperlink" Target="https://youtu.be/JS04ZywCMNM" TargetMode="External"/><Relationship Id="rId1" Type="http://schemas.openxmlformats.org/officeDocument/2006/relationships/hyperlink" Target="https://www.cardinalstudios.org/epic-intimacy-challenge-emotional?cid=d95eca4b-932d-4cef-a4a7-5e7e5761cae9&amp;eoid=214762627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95400" y="1266353"/>
            <a:ext cx="6499758" cy="4325294"/>
          </a:xfrm>
          <a:prstGeom prst="rect">
            <a:avLst/>
          </a:prstGeom>
        </p:spPr>
      </p:pic>
      <p:sp>
        <p:nvSpPr>
          <p:cNvPr id="4" name="Content Placeholder 2"/>
          <p:cNvSpPr txBox="1"/>
          <p:nvPr/>
        </p:nvSpPr>
        <p:spPr>
          <a:xfrm>
            <a:off x="8077200" y="2210556"/>
            <a:ext cx="2667000" cy="15994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 sz="1600" kern="1200" spc="8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SG" sz="44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Emotional Intimacy</a:t>
            </a:r>
            <a:endParaRPr lang="en-SG" sz="4400" b="1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SG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590800"/>
            <a:ext cx="10058400" cy="1371600"/>
          </a:xfrm>
        </p:spPr>
        <p:txBody>
          <a:bodyPr/>
          <a:lstStyle/>
          <a:p>
            <a:pPr algn="ctr"/>
            <a:r>
              <a:rPr lang="en-SG" b="1" dirty="0">
                <a:latin typeface="Arial" panose="020B0604020202020204" pitchFamily="34" charset="0"/>
                <a:cs typeface="Arial" panose="020B0604020202020204" pitchFamily="34" charset="0"/>
              </a:rPr>
              <a:t>Opening Prayer</a:t>
            </a:r>
            <a:endParaRPr lang="en-SG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b="1" dirty="0">
                <a:latin typeface="Arial" panose="020B0604020202020204" pitchFamily="34" charset="0"/>
                <a:cs typeface="Arial" panose="020B0604020202020204" pitchFamily="34" charset="0"/>
              </a:rPr>
              <a:t>Couple Discussion (2 mins)</a:t>
            </a:r>
            <a:endParaRPr lang="en-SG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3581400" cy="3931920"/>
          </a:xfrm>
        </p:spPr>
        <p:txBody>
          <a:bodyPr/>
          <a:lstStyle/>
          <a:p>
            <a:pPr marL="0" indent="0">
              <a:buNone/>
            </a:pPr>
            <a:r>
              <a:rPr lang="en-SG" sz="2000" dirty="0">
                <a:latin typeface="Arial" panose="020B0604020202020204" pitchFamily="34" charset="0"/>
                <a:cs typeface="Arial" panose="020B0604020202020204" pitchFamily="34" charset="0"/>
              </a:rPr>
              <a:t>PART I</a:t>
            </a:r>
            <a:endParaRPr lang="en-SG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SG" sz="2000" dirty="0">
                <a:latin typeface="Arial" panose="020B0604020202020204" pitchFamily="34" charset="0"/>
                <a:cs typeface="Arial" panose="020B0604020202020204" pitchFamily="34" charset="0"/>
              </a:rPr>
              <a:t>On a scale of 1-10, how would you each measure the quality of your emotional intimacy within your marriage right now?</a:t>
            </a:r>
            <a:endParaRPr lang="en-SG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SG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00600" y="2007404"/>
            <a:ext cx="6736015" cy="3631396"/>
          </a:xfrm>
          <a:prstGeom prst="rect">
            <a:avLst/>
          </a:prstGeom>
        </p:spPr>
      </p:pic>
      <p:sp>
        <p:nvSpPr>
          <p:cNvPr id="7" name="Arrow: Up 6"/>
          <p:cNvSpPr/>
          <p:nvPr/>
        </p:nvSpPr>
        <p:spPr>
          <a:xfrm>
            <a:off x="5203479" y="2882498"/>
            <a:ext cx="304800" cy="496506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4" name="Title 3"/>
          <p:cNvSpPr txBox="1"/>
          <p:nvPr/>
        </p:nvSpPr>
        <p:spPr>
          <a:xfrm>
            <a:off x="1562100" y="4800600"/>
            <a:ext cx="9068586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S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  <a:hlinkClick r:id="rId1" action="ppaction://hlinkfile"/>
              </a:rPr>
              <a:t>Watch video</a:t>
            </a:r>
            <a:endParaRPr lang="en-SG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  <a:hlinkClick r:id="rId2"/>
            </a:endParaRPr>
          </a:p>
        </p:txBody>
      </p:sp>
      <p:pic>
        <p:nvPicPr>
          <p:cNvPr id="2" name="Content Placeholder 1">
            <a:hlinkClick r:id="rId1" action="ppaction://hlinkfile"/>
          </p:cNvPr>
          <p:cNvPicPr>
            <a:picLocks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71800" y="838200"/>
            <a:ext cx="6353175" cy="39319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182492" cy="2590800"/>
          </a:xfrm>
        </p:spPr>
        <p:txBody>
          <a:bodyPr/>
          <a:lstStyle/>
          <a:p>
            <a:pPr algn="ctr"/>
            <a:r>
              <a:rPr lang="en-SG" altLang="en-US" dirty="0"/>
              <a:t>Couple Discussion &amp; Group Sharing</a:t>
            </a:r>
            <a:endParaRPr lang="en-SG" alt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b="1" dirty="0">
                <a:latin typeface="Arial" panose="020B0604020202020204" pitchFamily="34" charset="0"/>
                <a:cs typeface="Arial" panose="020B0604020202020204" pitchFamily="34" charset="0"/>
              </a:rPr>
              <a:t>Couple Discussion (10 </a:t>
            </a:r>
            <a:r>
              <a:rPr lang="en-SG" b="1" dirty="0" err="1">
                <a:latin typeface="Arial" panose="020B0604020202020204" pitchFamily="34" charset="0"/>
                <a:cs typeface="Arial" panose="020B0604020202020204" pitchFamily="34" charset="0"/>
              </a:rPr>
              <a:t>mins</a:t>
            </a:r>
            <a:r>
              <a:rPr lang="en-SG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SG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SG" sz="2000" dirty="0">
                <a:latin typeface="Arial" panose="020B0604020202020204" pitchFamily="34" charset="0"/>
                <a:cs typeface="Arial" panose="020B0604020202020204" pitchFamily="34" charset="0"/>
              </a:rPr>
              <a:t>PART II</a:t>
            </a:r>
            <a:endParaRPr lang="en-SG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SG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Each of you answer:</a:t>
            </a:r>
            <a:br>
              <a:rPr lang="en-SG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SG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feel least loved by you when you ____________. I feel most loved by you when you _____________. (Describe in loving detail.) </a:t>
            </a:r>
            <a:endParaRPr lang="en-SG" sz="20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SG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SG" sz="2000" dirty="0">
                <a:latin typeface="Arial" panose="020B0604020202020204" pitchFamily="34" charset="0"/>
                <a:cs typeface="Arial" panose="020B0604020202020204" pitchFamily="34" charset="0"/>
              </a:rPr>
              <a:t>PART III</a:t>
            </a:r>
            <a:endParaRPr lang="en-SG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SG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area of improvement do I think would have the greatest impact on our marriage?</a:t>
            </a:r>
            <a:br>
              <a:rPr lang="en-SG" sz="2000" b="0" i="0" dirty="0">
                <a:solidFill>
                  <a:srgbClr val="595959"/>
                </a:solidFill>
                <a:effectLst/>
                <a:latin typeface="Open Sans" panose="020B0606030504020204" pitchFamily="34" charset="0"/>
              </a:rPr>
            </a:br>
            <a:br>
              <a:rPr lang="en-SG" sz="2000" b="0" i="0" dirty="0">
                <a:solidFill>
                  <a:srgbClr val="595959"/>
                </a:solidFill>
                <a:effectLst/>
                <a:latin typeface="Open Sans" panose="020B0606030504020204" pitchFamily="34" charset="0"/>
              </a:rPr>
            </a:br>
            <a:r>
              <a:rPr lang="en-SG" sz="2000" dirty="0">
                <a:latin typeface="Arial" panose="020B0604020202020204" pitchFamily="34" charset="0"/>
                <a:cs typeface="Arial" panose="020B0604020202020204" pitchFamily="34" charset="0"/>
              </a:rPr>
              <a:t>Share with your spouse for 10 </a:t>
            </a:r>
            <a:r>
              <a:rPr lang="en-SG" sz="2000">
                <a:latin typeface="Arial" panose="020B0604020202020204" pitchFamily="34" charset="0"/>
                <a:cs typeface="Arial" panose="020B0604020202020204" pitchFamily="34" charset="0"/>
              </a:rPr>
              <a:t>mins before we regroup</a:t>
            </a:r>
            <a:endParaRPr lang="en-SG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SG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438400"/>
            <a:ext cx="9068586" cy="2590800"/>
          </a:xfrm>
        </p:spPr>
        <p:txBody>
          <a:bodyPr/>
          <a:lstStyle/>
          <a:p>
            <a:pPr algn="ctr"/>
            <a:r>
              <a:rPr lang="en-SG" altLang="en-US" dirty="0"/>
              <a:t>Closing Prayer</a:t>
            </a:r>
            <a:endParaRPr lang="en-SG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Savon_16x9</Template>
  <TotalTime>0</TotalTime>
  <Words>565</Words>
  <Application>WPS Presentation</Application>
  <PresentationFormat>Widescreen</PresentationFormat>
  <Paragraphs>27</Paragraphs>
  <Slides>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9" baseType="lpstr">
      <vt:lpstr>Arial</vt:lpstr>
      <vt:lpstr>SimSun</vt:lpstr>
      <vt:lpstr>Wingdings</vt:lpstr>
      <vt:lpstr>Garamond</vt:lpstr>
      <vt:lpstr>Calibri</vt:lpstr>
      <vt:lpstr>Times New Roman</vt:lpstr>
      <vt:lpstr>Open Sans</vt:lpstr>
      <vt:lpstr>Segoe Print</vt:lpstr>
      <vt:lpstr>Century Gothic</vt:lpstr>
      <vt:lpstr>Microsoft YaHei</vt:lpstr>
      <vt:lpstr>Arial Unicode MS</vt:lpstr>
      <vt:lpstr>Savon</vt:lpstr>
      <vt:lpstr>PowerPoint 演示文稿</vt:lpstr>
      <vt:lpstr>Opening Prayer</vt:lpstr>
      <vt:lpstr>Couple Discussion (2 mins)</vt:lpstr>
      <vt:lpstr>PowerPoint 演示文稿</vt:lpstr>
      <vt:lpstr>Couple Discussion &amp; Group Sharing</vt:lpstr>
      <vt:lpstr>Couple Discussion (10 mins)</vt:lpstr>
      <vt:lpstr>Closing Prayer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Bernard Thio</dc:creator>
  <cp:lastModifiedBy>andre</cp:lastModifiedBy>
  <cp:revision>186</cp:revision>
  <dcterms:created xsi:type="dcterms:W3CDTF">2015-10-08T02:15:00Z</dcterms:created>
  <dcterms:modified xsi:type="dcterms:W3CDTF">2022-02-04T08:08:35Z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1033-11.2.0.10463</vt:lpwstr>
  </property>
  <property fmtid="{D5CDD505-2E9C-101B-9397-08002B2CF9AE}" pid="3" name="MSIP_Label_3f9331f7-95a2-472a-92bc-d73219eb516b_Enabled">
    <vt:lpwstr>True</vt:lpwstr>
  </property>
  <property fmtid="{D5CDD505-2E9C-101B-9397-08002B2CF9AE}" pid="4" name="MSIP_Label_3f9331f7-95a2-472a-92bc-d73219eb516b_SiteId">
    <vt:lpwstr>0b11c524-9a1c-4e1b-84cb-6336aefc2243</vt:lpwstr>
  </property>
  <property fmtid="{D5CDD505-2E9C-101B-9397-08002B2CF9AE}" pid="5" name="MSIP_Label_3f9331f7-95a2-472a-92bc-d73219eb516b_Owner">
    <vt:lpwstr>Yunita_TAN@pub.gov.sg</vt:lpwstr>
  </property>
  <property fmtid="{D5CDD505-2E9C-101B-9397-08002B2CF9AE}" pid="6" name="MSIP_Label_3f9331f7-95a2-472a-92bc-d73219eb516b_SetDate">
    <vt:lpwstr>2020-05-23T08:26:28.2945703Z</vt:lpwstr>
  </property>
  <property fmtid="{D5CDD505-2E9C-101B-9397-08002B2CF9AE}" pid="7" name="MSIP_Label_3f9331f7-95a2-472a-92bc-d73219eb516b_Name">
    <vt:lpwstr>CONFIDENTIAL</vt:lpwstr>
  </property>
  <property fmtid="{D5CDD505-2E9C-101B-9397-08002B2CF9AE}" pid="8" name="MSIP_Label_3f9331f7-95a2-472a-92bc-d73219eb516b_Application">
    <vt:lpwstr>Microsoft Azure Information Protection</vt:lpwstr>
  </property>
  <property fmtid="{D5CDD505-2E9C-101B-9397-08002B2CF9AE}" pid="9" name="MSIP_Label_3f9331f7-95a2-472a-92bc-d73219eb516b_ActionId">
    <vt:lpwstr>f6deb761-dfda-4c40-8ead-f9f2be3b97a8</vt:lpwstr>
  </property>
  <property fmtid="{D5CDD505-2E9C-101B-9397-08002B2CF9AE}" pid="10" name="MSIP_Label_3f9331f7-95a2-472a-92bc-d73219eb516b_Extended_MSFT_Method">
    <vt:lpwstr>Automatic</vt:lpwstr>
  </property>
  <property fmtid="{D5CDD505-2E9C-101B-9397-08002B2CF9AE}" pid="11" name="MSIP_Label_4f288355-fb4c-44cd-b9ca-40cfc2aee5f8_Enabled">
    <vt:lpwstr>True</vt:lpwstr>
  </property>
  <property fmtid="{D5CDD505-2E9C-101B-9397-08002B2CF9AE}" pid="12" name="MSIP_Label_4f288355-fb4c-44cd-b9ca-40cfc2aee5f8_SiteId">
    <vt:lpwstr>0b11c524-9a1c-4e1b-84cb-6336aefc2243</vt:lpwstr>
  </property>
  <property fmtid="{D5CDD505-2E9C-101B-9397-08002B2CF9AE}" pid="13" name="MSIP_Label_4f288355-fb4c-44cd-b9ca-40cfc2aee5f8_Owner">
    <vt:lpwstr>Yunita_TAN@pub.gov.sg</vt:lpwstr>
  </property>
  <property fmtid="{D5CDD505-2E9C-101B-9397-08002B2CF9AE}" pid="14" name="MSIP_Label_4f288355-fb4c-44cd-b9ca-40cfc2aee5f8_SetDate">
    <vt:lpwstr>2020-05-23T08:26:28.2945703Z</vt:lpwstr>
  </property>
  <property fmtid="{D5CDD505-2E9C-101B-9397-08002B2CF9AE}" pid="15" name="MSIP_Label_4f288355-fb4c-44cd-b9ca-40cfc2aee5f8_Name">
    <vt:lpwstr>NON-SENSITIVE</vt:lpwstr>
  </property>
  <property fmtid="{D5CDD505-2E9C-101B-9397-08002B2CF9AE}" pid="16" name="MSIP_Label_4f288355-fb4c-44cd-b9ca-40cfc2aee5f8_Application">
    <vt:lpwstr>Microsoft Azure Information Protection</vt:lpwstr>
  </property>
  <property fmtid="{D5CDD505-2E9C-101B-9397-08002B2CF9AE}" pid="17" name="MSIP_Label_4f288355-fb4c-44cd-b9ca-40cfc2aee5f8_ActionId">
    <vt:lpwstr>f6deb761-dfda-4c40-8ead-f9f2be3b97a8</vt:lpwstr>
  </property>
  <property fmtid="{D5CDD505-2E9C-101B-9397-08002B2CF9AE}" pid="18" name="MSIP_Label_4f288355-fb4c-44cd-b9ca-40cfc2aee5f8_Parent">
    <vt:lpwstr>3f9331f7-95a2-472a-92bc-d73219eb516b</vt:lpwstr>
  </property>
  <property fmtid="{D5CDD505-2E9C-101B-9397-08002B2CF9AE}" pid="19" name="MSIP_Label_4f288355-fb4c-44cd-b9ca-40cfc2aee5f8_Extended_MSFT_Method">
    <vt:lpwstr>Automatic</vt:lpwstr>
  </property>
  <property fmtid="{D5CDD505-2E9C-101B-9397-08002B2CF9AE}" pid="20" name="Sensitivity">
    <vt:lpwstr>CONFIDENTIAL NON-SENSITIVE</vt:lpwstr>
  </property>
  <property fmtid="{D5CDD505-2E9C-101B-9397-08002B2CF9AE}" pid="21" name="ICV">
    <vt:lpwstr>F7D2663A06184DD1AFCED09D06996919</vt:lpwstr>
  </property>
</Properties>
</file>