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1" r:id="rId1"/>
  </p:sldMasterIdLst>
  <p:notesMasterIdLst>
    <p:notesMasterId r:id="rId8"/>
  </p:notesMasterIdLst>
  <p:sldIdLst>
    <p:sldId id="592" r:id="rId2"/>
    <p:sldId id="591" r:id="rId3"/>
    <p:sldId id="593" r:id="rId4"/>
    <p:sldId id="594" r:id="rId5"/>
    <p:sldId id="595" r:id="rId6"/>
    <p:sldId id="59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05" d="100"/>
          <a:sy n="105" d="100"/>
        </p:scale>
        <p:origin x="696" y="96"/>
      </p:cViewPr>
      <p:guideLst/>
    </p:cSldViewPr>
  </p:slideViewPr>
  <p:notesTextViewPr>
    <p:cViewPr>
      <p:scale>
        <a:sx n="3" d="2"/>
        <a:sy n="3" d="2"/>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7D07B3-F5F6-4734-9F9A-7A516FAF0772}" type="datetimeFigureOut">
              <a:rPr lang="en-SG" smtClean="0"/>
              <a:t>23/1/2022</a:t>
            </a:fld>
            <a:endParaRPr lang="en-S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665337-3900-4C05-B990-C3CAC3C31C30}" type="slidenum">
              <a:rPr lang="en-SG" smtClean="0"/>
              <a:t>‹#›</a:t>
            </a:fld>
            <a:endParaRPr lang="en-SG"/>
          </a:p>
        </p:txBody>
      </p:sp>
    </p:spTree>
    <p:extLst>
      <p:ext uri="{BB962C8B-B14F-4D97-AF65-F5344CB8AC3E}">
        <p14:creationId xmlns:p14="http://schemas.microsoft.com/office/powerpoint/2010/main" val="1662863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1/23/2022</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79176622"/>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1/23/2022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3889789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1/23/2022</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4438292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1/23/2022</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45549665"/>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1/23/2022</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90629962"/>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77480105"/>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1/23/2022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88494969"/>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1/23/2022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24807125"/>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1/23/2022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64623962"/>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1/23/2022</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454182059"/>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1/23/2022</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1072598"/>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ED291B17-9318-49DB-B28B-6E5994AE9581}" type="datetime1">
              <a:rPr lang="en-US" smtClean="0"/>
              <a:t>1/23/2022</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8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52426420"/>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794" r:id="rId6"/>
    <p:sldLayoutId id="2147483790" r:id="rId7"/>
    <p:sldLayoutId id="2147483791" r:id="rId8"/>
    <p:sldLayoutId id="2147483792" r:id="rId9"/>
    <p:sldLayoutId id="2147483793" r:id="rId10"/>
    <p:sldLayoutId id="2147483795" r:id="rId11"/>
  </p:sldLayoutIdLst>
  <mc:AlternateContent xmlns:mc="http://schemas.openxmlformats.org/markup-compatibility/2006" xmlns:p14="http://schemas.microsoft.com/office/powerpoint/2010/main">
    <mc:Choice Requires="p14">
      <p:transition p14:dur="10" advClick="0"/>
    </mc:Choice>
    <mc:Fallback xmlns="">
      <p:transition advClick="0"/>
    </mc:Fallback>
  </mc:AlternateContent>
  <p:hf sldNum="0" hdr="0" ftr="0" dt="0"/>
  <p:txStyles>
    <p:titleStyle>
      <a:lvl1pPr algn="l" defTabSz="457200" rtl="0" eaLnBrk="1" latinLnBrk="0" hangingPunct="1">
        <a:lnSpc>
          <a:spcPct val="90000"/>
        </a:lnSpc>
        <a:spcBef>
          <a:spcPct val="0"/>
        </a:spcBef>
        <a:buNone/>
        <a:defRPr sz="27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1pPr>
      <a:lvl2pPr marL="630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3pPr>
      <a:lvl4pPr marL="1242000" indent="-234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3.xml"/><Relationship Id="rId1" Type="http://schemas.openxmlformats.org/officeDocument/2006/relationships/video" Target="https://www.youtube.com/embed/WHOhaR0CeSM?feature=oembed"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3.xml"/><Relationship Id="rId1" Type="http://schemas.openxmlformats.org/officeDocument/2006/relationships/video" Target="https://www.youtube.com/embed/bRlgUcjkycw?feature=oembed"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3.xml"/><Relationship Id="rId1" Type="http://schemas.openxmlformats.org/officeDocument/2006/relationships/video" Target="https://www.youtube.com/embed/OmntHEfMxMY?feature=oemb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BD50B97-B4F8-4161-8C1D-B0F7AA4E6040}"/>
              </a:ext>
            </a:extLst>
          </p:cNvPr>
          <p:cNvSpPr>
            <a:spLocks noGrp="1"/>
          </p:cNvSpPr>
          <p:nvPr>
            <p:ph type="body" idx="1"/>
          </p:nvPr>
        </p:nvSpPr>
        <p:spPr>
          <a:xfrm>
            <a:off x="471950" y="5240198"/>
            <a:ext cx="11307096" cy="1175452"/>
          </a:xfrm>
        </p:spPr>
        <p:txBody>
          <a:bodyPr>
            <a:normAutofit/>
          </a:bodyPr>
          <a:lstStyle/>
          <a:p>
            <a:pPr algn="ctr"/>
            <a:r>
              <a:rPr lang="en-US" sz="2400" b="1" dirty="0"/>
              <a:t>‘I order you: get up, pick up your stretcher and go off home.’</a:t>
            </a:r>
          </a:p>
          <a:p>
            <a:pPr algn="ctr"/>
            <a:r>
              <a:rPr lang="en-US" sz="2400" b="1" dirty="0"/>
              <a:t>21</a:t>
            </a:r>
            <a:r>
              <a:rPr lang="en-US" sz="2400" b="1" baseline="30000" dirty="0"/>
              <a:t>st</a:t>
            </a:r>
            <a:r>
              <a:rPr lang="en-US" sz="2400" b="1" dirty="0"/>
              <a:t> </a:t>
            </a:r>
            <a:r>
              <a:rPr lang="en-SG" sz="2400" b="1" dirty="0"/>
              <a:t>January 2022</a:t>
            </a:r>
          </a:p>
        </p:txBody>
      </p:sp>
      <p:pic>
        <p:nvPicPr>
          <p:cNvPr id="1026" name="Picture 2" descr="Friends of Divine: March 2014">
            <a:extLst>
              <a:ext uri="{FF2B5EF4-FFF2-40B4-BE49-F238E27FC236}">
                <a16:creationId xmlns:a16="http://schemas.microsoft.com/office/drawing/2014/main" id="{38236CB8-59A6-436D-882A-1366B1DAAF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56339" y="539496"/>
            <a:ext cx="3343922" cy="45628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3151102"/>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6D17626-84E0-424E-958A-92184D9748E7}"/>
              </a:ext>
            </a:extLst>
          </p:cNvPr>
          <p:cNvSpPr txBox="1"/>
          <p:nvPr/>
        </p:nvSpPr>
        <p:spPr>
          <a:xfrm>
            <a:off x="1761744" y="1564932"/>
            <a:ext cx="8668511" cy="3728136"/>
          </a:xfrm>
          <a:prstGeom prst="rect">
            <a:avLst/>
          </a:prstGeom>
          <a:noFill/>
        </p:spPr>
        <p:txBody>
          <a:bodyPr wrap="square">
            <a:spAutoFit/>
          </a:bodyPr>
          <a:lstStyle/>
          <a:p>
            <a:pPr algn="just">
              <a:lnSpc>
                <a:spcPct val="150000"/>
              </a:lnSpc>
            </a:pPr>
            <a:r>
              <a:rPr lang="en-SG" sz="2000" dirty="0">
                <a:effectLst>
                  <a:outerShdw blurRad="38100" dist="38100" dir="2700000" algn="tl">
                    <a:srgbClr val="000000">
                      <a:alpha val="43137"/>
                    </a:srgbClr>
                  </a:outerShdw>
                </a:effectLst>
              </a:rPr>
              <a:t>AGENDA</a:t>
            </a:r>
          </a:p>
          <a:p>
            <a:pPr marL="457200" indent="-457200">
              <a:lnSpc>
                <a:spcPct val="150000"/>
              </a:lnSpc>
              <a:buAutoNum type="arabicPeriod"/>
            </a:pPr>
            <a:r>
              <a:rPr lang="en-SG" sz="2000" dirty="0">
                <a:effectLst>
                  <a:outerShdw blurRad="38100" dist="38100" dir="2700000" algn="tl">
                    <a:srgbClr val="000000">
                      <a:alpha val="43137"/>
                    </a:srgbClr>
                  </a:outerShdw>
                </a:effectLst>
              </a:rPr>
              <a:t>Opening Hymn “Unveil My Eyes” and Prayer</a:t>
            </a:r>
          </a:p>
          <a:p>
            <a:pPr marL="457200" indent="-457200">
              <a:lnSpc>
                <a:spcPct val="150000"/>
              </a:lnSpc>
              <a:buAutoNum type="arabicPeriod"/>
            </a:pPr>
            <a:r>
              <a:rPr lang="en-SG" sz="2000" dirty="0">
                <a:effectLst>
                  <a:outerShdw blurRad="38100" dist="38100" dir="2700000" algn="tl">
                    <a:srgbClr val="000000">
                      <a:alpha val="43137"/>
                    </a:srgbClr>
                  </a:outerShdw>
                </a:effectLst>
              </a:rPr>
              <a:t>Contemplate Mark 2:1-12 The Healing of the Paralytic.</a:t>
            </a:r>
          </a:p>
          <a:p>
            <a:pPr marL="457200" indent="-457200">
              <a:lnSpc>
                <a:spcPct val="150000"/>
              </a:lnSpc>
              <a:buAutoNum type="arabicPeriod"/>
            </a:pPr>
            <a:r>
              <a:rPr lang="en-SG" sz="2000" dirty="0">
                <a:effectLst>
                  <a:outerShdw blurRad="38100" dist="38100" dir="2700000" algn="tl">
                    <a:srgbClr val="000000">
                      <a:alpha val="43137"/>
                    </a:srgbClr>
                  </a:outerShdw>
                </a:effectLst>
              </a:rPr>
              <a:t>Individual Reflection</a:t>
            </a:r>
          </a:p>
          <a:p>
            <a:pPr marL="457200" indent="-457200">
              <a:lnSpc>
                <a:spcPct val="150000"/>
              </a:lnSpc>
              <a:buAutoNum type="arabicPeriod"/>
            </a:pPr>
            <a:r>
              <a:rPr lang="en-SG" sz="2000" dirty="0">
                <a:effectLst>
                  <a:outerShdw blurRad="38100" dist="38100" dir="2700000" algn="tl">
                    <a:srgbClr val="000000">
                      <a:alpha val="43137"/>
                    </a:srgbClr>
                  </a:outerShdw>
                </a:effectLst>
              </a:rPr>
              <a:t>Listen to meditation of the passage from Opus Dei priest.</a:t>
            </a:r>
          </a:p>
          <a:p>
            <a:pPr marL="457200" indent="-457200">
              <a:lnSpc>
                <a:spcPct val="150000"/>
              </a:lnSpc>
              <a:buAutoNum type="arabicPeriod"/>
            </a:pPr>
            <a:r>
              <a:rPr lang="en-SG" sz="2000" dirty="0">
                <a:effectLst>
                  <a:outerShdw blurRad="38100" dist="38100" dir="2700000" algn="tl">
                    <a:srgbClr val="000000">
                      <a:alpha val="43137"/>
                    </a:srgbClr>
                  </a:outerShdw>
                </a:effectLst>
              </a:rPr>
              <a:t>Small Group Sharing and Discussion</a:t>
            </a:r>
          </a:p>
          <a:p>
            <a:pPr marL="457200" indent="-457200">
              <a:lnSpc>
                <a:spcPct val="150000"/>
              </a:lnSpc>
              <a:buAutoNum type="arabicPeriod"/>
            </a:pPr>
            <a:r>
              <a:rPr lang="en-SG" sz="2000" dirty="0">
                <a:effectLst>
                  <a:outerShdw blurRad="38100" dist="38100" dir="2700000" algn="tl">
                    <a:srgbClr val="000000">
                      <a:alpha val="43137"/>
                    </a:srgbClr>
                  </a:outerShdw>
                </a:effectLst>
              </a:rPr>
              <a:t>Main Group Summary Reflection</a:t>
            </a:r>
          </a:p>
          <a:p>
            <a:pPr marL="457200" indent="-457200">
              <a:lnSpc>
                <a:spcPct val="150000"/>
              </a:lnSpc>
              <a:buAutoNum type="arabicPeriod"/>
            </a:pPr>
            <a:r>
              <a:rPr lang="en-SG" sz="2000" dirty="0">
                <a:effectLst>
                  <a:outerShdw blurRad="38100" dist="38100" dir="2700000" algn="tl">
                    <a:srgbClr val="000000">
                      <a:alpha val="43137"/>
                    </a:srgbClr>
                  </a:outerShdw>
                </a:effectLst>
              </a:rPr>
              <a:t>Closing Hymn “In Your Truth” and Prayer</a:t>
            </a:r>
          </a:p>
        </p:txBody>
      </p:sp>
    </p:spTree>
    <p:extLst>
      <p:ext uri="{BB962C8B-B14F-4D97-AF65-F5344CB8AC3E}">
        <p14:creationId xmlns:p14="http://schemas.microsoft.com/office/powerpoint/2010/main" val="2295121448"/>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BD50B97-B4F8-4161-8C1D-B0F7AA4E6040}"/>
              </a:ext>
            </a:extLst>
          </p:cNvPr>
          <p:cNvSpPr>
            <a:spLocks noGrp="1"/>
          </p:cNvSpPr>
          <p:nvPr>
            <p:ph type="body" idx="1"/>
          </p:nvPr>
        </p:nvSpPr>
        <p:spPr>
          <a:xfrm>
            <a:off x="581192" y="5495149"/>
            <a:ext cx="11029615" cy="600556"/>
          </a:xfrm>
        </p:spPr>
        <p:txBody>
          <a:bodyPr>
            <a:normAutofit/>
          </a:bodyPr>
          <a:lstStyle/>
          <a:p>
            <a:pPr algn="ctr"/>
            <a:r>
              <a:rPr lang="en-US" sz="2400" b="1" dirty="0"/>
              <a:t>Unveil my eyes. </a:t>
            </a:r>
            <a:r>
              <a:rPr lang="en-SG" sz="2400" b="0" i="0" dirty="0">
                <a:solidFill>
                  <a:schemeClr val="bg1"/>
                </a:solidFill>
                <a:effectLst/>
              </a:rPr>
              <a:t>Salt of the sound</a:t>
            </a:r>
            <a:endParaRPr lang="en-SG" sz="2400" b="1" dirty="0">
              <a:solidFill>
                <a:schemeClr val="bg1"/>
              </a:solidFill>
            </a:endParaRPr>
          </a:p>
        </p:txBody>
      </p:sp>
      <p:pic>
        <p:nvPicPr>
          <p:cNvPr id="4" name="Online Media 3" title="Unveil My Eyes">
            <a:hlinkClick r:id="" action="ppaction://media"/>
            <a:extLst>
              <a:ext uri="{FF2B5EF4-FFF2-40B4-BE49-F238E27FC236}">
                <a16:creationId xmlns:a16="http://schemas.microsoft.com/office/drawing/2014/main" id="{6FF51418-39BE-47F7-B18B-BAB06F36FD8A}"/>
              </a:ext>
            </a:extLst>
          </p:cNvPr>
          <p:cNvPicPr>
            <a:picLocks noRot="1" noChangeAspect="1"/>
          </p:cNvPicPr>
          <p:nvPr>
            <a:videoFile r:link="rId1"/>
          </p:nvPr>
        </p:nvPicPr>
        <p:blipFill>
          <a:blip r:embed="rId3"/>
          <a:stretch>
            <a:fillRect/>
          </a:stretch>
        </p:blipFill>
        <p:spPr>
          <a:xfrm>
            <a:off x="1243584" y="1415796"/>
            <a:ext cx="3952240" cy="2964180"/>
          </a:xfrm>
          <a:prstGeom prst="rect">
            <a:avLst/>
          </a:prstGeom>
        </p:spPr>
      </p:pic>
      <p:sp>
        <p:nvSpPr>
          <p:cNvPr id="8" name="TextBox 7">
            <a:extLst>
              <a:ext uri="{FF2B5EF4-FFF2-40B4-BE49-F238E27FC236}">
                <a16:creationId xmlns:a16="http://schemas.microsoft.com/office/drawing/2014/main" id="{9485E994-21AC-4AA1-AB05-93F73548E768}"/>
              </a:ext>
            </a:extLst>
          </p:cNvPr>
          <p:cNvSpPr txBox="1"/>
          <p:nvPr/>
        </p:nvSpPr>
        <p:spPr>
          <a:xfrm>
            <a:off x="6095999" y="570271"/>
            <a:ext cx="5030724" cy="4555093"/>
          </a:xfrm>
          <a:prstGeom prst="rect">
            <a:avLst/>
          </a:prstGeom>
          <a:noFill/>
        </p:spPr>
        <p:txBody>
          <a:bodyPr wrap="square">
            <a:spAutoFit/>
          </a:bodyPr>
          <a:lstStyle/>
          <a:p>
            <a:pPr algn="l">
              <a:spcBef>
                <a:spcPts val="600"/>
              </a:spcBef>
              <a:spcAft>
                <a:spcPts val="600"/>
              </a:spcAft>
            </a:pPr>
            <a:r>
              <a:rPr lang="en-US" b="0" i="0" dirty="0">
                <a:effectLst>
                  <a:outerShdw blurRad="38100" dist="38100" dir="2700000" algn="tl">
                    <a:srgbClr val="000000">
                      <a:alpha val="43137"/>
                    </a:srgbClr>
                  </a:outerShdw>
                </a:effectLst>
              </a:rPr>
              <a:t>Unveil my eyes to see your face</a:t>
            </a:r>
            <a:br>
              <a:rPr lang="en-US" b="0" i="0" dirty="0">
                <a:effectLst>
                  <a:outerShdw blurRad="38100" dist="38100" dir="2700000" algn="tl">
                    <a:srgbClr val="000000">
                      <a:alpha val="43137"/>
                    </a:srgbClr>
                  </a:outerShdw>
                </a:effectLst>
              </a:rPr>
            </a:br>
            <a:r>
              <a:rPr lang="en-US" b="0" i="0" dirty="0">
                <a:effectLst>
                  <a:outerShdw blurRad="38100" dist="38100" dir="2700000" algn="tl">
                    <a:srgbClr val="000000">
                      <a:alpha val="43137"/>
                    </a:srgbClr>
                  </a:outerShdw>
                </a:effectLst>
              </a:rPr>
              <a:t>That I might </a:t>
            </a:r>
            <a:r>
              <a:rPr lang="en-US" b="0" i="0" dirty="0" err="1">
                <a:effectLst>
                  <a:outerShdw blurRad="38100" dist="38100" dir="2700000" algn="tl">
                    <a:srgbClr val="000000">
                      <a:alpha val="43137"/>
                    </a:srgbClr>
                  </a:outerShdw>
                </a:effectLst>
              </a:rPr>
              <a:t>recognise</a:t>
            </a:r>
            <a:r>
              <a:rPr lang="en-US" b="0" i="0" dirty="0">
                <a:effectLst>
                  <a:outerShdw blurRad="38100" dist="38100" dir="2700000" algn="tl">
                    <a:srgbClr val="000000">
                      <a:alpha val="43137"/>
                    </a:srgbClr>
                  </a:outerShdw>
                </a:effectLst>
              </a:rPr>
              <a:t> your grace</a:t>
            </a:r>
            <a:br>
              <a:rPr lang="en-US" b="0" i="0" dirty="0">
                <a:effectLst>
                  <a:outerShdw blurRad="38100" dist="38100" dir="2700000" algn="tl">
                    <a:srgbClr val="000000">
                      <a:alpha val="43137"/>
                    </a:srgbClr>
                  </a:outerShdw>
                </a:effectLst>
              </a:rPr>
            </a:br>
            <a:r>
              <a:rPr lang="en-US" b="0" i="0" dirty="0">
                <a:effectLst>
                  <a:outerShdw blurRad="38100" dist="38100" dir="2700000" algn="tl">
                    <a:srgbClr val="000000">
                      <a:alpha val="43137"/>
                    </a:srgbClr>
                  </a:outerShdw>
                </a:effectLst>
              </a:rPr>
              <a:t>And all these plans you have for me</a:t>
            </a:r>
            <a:br>
              <a:rPr lang="en-US" b="0" i="0" dirty="0">
                <a:effectLst>
                  <a:outerShdw blurRad="38100" dist="38100" dir="2700000" algn="tl">
                    <a:srgbClr val="000000">
                      <a:alpha val="43137"/>
                    </a:srgbClr>
                  </a:outerShdw>
                </a:effectLst>
              </a:rPr>
            </a:br>
            <a:r>
              <a:rPr lang="en-US" b="0" i="0" dirty="0">
                <a:effectLst>
                  <a:outerShdw blurRad="38100" dist="38100" dir="2700000" algn="tl">
                    <a:srgbClr val="000000">
                      <a:alpha val="43137"/>
                    </a:srgbClr>
                  </a:outerShdw>
                </a:effectLst>
              </a:rPr>
              <a:t>Use them to set them free</a:t>
            </a:r>
          </a:p>
          <a:p>
            <a:pPr algn="l">
              <a:spcBef>
                <a:spcPts val="600"/>
              </a:spcBef>
              <a:spcAft>
                <a:spcPts val="600"/>
              </a:spcAft>
            </a:pPr>
            <a:r>
              <a:rPr lang="en-US" b="0" i="0" dirty="0">
                <a:effectLst>
                  <a:outerShdw blurRad="38100" dist="38100" dir="2700000" algn="tl">
                    <a:srgbClr val="000000">
                      <a:alpha val="43137"/>
                    </a:srgbClr>
                  </a:outerShdw>
                </a:effectLst>
              </a:rPr>
              <a:t>Unveil my eyes to see your face</a:t>
            </a:r>
            <a:br>
              <a:rPr lang="en-US" b="0" i="0" dirty="0">
                <a:effectLst>
                  <a:outerShdw blurRad="38100" dist="38100" dir="2700000" algn="tl">
                    <a:srgbClr val="000000">
                      <a:alpha val="43137"/>
                    </a:srgbClr>
                  </a:outerShdw>
                </a:effectLst>
              </a:rPr>
            </a:br>
            <a:r>
              <a:rPr lang="en-US" b="0" i="0" dirty="0">
                <a:effectLst>
                  <a:outerShdw blurRad="38100" dist="38100" dir="2700000" algn="tl">
                    <a:srgbClr val="000000">
                      <a:alpha val="43137"/>
                    </a:srgbClr>
                  </a:outerShdw>
                </a:effectLst>
              </a:rPr>
              <a:t>That I might </a:t>
            </a:r>
            <a:r>
              <a:rPr lang="en-US" b="0" i="0" dirty="0" err="1">
                <a:effectLst>
                  <a:outerShdw blurRad="38100" dist="38100" dir="2700000" algn="tl">
                    <a:srgbClr val="000000">
                      <a:alpha val="43137"/>
                    </a:srgbClr>
                  </a:outerShdw>
                </a:effectLst>
              </a:rPr>
              <a:t>recognise</a:t>
            </a:r>
            <a:r>
              <a:rPr lang="en-US" b="0" i="0" dirty="0">
                <a:effectLst>
                  <a:outerShdw blurRad="38100" dist="38100" dir="2700000" algn="tl">
                    <a:srgbClr val="000000">
                      <a:alpha val="43137"/>
                    </a:srgbClr>
                  </a:outerShdw>
                </a:effectLst>
              </a:rPr>
              <a:t> your grace</a:t>
            </a:r>
            <a:br>
              <a:rPr lang="en-US" b="0" i="0" dirty="0">
                <a:effectLst>
                  <a:outerShdw blurRad="38100" dist="38100" dir="2700000" algn="tl">
                    <a:srgbClr val="000000">
                      <a:alpha val="43137"/>
                    </a:srgbClr>
                  </a:outerShdw>
                </a:effectLst>
              </a:rPr>
            </a:br>
            <a:r>
              <a:rPr lang="en-US" b="0" i="0" dirty="0">
                <a:effectLst>
                  <a:outerShdw blurRad="38100" dist="38100" dir="2700000" algn="tl">
                    <a:srgbClr val="000000">
                      <a:alpha val="43137"/>
                    </a:srgbClr>
                  </a:outerShdw>
                </a:effectLst>
              </a:rPr>
              <a:t>And all these plans you have for me</a:t>
            </a:r>
            <a:br>
              <a:rPr lang="en-US" b="0" i="0" dirty="0">
                <a:effectLst>
                  <a:outerShdw blurRad="38100" dist="38100" dir="2700000" algn="tl">
                    <a:srgbClr val="000000">
                      <a:alpha val="43137"/>
                    </a:srgbClr>
                  </a:outerShdw>
                </a:effectLst>
              </a:rPr>
            </a:br>
            <a:r>
              <a:rPr lang="en-US" b="0" i="0" dirty="0">
                <a:effectLst>
                  <a:outerShdw blurRad="38100" dist="38100" dir="2700000" algn="tl">
                    <a:srgbClr val="000000">
                      <a:alpha val="43137"/>
                    </a:srgbClr>
                  </a:outerShdw>
                </a:effectLst>
              </a:rPr>
              <a:t>Use them to set them free</a:t>
            </a:r>
          </a:p>
          <a:p>
            <a:pPr algn="l">
              <a:spcBef>
                <a:spcPts val="600"/>
              </a:spcBef>
              <a:spcAft>
                <a:spcPts val="600"/>
              </a:spcAft>
            </a:pPr>
            <a:r>
              <a:rPr lang="en-US" b="0" i="0" dirty="0">
                <a:effectLst>
                  <a:outerShdw blurRad="38100" dist="38100" dir="2700000" algn="tl">
                    <a:srgbClr val="000000">
                      <a:alpha val="43137"/>
                    </a:srgbClr>
                  </a:outerShdw>
                </a:effectLst>
              </a:rPr>
              <a:t>Unveil my eyes to see your face</a:t>
            </a:r>
            <a:br>
              <a:rPr lang="en-US" b="0" i="0" dirty="0">
                <a:effectLst>
                  <a:outerShdw blurRad="38100" dist="38100" dir="2700000" algn="tl">
                    <a:srgbClr val="000000">
                      <a:alpha val="43137"/>
                    </a:srgbClr>
                  </a:outerShdw>
                </a:effectLst>
              </a:rPr>
            </a:br>
            <a:r>
              <a:rPr lang="en-US" b="0" i="0" dirty="0">
                <a:effectLst>
                  <a:outerShdw blurRad="38100" dist="38100" dir="2700000" algn="tl">
                    <a:srgbClr val="000000">
                      <a:alpha val="43137"/>
                    </a:srgbClr>
                  </a:outerShdw>
                </a:effectLst>
              </a:rPr>
              <a:t>That I might </a:t>
            </a:r>
            <a:r>
              <a:rPr lang="en-US" b="0" i="0" dirty="0" err="1">
                <a:effectLst>
                  <a:outerShdw blurRad="38100" dist="38100" dir="2700000" algn="tl">
                    <a:srgbClr val="000000">
                      <a:alpha val="43137"/>
                    </a:srgbClr>
                  </a:outerShdw>
                </a:effectLst>
              </a:rPr>
              <a:t>recognise</a:t>
            </a:r>
            <a:r>
              <a:rPr lang="en-US" b="0" i="0" dirty="0">
                <a:effectLst>
                  <a:outerShdw blurRad="38100" dist="38100" dir="2700000" algn="tl">
                    <a:srgbClr val="000000">
                      <a:alpha val="43137"/>
                    </a:srgbClr>
                  </a:outerShdw>
                </a:effectLst>
              </a:rPr>
              <a:t> your grace</a:t>
            </a:r>
            <a:br>
              <a:rPr lang="en-US" b="0" i="0" dirty="0">
                <a:effectLst>
                  <a:outerShdw blurRad="38100" dist="38100" dir="2700000" algn="tl">
                    <a:srgbClr val="000000">
                      <a:alpha val="43137"/>
                    </a:srgbClr>
                  </a:outerShdw>
                </a:effectLst>
              </a:rPr>
            </a:br>
            <a:r>
              <a:rPr lang="en-US" b="0" i="0" dirty="0">
                <a:effectLst>
                  <a:outerShdw blurRad="38100" dist="38100" dir="2700000" algn="tl">
                    <a:srgbClr val="000000">
                      <a:alpha val="43137"/>
                    </a:srgbClr>
                  </a:outerShdw>
                </a:effectLst>
              </a:rPr>
              <a:t>And all these plans you have for me</a:t>
            </a:r>
            <a:br>
              <a:rPr lang="en-US" b="0" i="0" dirty="0">
                <a:effectLst>
                  <a:outerShdw blurRad="38100" dist="38100" dir="2700000" algn="tl">
                    <a:srgbClr val="000000">
                      <a:alpha val="43137"/>
                    </a:srgbClr>
                  </a:outerShdw>
                </a:effectLst>
              </a:rPr>
            </a:br>
            <a:r>
              <a:rPr lang="en-US" b="0" i="0" dirty="0">
                <a:effectLst>
                  <a:outerShdw blurRad="38100" dist="38100" dir="2700000" algn="tl">
                    <a:srgbClr val="000000">
                      <a:alpha val="43137"/>
                    </a:srgbClr>
                  </a:outerShdw>
                </a:effectLst>
              </a:rPr>
              <a:t>Use them to set them free</a:t>
            </a:r>
            <a:br>
              <a:rPr lang="en-US" b="0" i="0" dirty="0">
                <a:effectLst>
                  <a:outerShdw blurRad="38100" dist="38100" dir="2700000" algn="tl">
                    <a:srgbClr val="000000">
                      <a:alpha val="43137"/>
                    </a:srgbClr>
                  </a:outerShdw>
                </a:effectLst>
              </a:rPr>
            </a:br>
            <a:r>
              <a:rPr lang="en-US" b="0" i="0" dirty="0">
                <a:effectLst>
                  <a:outerShdw blurRad="38100" dist="38100" dir="2700000" algn="tl">
                    <a:srgbClr val="000000">
                      <a:alpha val="43137"/>
                    </a:srgbClr>
                  </a:outerShdw>
                </a:effectLst>
              </a:rPr>
              <a:t>Use them to set them free</a:t>
            </a:r>
            <a:br>
              <a:rPr lang="en-US" b="0" i="0" dirty="0">
                <a:effectLst>
                  <a:outerShdw blurRad="38100" dist="38100" dir="2700000" algn="tl">
                    <a:srgbClr val="000000">
                      <a:alpha val="43137"/>
                    </a:srgbClr>
                  </a:outerShdw>
                </a:effectLst>
              </a:rPr>
            </a:br>
            <a:r>
              <a:rPr lang="en-US" b="0" i="0" dirty="0">
                <a:effectLst>
                  <a:outerShdw blurRad="38100" dist="38100" dir="2700000" algn="tl">
                    <a:srgbClr val="000000">
                      <a:alpha val="43137"/>
                    </a:srgbClr>
                  </a:outerShdw>
                </a:effectLst>
              </a:rPr>
              <a:t>Use them to set them free</a:t>
            </a:r>
            <a:br>
              <a:rPr lang="en-US" b="0" i="0" dirty="0">
                <a:effectLst>
                  <a:outerShdw blurRad="38100" dist="38100" dir="2700000" algn="tl">
                    <a:srgbClr val="000000">
                      <a:alpha val="43137"/>
                    </a:srgbClr>
                  </a:outerShdw>
                </a:effectLst>
              </a:rPr>
            </a:br>
            <a:r>
              <a:rPr lang="en-US" b="0" i="0" dirty="0">
                <a:effectLst>
                  <a:outerShdw blurRad="38100" dist="38100" dir="2700000" algn="tl">
                    <a:srgbClr val="000000">
                      <a:alpha val="43137"/>
                    </a:srgbClr>
                  </a:outerShdw>
                </a:effectLst>
              </a:rPr>
              <a:t>Use them to set them free</a:t>
            </a:r>
          </a:p>
        </p:txBody>
      </p:sp>
    </p:spTree>
    <p:extLst>
      <p:ext uri="{BB962C8B-B14F-4D97-AF65-F5344CB8AC3E}">
        <p14:creationId xmlns:p14="http://schemas.microsoft.com/office/powerpoint/2010/main" val="3936757000"/>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89CDA969-E08D-4C10-8BF3-EDA3288ED594}"/>
              </a:ext>
            </a:extLst>
          </p:cNvPr>
          <p:cNvSpPr txBox="1"/>
          <p:nvPr/>
        </p:nvSpPr>
        <p:spPr>
          <a:xfrm>
            <a:off x="1015790" y="5939928"/>
            <a:ext cx="2564805" cy="584775"/>
          </a:xfrm>
          <a:prstGeom prst="rect">
            <a:avLst/>
          </a:prstGeom>
          <a:noFill/>
        </p:spPr>
        <p:txBody>
          <a:bodyPr wrap="none" rtlCol="0">
            <a:spAutoFit/>
          </a:bodyPr>
          <a:lstStyle/>
          <a:p>
            <a:pPr algn="ctr"/>
            <a:r>
              <a:rPr lang="en-US" sz="1600" b="1" dirty="0">
                <a:effectLst>
                  <a:outerShdw blurRad="38100" dist="38100" dir="2700000" algn="tl">
                    <a:srgbClr val="000000">
                      <a:alpha val="43137"/>
                    </a:srgbClr>
                  </a:outerShdw>
                </a:effectLst>
                <a:cs typeface="Calibri" panose="020F0502020204030204" pitchFamily="34" charset="0"/>
              </a:rPr>
              <a:t>Mark 2: 1-12</a:t>
            </a:r>
          </a:p>
          <a:p>
            <a:r>
              <a:rPr lang="en-US" sz="1600" b="1" dirty="0"/>
              <a:t>The healing of the paralytic</a:t>
            </a:r>
            <a:endParaRPr lang="en-SG" sz="1600" b="1" dirty="0"/>
          </a:p>
        </p:txBody>
      </p:sp>
      <p:sp>
        <p:nvSpPr>
          <p:cNvPr id="9" name="TextBox 8">
            <a:extLst>
              <a:ext uri="{FF2B5EF4-FFF2-40B4-BE49-F238E27FC236}">
                <a16:creationId xmlns:a16="http://schemas.microsoft.com/office/drawing/2014/main" id="{E1F62D8C-C9F1-4312-8106-95EAE77B1F21}"/>
              </a:ext>
            </a:extLst>
          </p:cNvPr>
          <p:cNvSpPr txBox="1"/>
          <p:nvPr/>
        </p:nvSpPr>
        <p:spPr>
          <a:xfrm>
            <a:off x="4179351" y="596192"/>
            <a:ext cx="7593413" cy="5955605"/>
          </a:xfrm>
          <a:prstGeom prst="rect">
            <a:avLst/>
          </a:prstGeom>
          <a:noFill/>
        </p:spPr>
        <p:txBody>
          <a:bodyPr wrap="square">
            <a:spAutoFit/>
          </a:bodyPr>
          <a:lstStyle/>
          <a:p>
            <a:pPr algn="just">
              <a:lnSpc>
                <a:spcPct val="150000"/>
              </a:lnSpc>
            </a:pPr>
            <a:r>
              <a:rPr lang="en-US" sz="1600" dirty="0">
                <a:effectLst>
                  <a:outerShdw blurRad="38100" dist="38100" dir="2700000" algn="tl">
                    <a:srgbClr val="000000">
                      <a:alpha val="43137"/>
                    </a:srgbClr>
                  </a:outerShdw>
                </a:effectLst>
                <a:cs typeface="Calibri" panose="020F0502020204030204" pitchFamily="34" charset="0"/>
              </a:rPr>
              <a:t>When he returned to Capernaum, some time later, word went round that he was in the house; and so many people collected that there was no room left, even in front of the door. He was preaching the word to them when some people came bringing him a paralytic carried by four men, but as they could not get the man to him through the crowd, they stripped the roof over the place where Jesus was; and when they had made an opening, they lowered the stretcher on which the paralytic lay. Seeing their faith, Jesus said to the paralytic, 'My child, your sins are forgiven.’ Now some scribes were sitting there, and they thought to themselves, 'How can this man talk like that? He is being blasphemous. Who but God can forgive sins?’ And at once, Jesus, inwardly aware that this is what they were thinking, said to them, 'Why do you have these thoughts in your hearts? Which of these is easier: to say to the paralytic, ‘Your sins are forgiven’ or to say, ‘Get up, pick up your stretcher and walk?’ But to prove to you that the Son of man has authority to forgive sins on earth he said to the paralytic: 'I order you: get up, pick up your stretcher, and go off home.’ And the man got up, and at once picked up his stretcher and walked out in front of everyone, so that they were all astonished and praised God saying, 'We have never seen anything like this.'</a:t>
            </a:r>
            <a:endParaRPr lang="en-SG" sz="1600" dirty="0">
              <a:effectLst>
                <a:outerShdw blurRad="38100" dist="38100" dir="2700000" algn="tl">
                  <a:srgbClr val="000000">
                    <a:alpha val="43137"/>
                  </a:srgbClr>
                </a:outerShdw>
              </a:effectLst>
              <a:cs typeface="Calibri" panose="020F0502020204030204" pitchFamily="34" charset="0"/>
            </a:endParaRPr>
          </a:p>
        </p:txBody>
      </p:sp>
      <p:pic>
        <p:nvPicPr>
          <p:cNvPr id="2050" name="Picture 2" descr="Gospel Stories, Myths and Legends | Fr. Dwight Longenecker">
            <a:extLst>
              <a:ext uri="{FF2B5EF4-FFF2-40B4-BE49-F238E27FC236}">
                <a16:creationId xmlns:a16="http://schemas.microsoft.com/office/drawing/2014/main" id="{47A1CCBF-0AF5-4AE4-B488-C3D3C8385C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76" y="961306"/>
            <a:ext cx="3227831" cy="49353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4412254"/>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BD50B97-B4F8-4161-8C1D-B0F7AA4E6040}"/>
              </a:ext>
            </a:extLst>
          </p:cNvPr>
          <p:cNvSpPr>
            <a:spLocks noGrp="1"/>
          </p:cNvSpPr>
          <p:nvPr>
            <p:ph type="body" idx="1"/>
          </p:nvPr>
        </p:nvSpPr>
        <p:spPr>
          <a:xfrm>
            <a:off x="581192" y="5495149"/>
            <a:ext cx="11029615" cy="600556"/>
          </a:xfrm>
        </p:spPr>
        <p:txBody>
          <a:bodyPr>
            <a:normAutofit/>
          </a:bodyPr>
          <a:lstStyle/>
          <a:p>
            <a:pPr algn="ctr"/>
            <a:r>
              <a:rPr lang="en-US" sz="2400" b="1" dirty="0"/>
              <a:t>Furnace of god’s mercy and love</a:t>
            </a:r>
            <a:endParaRPr lang="en-SG" sz="2400" b="1" dirty="0">
              <a:solidFill>
                <a:schemeClr val="bg1"/>
              </a:solidFill>
            </a:endParaRPr>
          </a:p>
        </p:txBody>
      </p:sp>
      <p:pic>
        <p:nvPicPr>
          <p:cNvPr id="2" name="Online Media 1" title="Furnace of God’s Mercy and Love - January 14th 2022">
            <a:hlinkClick r:id="" action="ppaction://media"/>
            <a:extLst>
              <a:ext uri="{FF2B5EF4-FFF2-40B4-BE49-F238E27FC236}">
                <a16:creationId xmlns:a16="http://schemas.microsoft.com/office/drawing/2014/main" id="{AF02B6E2-3F91-4CB5-828E-FA6FC445BBBC}"/>
              </a:ext>
            </a:extLst>
          </p:cNvPr>
          <p:cNvPicPr>
            <a:picLocks noRot="1" noChangeAspect="1"/>
          </p:cNvPicPr>
          <p:nvPr>
            <a:videoFile r:link="rId1"/>
          </p:nvPr>
        </p:nvPicPr>
        <p:blipFill>
          <a:blip r:embed="rId3"/>
          <a:stretch>
            <a:fillRect/>
          </a:stretch>
        </p:blipFill>
        <p:spPr>
          <a:xfrm>
            <a:off x="3599688" y="2018583"/>
            <a:ext cx="4992624" cy="2820833"/>
          </a:xfrm>
          <a:prstGeom prst="rect">
            <a:avLst/>
          </a:prstGeom>
        </p:spPr>
      </p:pic>
    </p:spTree>
    <p:extLst>
      <p:ext uri="{BB962C8B-B14F-4D97-AF65-F5344CB8AC3E}">
        <p14:creationId xmlns:p14="http://schemas.microsoft.com/office/powerpoint/2010/main" val="4231514744"/>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BD50B97-B4F8-4161-8C1D-B0F7AA4E6040}"/>
              </a:ext>
            </a:extLst>
          </p:cNvPr>
          <p:cNvSpPr>
            <a:spLocks noGrp="1"/>
          </p:cNvSpPr>
          <p:nvPr>
            <p:ph type="body" idx="1"/>
          </p:nvPr>
        </p:nvSpPr>
        <p:spPr>
          <a:xfrm>
            <a:off x="581192" y="5495149"/>
            <a:ext cx="11029615" cy="600556"/>
          </a:xfrm>
        </p:spPr>
        <p:txBody>
          <a:bodyPr>
            <a:normAutofit/>
          </a:bodyPr>
          <a:lstStyle/>
          <a:p>
            <a:pPr algn="ctr"/>
            <a:r>
              <a:rPr lang="en-US" sz="2400" b="1" dirty="0"/>
              <a:t>In your truth. </a:t>
            </a:r>
            <a:r>
              <a:rPr lang="en-SG" sz="2400" b="0" i="0" dirty="0">
                <a:solidFill>
                  <a:schemeClr val="bg1"/>
                </a:solidFill>
                <a:effectLst/>
              </a:rPr>
              <a:t>One hope project</a:t>
            </a:r>
            <a:endParaRPr lang="en-SG" sz="2400" b="1" dirty="0">
              <a:solidFill>
                <a:schemeClr val="bg1"/>
              </a:solidFill>
            </a:endParaRPr>
          </a:p>
        </p:txBody>
      </p:sp>
      <p:pic>
        <p:nvPicPr>
          <p:cNvPr id="2" name="Online Media 1" title="One Hope Project - In Your Truth (Official Lyric Video)">
            <a:hlinkClick r:id="" action="ppaction://media"/>
            <a:extLst>
              <a:ext uri="{FF2B5EF4-FFF2-40B4-BE49-F238E27FC236}">
                <a16:creationId xmlns:a16="http://schemas.microsoft.com/office/drawing/2014/main" id="{DFD99F6D-40A9-4EF0-B0EB-42A8FB791D7D}"/>
              </a:ext>
            </a:extLst>
          </p:cNvPr>
          <p:cNvPicPr>
            <a:picLocks noRot="1" noChangeAspect="1"/>
          </p:cNvPicPr>
          <p:nvPr>
            <a:videoFile r:link="rId1"/>
          </p:nvPr>
        </p:nvPicPr>
        <p:blipFill>
          <a:blip r:embed="rId3"/>
          <a:stretch>
            <a:fillRect/>
          </a:stretch>
        </p:blipFill>
        <p:spPr>
          <a:xfrm>
            <a:off x="932688" y="2077679"/>
            <a:ext cx="4783435" cy="2702641"/>
          </a:xfrm>
          <a:prstGeom prst="rect">
            <a:avLst/>
          </a:prstGeom>
        </p:spPr>
      </p:pic>
      <p:sp>
        <p:nvSpPr>
          <p:cNvPr id="7" name="TextBox 6">
            <a:extLst>
              <a:ext uri="{FF2B5EF4-FFF2-40B4-BE49-F238E27FC236}">
                <a16:creationId xmlns:a16="http://schemas.microsoft.com/office/drawing/2014/main" id="{71F59461-1A22-4CBD-B01D-5EB1D4A0D434}"/>
              </a:ext>
            </a:extLst>
          </p:cNvPr>
          <p:cNvSpPr txBox="1"/>
          <p:nvPr/>
        </p:nvSpPr>
        <p:spPr>
          <a:xfrm>
            <a:off x="6434327" y="480810"/>
            <a:ext cx="4783435" cy="4770537"/>
          </a:xfrm>
          <a:prstGeom prst="rect">
            <a:avLst/>
          </a:prstGeom>
          <a:noFill/>
        </p:spPr>
        <p:txBody>
          <a:bodyPr wrap="square">
            <a:spAutoFit/>
          </a:bodyPr>
          <a:lstStyle/>
          <a:p>
            <a:r>
              <a:rPr lang="en-US" sz="1600" b="0" i="0" dirty="0">
                <a:solidFill>
                  <a:srgbClr val="000000"/>
                </a:solidFill>
                <a:effectLst>
                  <a:outerShdw blurRad="38100" dist="38100" dir="2700000" algn="tl">
                    <a:srgbClr val="000000">
                      <a:alpha val="43137"/>
                    </a:srgbClr>
                  </a:outerShdw>
                </a:effectLst>
              </a:rPr>
              <a:t>I’ve found hope in one unchanging</a:t>
            </a:r>
            <a:br>
              <a:rPr lang="en-US" sz="1600" dirty="0">
                <a:effectLst>
                  <a:outerShdw blurRad="38100" dist="38100" dir="2700000" algn="tl">
                    <a:srgbClr val="000000">
                      <a:alpha val="43137"/>
                    </a:srgbClr>
                  </a:outerShdw>
                </a:effectLst>
              </a:rPr>
            </a:br>
            <a:r>
              <a:rPr lang="en-US" sz="1600" b="0" i="0" dirty="0">
                <a:solidFill>
                  <a:srgbClr val="000000"/>
                </a:solidFill>
                <a:effectLst>
                  <a:outerShdw blurRad="38100" dist="38100" dir="2700000" algn="tl">
                    <a:srgbClr val="000000">
                      <a:alpha val="43137"/>
                    </a:srgbClr>
                  </a:outerShdw>
                </a:effectLst>
              </a:rPr>
              <a:t>I’ve found a friend in the great I Am</a:t>
            </a:r>
            <a:br>
              <a:rPr lang="en-US" sz="1600" dirty="0">
                <a:effectLst>
                  <a:outerShdw blurRad="38100" dist="38100" dir="2700000" algn="tl">
                    <a:srgbClr val="000000">
                      <a:alpha val="43137"/>
                    </a:srgbClr>
                  </a:outerShdw>
                </a:effectLst>
              </a:rPr>
            </a:br>
            <a:r>
              <a:rPr lang="en-US" sz="1600" b="0" i="0" dirty="0">
                <a:solidFill>
                  <a:srgbClr val="000000"/>
                </a:solidFill>
                <a:effectLst>
                  <a:outerShdw blurRad="38100" dist="38100" dir="2700000" algn="tl">
                    <a:srgbClr val="000000">
                      <a:alpha val="43137"/>
                    </a:srgbClr>
                  </a:outerShdw>
                </a:effectLst>
              </a:rPr>
              <a:t>I’ve found peace in the Lord Almighty</a:t>
            </a:r>
            <a:br>
              <a:rPr lang="en-US" sz="1600" dirty="0">
                <a:effectLst>
                  <a:outerShdw blurRad="38100" dist="38100" dir="2700000" algn="tl">
                    <a:srgbClr val="000000">
                      <a:alpha val="43137"/>
                    </a:srgbClr>
                  </a:outerShdw>
                </a:effectLst>
              </a:rPr>
            </a:br>
            <a:r>
              <a:rPr lang="en-US" sz="1600" b="0" i="0" dirty="0">
                <a:solidFill>
                  <a:srgbClr val="000000"/>
                </a:solidFill>
                <a:effectLst>
                  <a:outerShdw blurRad="38100" dist="38100" dir="2700000" algn="tl">
                    <a:srgbClr val="000000">
                      <a:alpha val="43137"/>
                    </a:srgbClr>
                  </a:outerShdw>
                </a:effectLst>
              </a:rPr>
              <a:t>Perfect love meets me as I am</a:t>
            </a:r>
            <a:br>
              <a:rPr lang="en-US" sz="1600" dirty="0">
                <a:effectLst>
                  <a:outerShdw blurRad="38100" dist="38100" dir="2700000" algn="tl">
                    <a:srgbClr val="000000">
                      <a:alpha val="43137"/>
                    </a:srgbClr>
                  </a:outerShdw>
                </a:effectLst>
              </a:rPr>
            </a:br>
            <a:br>
              <a:rPr lang="en-US" sz="1600" dirty="0">
                <a:effectLst>
                  <a:outerShdw blurRad="38100" dist="38100" dir="2700000" algn="tl">
                    <a:srgbClr val="000000">
                      <a:alpha val="43137"/>
                    </a:srgbClr>
                  </a:outerShdw>
                </a:effectLst>
              </a:rPr>
            </a:br>
            <a:r>
              <a:rPr lang="en-US" sz="1600" b="0" i="0" dirty="0">
                <a:solidFill>
                  <a:srgbClr val="000000"/>
                </a:solidFill>
                <a:effectLst>
                  <a:outerShdw blurRad="38100" dist="38100" dir="2700000" algn="tl">
                    <a:srgbClr val="000000">
                      <a:alpha val="43137"/>
                    </a:srgbClr>
                  </a:outerShdw>
                </a:effectLst>
              </a:rPr>
              <a:t>In Your truth I am found</a:t>
            </a:r>
            <a:br>
              <a:rPr lang="en-US" sz="1600" dirty="0">
                <a:effectLst>
                  <a:outerShdw blurRad="38100" dist="38100" dir="2700000" algn="tl">
                    <a:srgbClr val="000000">
                      <a:alpha val="43137"/>
                    </a:srgbClr>
                  </a:outerShdw>
                </a:effectLst>
              </a:rPr>
            </a:br>
            <a:r>
              <a:rPr lang="en-US" sz="1600" b="0" i="0" dirty="0">
                <a:solidFill>
                  <a:srgbClr val="000000"/>
                </a:solidFill>
                <a:effectLst>
                  <a:outerShdw blurRad="38100" dist="38100" dir="2700000" algn="tl">
                    <a:srgbClr val="000000">
                      <a:alpha val="43137"/>
                    </a:srgbClr>
                  </a:outerShdw>
                </a:effectLst>
              </a:rPr>
              <a:t>In Your arms I am home</a:t>
            </a:r>
            <a:br>
              <a:rPr lang="en-US" sz="1600" dirty="0">
                <a:effectLst>
                  <a:outerShdw blurRad="38100" dist="38100" dir="2700000" algn="tl">
                    <a:srgbClr val="000000">
                      <a:alpha val="43137"/>
                    </a:srgbClr>
                  </a:outerShdw>
                </a:effectLst>
              </a:rPr>
            </a:br>
            <a:r>
              <a:rPr lang="en-US" sz="1600" b="0" i="0" dirty="0">
                <a:solidFill>
                  <a:srgbClr val="000000"/>
                </a:solidFill>
                <a:effectLst>
                  <a:outerShdw blurRad="38100" dist="38100" dir="2700000" algn="tl">
                    <a:srgbClr val="000000">
                      <a:alpha val="43137"/>
                    </a:srgbClr>
                  </a:outerShdw>
                </a:effectLst>
              </a:rPr>
              <a:t>In Your grace I’m restored</a:t>
            </a:r>
            <a:br>
              <a:rPr lang="en-US" sz="1600" dirty="0">
                <a:effectLst>
                  <a:outerShdw blurRad="38100" dist="38100" dir="2700000" algn="tl">
                    <a:srgbClr val="000000">
                      <a:alpha val="43137"/>
                    </a:srgbClr>
                  </a:outerShdw>
                </a:effectLst>
              </a:rPr>
            </a:br>
            <a:r>
              <a:rPr lang="en-US" sz="1600" b="0" i="0" dirty="0">
                <a:solidFill>
                  <a:srgbClr val="000000"/>
                </a:solidFill>
                <a:effectLst>
                  <a:outerShdw blurRad="38100" dist="38100" dir="2700000" algn="tl">
                    <a:srgbClr val="000000">
                      <a:alpha val="43137"/>
                    </a:srgbClr>
                  </a:outerShdw>
                </a:effectLst>
              </a:rPr>
              <a:t>In Your love is where I belong</a:t>
            </a:r>
            <a:br>
              <a:rPr lang="en-US" sz="1600" dirty="0">
                <a:effectLst>
                  <a:outerShdw blurRad="38100" dist="38100" dir="2700000" algn="tl">
                    <a:srgbClr val="000000">
                      <a:alpha val="43137"/>
                    </a:srgbClr>
                  </a:outerShdw>
                </a:effectLst>
              </a:rPr>
            </a:br>
            <a:br>
              <a:rPr lang="en-US" sz="1600" dirty="0">
                <a:effectLst>
                  <a:outerShdw blurRad="38100" dist="38100" dir="2700000" algn="tl">
                    <a:srgbClr val="000000">
                      <a:alpha val="43137"/>
                    </a:srgbClr>
                  </a:outerShdw>
                </a:effectLst>
              </a:rPr>
            </a:br>
            <a:r>
              <a:rPr lang="en-US" sz="1600" b="0" i="0" dirty="0">
                <a:solidFill>
                  <a:srgbClr val="000000"/>
                </a:solidFill>
                <a:effectLst>
                  <a:outerShdw blurRad="38100" dist="38100" dir="2700000" algn="tl">
                    <a:srgbClr val="000000">
                      <a:alpha val="43137"/>
                    </a:srgbClr>
                  </a:outerShdw>
                </a:effectLst>
              </a:rPr>
              <a:t>I’ve been saved by the King of Kingdoms</a:t>
            </a:r>
            <a:br>
              <a:rPr lang="en-US" sz="1600" dirty="0">
                <a:effectLst>
                  <a:outerShdw blurRad="38100" dist="38100" dir="2700000" algn="tl">
                    <a:srgbClr val="000000">
                      <a:alpha val="43137"/>
                    </a:srgbClr>
                  </a:outerShdw>
                </a:effectLst>
              </a:rPr>
            </a:br>
            <a:r>
              <a:rPr lang="en-US" sz="1600" b="0" i="0" dirty="0">
                <a:solidFill>
                  <a:srgbClr val="000000"/>
                </a:solidFill>
                <a:effectLst>
                  <a:outerShdw blurRad="38100" dist="38100" dir="2700000" algn="tl">
                    <a:srgbClr val="000000">
                      <a:alpha val="43137"/>
                    </a:srgbClr>
                  </a:outerShdw>
                </a:effectLst>
              </a:rPr>
              <a:t>I’ve found life in the Risen One</a:t>
            </a:r>
            <a:br>
              <a:rPr lang="en-US" sz="1600" dirty="0">
                <a:effectLst>
                  <a:outerShdw blurRad="38100" dist="38100" dir="2700000" algn="tl">
                    <a:srgbClr val="000000">
                      <a:alpha val="43137"/>
                    </a:srgbClr>
                  </a:outerShdw>
                </a:effectLst>
              </a:rPr>
            </a:br>
            <a:r>
              <a:rPr lang="en-US" sz="1600" b="0" i="0" dirty="0">
                <a:solidFill>
                  <a:srgbClr val="000000"/>
                </a:solidFill>
                <a:effectLst>
                  <a:outerShdw blurRad="38100" dist="38100" dir="2700000" algn="tl">
                    <a:srgbClr val="000000">
                      <a:alpha val="43137"/>
                    </a:srgbClr>
                  </a:outerShdw>
                </a:effectLst>
              </a:rPr>
              <a:t>I’m set free by the Lord of justice</a:t>
            </a:r>
            <a:br>
              <a:rPr lang="en-US" sz="1600" dirty="0">
                <a:effectLst>
                  <a:outerShdw blurRad="38100" dist="38100" dir="2700000" algn="tl">
                    <a:srgbClr val="000000">
                      <a:alpha val="43137"/>
                    </a:srgbClr>
                  </a:outerShdw>
                </a:effectLst>
              </a:rPr>
            </a:br>
            <a:r>
              <a:rPr lang="en-US" sz="1600" b="0" i="0" dirty="0">
                <a:solidFill>
                  <a:srgbClr val="000000"/>
                </a:solidFill>
                <a:effectLst>
                  <a:outerShdw blurRad="38100" dist="38100" dir="2700000" algn="tl">
                    <a:srgbClr val="000000">
                      <a:alpha val="43137"/>
                    </a:srgbClr>
                  </a:outerShdw>
                </a:effectLst>
              </a:rPr>
              <a:t>Perfect peace </a:t>
            </a:r>
            <a:r>
              <a:rPr lang="en-US" sz="1600" b="0" i="0" dirty="0" err="1">
                <a:solidFill>
                  <a:srgbClr val="000000"/>
                </a:solidFill>
                <a:effectLst>
                  <a:outerShdw blurRad="38100" dist="38100" dir="2700000" algn="tl">
                    <a:srgbClr val="000000">
                      <a:alpha val="43137"/>
                    </a:srgbClr>
                  </a:outerShdw>
                </a:effectLst>
              </a:rPr>
              <a:t>tеlls</a:t>
            </a:r>
            <a:r>
              <a:rPr lang="en-US" sz="1600" b="0" i="0" dirty="0">
                <a:solidFill>
                  <a:srgbClr val="000000"/>
                </a:solidFill>
                <a:effectLst>
                  <a:outerShdw blurRad="38100" dist="38100" dir="2700000" algn="tl">
                    <a:srgbClr val="000000">
                      <a:alpha val="43137"/>
                    </a:srgbClr>
                  </a:outerShdw>
                </a:effectLst>
              </a:rPr>
              <a:t> me who I am</a:t>
            </a:r>
            <a:br>
              <a:rPr lang="en-US" sz="1600" dirty="0">
                <a:effectLst>
                  <a:outerShdw blurRad="38100" dist="38100" dir="2700000" algn="tl">
                    <a:srgbClr val="000000">
                      <a:alpha val="43137"/>
                    </a:srgbClr>
                  </a:outerShdw>
                </a:effectLst>
              </a:rPr>
            </a:br>
            <a:br>
              <a:rPr lang="en-US" sz="1600" dirty="0">
                <a:effectLst>
                  <a:outerShdw blurRad="38100" dist="38100" dir="2700000" algn="tl">
                    <a:srgbClr val="000000">
                      <a:alpha val="43137"/>
                    </a:srgbClr>
                  </a:outerShdw>
                </a:effectLst>
              </a:rPr>
            </a:br>
            <a:r>
              <a:rPr lang="en-US" sz="1600" b="0" i="0" dirty="0">
                <a:solidFill>
                  <a:srgbClr val="000000"/>
                </a:solidFill>
                <a:effectLst>
                  <a:outerShdw blurRad="38100" dist="38100" dir="2700000" algn="tl">
                    <a:srgbClr val="000000">
                      <a:alpha val="43137"/>
                    </a:srgbClr>
                  </a:outerShdw>
                </a:effectLst>
              </a:rPr>
              <a:t>In Your loving arms</a:t>
            </a:r>
            <a:br>
              <a:rPr lang="en-US" sz="1600" dirty="0">
                <a:effectLst>
                  <a:outerShdw blurRad="38100" dist="38100" dir="2700000" algn="tl">
                    <a:srgbClr val="000000">
                      <a:alpha val="43137"/>
                    </a:srgbClr>
                  </a:outerShdw>
                </a:effectLst>
              </a:rPr>
            </a:br>
            <a:r>
              <a:rPr lang="en-US" sz="1600" b="0" i="0" dirty="0">
                <a:solidFill>
                  <a:srgbClr val="000000"/>
                </a:solidFill>
                <a:effectLst>
                  <a:outerShdw blurRad="38100" dist="38100" dir="2700000" algn="tl">
                    <a:srgbClr val="000000">
                      <a:alpha val="43137"/>
                    </a:srgbClr>
                  </a:outerShdw>
                </a:effectLst>
              </a:rPr>
              <a:t>I am safe and </a:t>
            </a:r>
            <a:r>
              <a:rPr lang="en-US" sz="1600" b="0" i="0" dirty="0" err="1">
                <a:solidFill>
                  <a:srgbClr val="000000"/>
                </a:solidFill>
                <a:effectLst>
                  <a:outerShdw blurRad="38100" dist="38100" dir="2700000" algn="tl">
                    <a:srgbClr val="000000">
                      <a:alpha val="43137"/>
                    </a:srgbClr>
                  </a:outerShdw>
                </a:effectLst>
              </a:rPr>
              <a:t>sеcure</a:t>
            </a:r>
            <a:br>
              <a:rPr lang="en-US" sz="1600" dirty="0">
                <a:effectLst>
                  <a:outerShdw blurRad="38100" dist="38100" dir="2700000" algn="tl">
                    <a:srgbClr val="000000">
                      <a:alpha val="43137"/>
                    </a:srgbClr>
                  </a:outerShdw>
                </a:effectLst>
              </a:rPr>
            </a:br>
            <a:r>
              <a:rPr lang="en-US" sz="1600" b="0" i="0" dirty="0">
                <a:solidFill>
                  <a:srgbClr val="000000"/>
                </a:solidFill>
                <a:effectLst>
                  <a:outerShdw blurRad="38100" dist="38100" dir="2700000" algn="tl">
                    <a:srgbClr val="000000">
                      <a:alpha val="43137"/>
                    </a:srgbClr>
                  </a:outerShdw>
                </a:effectLst>
              </a:rPr>
              <a:t>In Your loving arms</a:t>
            </a:r>
            <a:br>
              <a:rPr lang="en-US" sz="1600" dirty="0">
                <a:effectLst>
                  <a:outerShdw blurRad="38100" dist="38100" dir="2700000" algn="tl">
                    <a:srgbClr val="000000">
                      <a:alpha val="43137"/>
                    </a:srgbClr>
                  </a:outerShdw>
                </a:effectLst>
              </a:rPr>
            </a:br>
            <a:r>
              <a:rPr lang="en-US" sz="1600" b="0" i="0" dirty="0">
                <a:solidFill>
                  <a:srgbClr val="000000"/>
                </a:solidFill>
                <a:effectLst>
                  <a:outerShdw blurRad="38100" dist="38100" dir="2700000" algn="tl">
                    <a:srgbClr val="000000">
                      <a:alpha val="43137"/>
                    </a:srgbClr>
                  </a:outerShdw>
                </a:effectLst>
              </a:rPr>
              <a:t>I’m adored</a:t>
            </a:r>
            <a:endParaRPr lang="en-SG" sz="1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76107204"/>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theme/theme1.xml><?xml version="1.0" encoding="utf-8"?>
<a:theme xmlns:a="http://schemas.openxmlformats.org/drawingml/2006/main" name="DividendVTI">
  <a:themeElements>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fontScheme name="Dividend">
      <a:majorFont>
        <a:latin typeface="Arial Nova Ligh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ova Ligh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4354</TotalTime>
  <Words>623</Words>
  <Application>Microsoft Office PowerPoint</Application>
  <PresentationFormat>Widescreen</PresentationFormat>
  <Paragraphs>20</Paragraphs>
  <Slides>6</Slides>
  <Notes>0</Notes>
  <HiddenSlides>0</HiddenSlides>
  <MMClips>3</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Arial Nova Light</vt:lpstr>
      <vt:lpstr>Calibri</vt:lpstr>
      <vt:lpstr>Wingdings 2</vt:lpstr>
      <vt:lpstr>DividendVTI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Fong</dc:creator>
  <cp:lastModifiedBy>David Fong</cp:lastModifiedBy>
  <cp:revision>217</cp:revision>
  <dcterms:created xsi:type="dcterms:W3CDTF">2020-12-26T10:00:10Z</dcterms:created>
  <dcterms:modified xsi:type="dcterms:W3CDTF">2022-01-23T07:15:27Z</dcterms:modified>
</cp:coreProperties>
</file>