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1" r:id="rId1"/>
  </p:sldMasterIdLst>
  <p:notesMasterIdLst>
    <p:notesMasterId r:id="rId8"/>
  </p:notesMasterIdLst>
  <p:sldIdLst>
    <p:sldId id="592" r:id="rId2"/>
    <p:sldId id="589" r:id="rId3"/>
    <p:sldId id="593" r:id="rId4"/>
    <p:sldId id="594" r:id="rId5"/>
    <p:sldId id="591" r:id="rId6"/>
    <p:sldId id="58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5" d="100"/>
          <a:sy n="75" d="100"/>
        </p:scale>
        <p:origin x="854" y="43"/>
      </p:cViewPr>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Fong" userId="42c10e8e1fb1b7ab" providerId="LiveId" clId="{6BF78902-FBBC-4583-828F-55DE79D0B389}"/>
    <pc:docChg chg="addSld modSld sldOrd">
      <pc:chgData name="David Fong" userId="42c10e8e1fb1b7ab" providerId="LiveId" clId="{6BF78902-FBBC-4583-828F-55DE79D0B389}" dt="2021-12-22T11:45:54.261" v="108" actId="113"/>
      <pc:docMkLst>
        <pc:docMk/>
      </pc:docMkLst>
      <pc:sldChg chg="modSp mod ord">
        <pc:chgData name="David Fong" userId="42c10e8e1fb1b7ab" providerId="LiveId" clId="{6BF78902-FBBC-4583-828F-55DE79D0B389}" dt="2021-12-22T11:38:15.373" v="26" actId="2711"/>
        <pc:sldMkLst>
          <pc:docMk/>
          <pc:sldMk cId="3118349221" sldId="588"/>
        </pc:sldMkLst>
        <pc:spChg chg="mod">
          <ac:chgData name="David Fong" userId="42c10e8e1fb1b7ab" providerId="LiveId" clId="{6BF78902-FBBC-4583-828F-55DE79D0B389}" dt="2021-12-22T11:38:15.373" v="26" actId="2711"/>
          <ac:spMkLst>
            <pc:docMk/>
            <pc:sldMk cId="3118349221" sldId="588"/>
            <ac:spMk id="12" creationId="{5A527B4A-16D6-45D4-8F3B-766AA7BC7E2A}"/>
          </ac:spMkLst>
        </pc:spChg>
        <pc:spChg chg="mod">
          <ac:chgData name="David Fong" userId="42c10e8e1fb1b7ab" providerId="LiveId" clId="{6BF78902-FBBC-4583-828F-55DE79D0B389}" dt="2021-12-22T11:37:59.159" v="25" actId="2711"/>
          <ac:spMkLst>
            <pc:docMk/>
            <pc:sldMk cId="3118349221" sldId="588"/>
            <ac:spMk id="14" creationId="{2E34D0AD-AC8A-434C-9071-56A172E941AE}"/>
          </ac:spMkLst>
        </pc:spChg>
      </pc:sldChg>
      <pc:sldChg chg="addSp modSp new mod">
        <pc:chgData name="David Fong" userId="42c10e8e1fb1b7ab" providerId="LiveId" clId="{6BF78902-FBBC-4583-828F-55DE79D0B389}" dt="2021-12-22T11:45:54.261" v="108" actId="113"/>
        <pc:sldMkLst>
          <pc:docMk/>
          <pc:sldMk cId="705498963" sldId="589"/>
        </pc:sldMkLst>
        <pc:spChg chg="add mod">
          <ac:chgData name="David Fong" userId="42c10e8e1fb1b7ab" providerId="LiveId" clId="{6BF78902-FBBC-4583-828F-55DE79D0B389}" dt="2021-12-22T11:45:54.261" v="108" actId="113"/>
          <ac:spMkLst>
            <pc:docMk/>
            <pc:sldMk cId="705498963" sldId="589"/>
            <ac:spMk id="3" creationId="{5A9C7EF4-A7E9-4CDD-8F88-5436F3370384}"/>
          </ac:spMkLst>
        </pc:spChg>
        <pc:picChg chg="add mod">
          <ac:chgData name="David Fong" userId="42c10e8e1fb1b7ab" providerId="LiveId" clId="{6BF78902-FBBC-4583-828F-55DE79D0B389}" dt="2021-12-22T11:37:30.106" v="22" actId="1036"/>
          <ac:picMkLst>
            <pc:docMk/>
            <pc:sldMk cId="705498963" sldId="589"/>
            <ac:picMk id="2" creationId="{EA66715C-0509-4089-9362-2363A66C103A}"/>
          </ac:picMkLst>
        </pc:picChg>
      </pc:sldChg>
      <pc:sldChg chg="addSp modSp new mod">
        <pc:chgData name="David Fong" userId="42c10e8e1fb1b7ab" providerId="LiveId" clId="{6BF78902-FBBC-4583-828F-55DE79D0B389}" dt="2021-12-22T11:39:39.480" v="29" actId="14100"/>
        <pc:sldMkLst>
          <pc:docMk/>
          <pc:sldMk cId="3390410310" sldId="590"/>
        </pc:sldMkLst>
        <pc:spChg chg="add mod">
          <ac:chgData name="David Fong" userId="42c10e8e1fb1b7ab" providerId="LiveId" clId="{6BF78902-FBBC-4583-828F-55DE79D0B389}" dt="2021-12-22T11:39:39.480" v="29" actId="14100"/>
          <ac:spMkLst>
            <pc:docMk/>
            <pc:sldMk cId="3390410310" sldId="590"/>
            <ac:spMk id="2" creationId="{46E78B36-1C17-4F58-B081-002F571C64B6}"/>
          </ac:spMkLst>
        </pc:spChg>
        <pc:spChg chg="add mod">
          <ac:chgData name="David Fong" userId="42c10e8e1fb1b7ab" providerId="LiveId" clId="{6BF78902-FBBC-4583-828F-55DE79D0B389}" dt="2021-12-22T11:39:39.480" v="29" actId="14100"/>
          <ac:spMkLst>
            <pc:docMk/>
            <pc:sldMk cId="3390410310" sldId="590"/>
            <ac:spMk id="3" creationId="{2EAEBBF1-1E9D-4A7E-8E79-9CAB43AD4AA8}"/>
          </ac:spMkLst>
        </pc:spChg>
        <pc:picChg chg="add mod">
          <ac:chgData name="David Fong" userId="42c10e8e1fb1b7ab" providerId="LiveId" clId="{6BF78902-FBBC-4583-828F-55DE79D0B389}" dt="2021-12-22T11:39:39.480" v="29" actId="14100"/>
          <ac:picMkLst>
            <pc:docMk/>
            <pc:sldMk cId="3390410310" sldId="590"/>
            <ac:picMk id="4" creationId="{5F9A1A89-EEA4-44F9-8337-34060E457E49}"/>
          </ac:picMkLst>
        </pc:picChg>
        <pc:picChg chg="add mod">
          <ac:chgData name="David Fong" userId="42c10e8e1fb1b7ab" providerId="LiveId" clId="{6BF78902-FBBC-4583-828F-55DE79D0B389}" dt="2021-12-22T11:39:39.480" v="29" actId="14100"/>
          <ac:picMkLst>
            <pc:docMk/>
            <pc:sldMk cId="3390410310" sldId="590"/>
            <ac:picMk id="5" creationId="{E954D847-D6BD-4CC0-BBE4-9C078E940118}"/>
          </ac:picMkLst>
        </pc:picChg>
      </pc:sldChg>
      <pc:sldChg chg="addSp modSp new mod">
        <pc:chgData name="David Fong" userId="42c10e8e1fb1b7ab" providerId="LiveId" clId="{6BF78902-FBBC-4583-828F-55DE79D0B389}" dt="2021-12-22T11:43:30.487" v="52" actId="1035"/>
        <pc:sldMkLst>
          <pc:docMk/>
          <pc:sldMk cId="2295121448" sldId="591"/>
        </pc:sldMkLst>
        <pc:spChg chg="add mod">
          <ac:chgData name="David Fong" userId="42c10e8e1fb1b7ab" providerId="LiveId" clId="{6BF78902-FBBC-4583-828F-55DE79D0B389}" dt="2021-12-22T11:43:30.487" v="52" actId="1035"/>
          <ac:spMkLst>
            <pc:docMk/>
            <pc:sldMk cId="2295121448" sldId="591"/>
            <ac:spMk id="3" creationId="{B6D17626-84E0-424E-958A-92184D9748E7}"/>
          </ac:spMkLst>
        </pc:spChg>
      </pc:sldChg>
    </pc:docChg>
  </pc:docChgLst>
  <pc:docChgLst>
    <pc:chgData name="David Fong" userId="42c10e8e1fb1b7ab" providerId="LiveId" clId="{A0D943D7-C635-4468-B883-AFFE8ECE5C20}"/>
    <pc:docChg chg="undo custSel addSld delSld modSld sldOrd">
      <pc:chgData name="David Fong" userId="42c10e8e1fb1b7ab" providerId="LiveId" clId="{A0D943D7-C635-4468-B883-AFFE8ECE5C20}" dt="2021-12-31T03:31:00.449" v="1057" actId="123"/>
      <pc:docMkLst>
        <pc:docMk/>
      </pc:docMkLst>
      <pc:sldChg chg="modSp mod">
        <pc:chgData name="David Fong" userId="42c10e8e1fb1b7ab" providerId="LiveId" clId="{A0D943D7-C635-4468-B883-AFFE8ECE5C20}" dt="2021-12-31T03:21:54.212" v="354" actId="1035"/>
        <pc:sldMkLst>
          <pc:docMk/>
          <pc:sldMk cId="3118349221" sldId="588"/>
        </pc:sldMkLst>
        <pc:spChg chg="mod">
          <ac:chgData name="David Fong" userId="42c10e8e1fb1b7ab" providerId="LiveId" clId="{A0D943D7-C635-4468-B883-AFFE8ECE5C20}" dt="2021-12-31T03:21:54.212" v="354" actId="1035"/>
          <ac:spMkLst>
            <pc:docMk/>
            <pc:sldMk cId="3118349221" sldId="588"/>
            <ac:spMk id="12" creationId="{5A527B4A-16D6-45D4-8F3B-766AA7BC7E2A}"/>
          </ac:spMkLst>
        </pc:spChg>
        <pc:spChg chg="mod">
          <ac:chgData name="David Fong" userId="42c10e8e1fb1b7ab" providerId="LiveId" clId="{A0D943D7-C635-4468-B883-AFFE8ECE5C20}" dt="2021-12-31T02:29:20.551" v="180" actId="1036"/>
          <ac:spMkLst>
            <pc:docMk/>
            <pc:sldMk cId="3118349221" sldId="588"/>
            <ac:spMk id="14" creationId="{2E34D0AD-AC8A-434C-9071-56A172E941AE}"/>
          </ac:spMkLst>
        </pc:spChg>
      </pc:sldChg>
      <pc:sldChg chg="addSp delSp modSp mod modAnim">
        <pc:chgData name="David Fong" userId="42c10e8e1fb1b7ab" providerId="LiveId" clId="{A0D943D7-C635-4468-B883-AFFE8ECE5C20}" dt="2021-12-31T02:11:30.995" v="105" actId="14100"/>
        <pc:sldMkLst>
          <pc:docMk/>
          <pc:sldMk cId="705498963" sldId="589"/>
        </pc:sldMkLst>
        <pc:spChg chg="del">
          <ac:chgData name="David Fong" userId="42c10e8e1fb1b7ab" providerId="LiveId" clId="{A0D943D7-C635-4468-B883-AFFE8ECE5C20}" dt="2021-12-31T02:04:24.365" v="102" actId="478"/>
          <ac:spMkLst>
            <pc:docMk/>
            <pc:sldMk cId="705498963" sldId="589"/>
            <ac:spMk id="3" creationId="{5A9C7EF4-A7E9-4CDD-8F88-5436F3370384}"/>
          </ac:spMkLst>
        </pc:spChg>
        <pc:picChg chg="del">
          <ac:chgData name="David Fong" userId="42c10e8e1fb1b7ab" providerId="LiveId" clId="{A0D943D7-C635-4468-B883-AFFE8ECE5C20}" dt="2021-12-31T02:04:24.365" v="102" actId="478"/>
          <ac:picMkLst>
            <pc:docMk/>
            <pc:sldMk cId="705498963" sldId="589"/>
            <ac:picMk id="2" creationId="{EA66715C-0509-4089-9362-2363A66C103A}"/>
          </ac:picMkLst>
        </pc:picChg>
        <pc:picChg chg="add mod">
          <ac:chgData name="David Fong" userId="42c10e8e1fb1b7ab" providerId="LiveId" clId="{A0D943D7-C635-4468-B883-AFFE8ECE5C20}" dt="2021-12-31T02:11:30.995" v="105" actId="14100"/>
          <ac:picMkLst>
            <pc:docMk/>
            <pc:sldMk cId="705498963" sldId="589"/>
            <ac:picMk id="4" creationId="{6E69C052-DD36-45C9-AF6C-EA236BBECF8B}"/>
          </ac:picMkLst>
        </pc:picChg>
      </pc:sldChg>
      <pc:sldChg chg="del">
        <pc:chgData name="David Fong" userId="42c10e8e1fb1b7ab" providerId="LiveId" clId="{A0D943D7-C635-4468-B883-AFFE8ECE5C20}" dt="2021-12-31T02:29:39.887" v="181" actId="47"/>
        <pc:sldMkLst>
          <pc:docMk/>
          <pc:sldMk cId="3390410310" sldId="590"/>
        </pc:sldMkLst>
      </pc:sldChg>
      <pc:sldChg chg="modSp mod">
        <pc:chgData name="David Fong" userId="42c10e8e1fb1b7ab" providerId="LiveId" clId="{A0D943D7-C635-4468-B883-AFFE8ECE5C20}" dt="2021-12-31T03:31:00.449" v="1057" actId="123"/>
        <pc:sldMkLst>
          <pc:docMk/>
          <pc:sldMk cId="2295121448" sldId="591"/>
        </pc:sldMkLst>
        <pc:spChg chg="mod">
          <ac:chgData name="David Fong" userId="42c10e8e1fb1b7ab" providerId="LiveId" clId="{A0D943D7-C635-4468-B883-AFFE8ECE5C20}" dt="2021-12-31T03:31:00.449" v="1057" actId="123"/>
          <ac:spMkLst>
            <pc:docMk/>
            <pc:sldMk cId="2295121448" sldId="591"/>
            <ac:spMk id="3" creationId="{B6D17626-84E0-424E-958A-92184D9748E7}"/>
          </ac:spMkLst>
        </pc:spChg>
      </pc:sldChg>
      <pc:sldChg chg="addSp delSp modSp new mod ord">
        <pc:chgData name="David Fong" userId="42c10e8e1fb1b7ab" providerId="LiveId" clId="{A0D943D7-C635-4468-B883-AFFE8ECE5C20}" dt="2021-12-31T02:04:04.795" v="101"/>
        <pc:sldMkLst>
          <pc:docMk/>
          <pc:sldMk cId="3213151102" sldId="592"/>
        </pc:sldMkLst>
        <pc:spChg chg="del">
          <ac:chgData name="David Fong" userId="42c10e8e1fb1b7ab" providerId="LiveId" clId="{A0D943D7-C635-4468-B883-AFFE8ECE5C20}" dt="2021-12-31T02:02:14.355" v="1" actId="478"/>
          <ac:spMkLst>
            <pc:docMk/>
            <pc:sldMk cId="3213151102" sldId="592"/>
            <ac:spMk id="2" creationId="{6E898C64-CB53-48EF-8456-4E547E37DACA}"/>
          </ac:spMkLst>
        </pc:spChg>
        <pc:spChg chg="mod">
          <ac:chgData name="David Fong" userId="42c10e8e1fb1b7ab" providerId="LiveId" clId="{A0D943D7-C635-4468-B883-AFFE8ECE5C20}" dt="2021-12-31T02:03:07.695" v="67" actId="1036"/>
          <ac:spMkLst>
            <pc:docMk/>
            <pc:sldMk cId="3213151102" sldId="592"/>
            <ac:spMk id="3" creationId="{4BD50B97-B4F8-4161-8C1D-B0F7AA4E6040}"/>
          </ac:spMkLst>
        </pc:spChg>
        <pc:picChg chg="add mod">
          <ac:chgData name="David Fong" userId="42c10e8e1fb1b7ab" providerId="LiveId" clId="{A0D943D7-C635-4468-B883-AFFE8ECE5C20}" dt="2021-12-31T02:03:38.663" v="99" actId="1038"/>
          <ac:picMkLst>
            <pc:docMk/>
            <pc:sldMk cId="3213151102" sldId="592"/>
            <ac:picMk id="5" creationId="{29857F43-1EC1-4E44-B35D-C92A65C617ED}"/>
          </ac:picMkLst>
        </pc:picChg>
      </pc:sldChg>
      <pc:sldChg chg="addSp delSp modSp add mod ord">
        <pc:chgData name="David Fong" userId="42c10e8e1fb1b7ab" providerId="LiveId" clId="{A0D943D7-C635-4468-B883-AFFE8ECE5C20}" dt="2021-12-31T03:21:33.056" v="353" actId="115"/>
        <pc:sldMkLst>
          <pc:docMk/>
          <pc:sldMk cId="3936757000" sldId="593"/>
        </pc:sldMkLst>
        <pc:spChg chg="mod">
          <ac:chgData name="David Fong" userId="42c10e8e1fb1b7ab" providerId="LiveId" clId="{A0D943D7-C635-4468-B883-AFFE8ECE5C20}" dt="2021-12-31T02:28:25.015" v="147" actId="2711"/>
          <ac:spMkLst>
            <pc:docMk/>
            <pc:sldMk cId="3936757000" sldId="593"/>
            <ac:spMk id="3" creationId="{4BD50B97-B4F8-4161-8C1D-B0F7AA4E6040}"/>
          </ac:spMkLst>
        </pc:spChg>
        <pc:spChg chg="add del">
          <ac:chgData name="David Fong" userId="42c10e8e1fb1b7ab" providerId="LiveId" clId="{A0D943D7-C635-4468-B883-AFFE8ECE5C20}" dt="2021-12-31T02:24:29.301" v="111" actId="22"/>
          <ac:spMkLst>
            <pc:docMk/>
            <pc:sldMk cId="3936757000" sldId="593"/>
            <ac:spMk id="6" creationId="{B88054DA-C107-48C7-AD30-06735215096C}"/>
          </ac:spMkLst>
        </pc:spChg>
        <pc:spChg chg="add mod">
          <ac:chgData name="David Fong" userId="42c10e8e1fb1b7ab" providerId="LiveId" clId="{A0D943D7-C635-4468-B883-AFFE8ECE5C20}" dt="2021-12-31T03:21:33.056" v="353" actId="115"/>
          <ac:spMkLst>
            <pc:docMk/>
            <pc:sldMk cId="3936757000" sldId="593"/>
            <ac:spMk id="7" creationId="{66925AB5-C979-4615-A6D3-A659A7ADA5F2}"/>
          </ac:spMkLst>
        </pc:spChg>
        <pc:picChg chg="del">
          <ac:chgData name="David Fong" userId="42c10e8e1fb1b7ab" providerId="LiveId" clId="{A0D943D7-C635-4468-B883-AFFE8ECE5C20}" dt="2021-12-31T02:12:04.818" v="109" actId="478"/>
          <ac:picMkLst>
            <pc:docMk/>
            <pc:sldMk cId="3936757000" sldId="593"/>
            <ac:picMk id="5" creationId="{29857F43-1EC1-4E44-B35D-C92A65C617ED}"/>
          </ac:picMkLst>
        </pc:picChg>
      </pc:sldChg>
      <pc:sldChg chg="addSp delSp modSp add mod delAnim">
        <pc:chgData name="David Fong" userId="42c10e8e1fb1b7ab" providerId="LiveId" clId="{A0D943D7-C635-4468-B883-AFFE8ECE5C20}" dt="2021-12-31T03:20:54.632" v="350"/>
        <pc:sldMkLst>
          <pc:docMk/>
          <pc:sldMk cId="3244412254" sldId="594"/>
        </pc:sldMkLst>
        <pc:spChg chg="add mod">
          <ac:chgData name="David Fong" userId="42c10e8e1fb1b7ab" providerId="LiveId" clId="{A0D943D7-C635-4468-B883-AFFE8ECE5C20}" dt="2021-12-31T03:20:54.632" v="350"/>
          <ac:spMkLst>
            <pc:docMk/>
            <pc:sldMk cId="3244412254" sldId="594"/>
            <ac:spMk id="5" creationId="{F4A7C7F4-003C-4CD2-BD14-0684A6663F23}"/>
          </ac:spMkLst>
        </pc:spChg>
        <pc:spChg chg="add mod">
          <ac:chgData name="David Fong" userId="42c10e8e1fb1b7ab" providerId="LiveId" clId="{A0D943D7-C635-4468-B883-AFFE8ECE5C20}" dt="2021-12-31T03:20:37.344" v="348" actId="1076"/>
          <ac:spMkLst>
            <pc:docMk/>
            <pc:sldMk cId="3244412254" sldId="594"/>
            <ac:spMk id="7" creationId="{89CDA969-E08D-4C10-8BF3-EDA3288ED594}"/>
          </ac:spMkLst>
        </pc:spChg>
        <pc:picChg chg="del">
          <ac:chgData name="David Fong" userId="42c10e8e1fb1b7ab" providerId="LiveId" clId="{A0D943D7-C635-4468-B883-AFFE8ECE5C20}" dt="2021-12-31T03:15:14.248" v="243" actId="478"/>
          <ac:picMkLst>
            <pc:docMk/>
            <pc:sldMk cId="3244412254" sldId="594"/>
            <ac:picMk id="4" creationId="{6E69C052-DD36-45C9-AF6C-EA236BBECF8B}"/>
          </ac:picMkLst>
        </pc:picChg>
        <pc:picChg chg="add mod">
          <ac:chgData name="David Fong" userId="42c10e8e1fb1b7ab" providerId="LiveId" clId="{A0D943D7-C635-4468-B883-AFFE8ECE5C20}" dt="2021-12-31T03:18:07.493" v="300" actId="1076"/>
          <ac:picMkLst>
            <pc:docMk/>
            <pc:sldMk cId="3244412254" sldId="594"/>
            <ac:picMk id="6" creationId="{898AD9E6-2D4E-4947-A6BF-E055BC89AE90}"/>
          </ac:picMkLst>
        </pc:picChg>
      </pc:sldChg>
    </pc:docChg>
  </pc:docChgLst>
  <pc:docChgLst>
    <pc:chgData name="David Fong" userId="42c10e8e1fb1b7ab" providerId="LiveId" clId="{1884E9C3-433A-4749-94C2-BDECC31241B2}"/>
    <pc:docChg chg="custSel modSld sldOrd">
      <pc:chgData name="David Fong" userId="42c10e8e1fb1b7ab" providerId="LiveId" clId="{1884E9C3-433A-4749-94C2-BDECC31241B2}" dt="2022-01-02T12:46:06.626" v="647"/>
      <pc:docMkLst>
        <pc:docMk/>
      </pc:docMkLst>
      <pc:sldChg chg="addSp delSp modSp mod delAnim modAnim">
        <pc:chgData name="David Fong" userId="42c10e8e1fb1b7ab" providerId="LiveId" clId="{1884E9C3-433A-4749-94C2-BDECC31241B2}" dt="2021-12-31T03:46:00.752" v="93" actId="1076"/>
        <pc:sldMkLst>
          <pc:docMk/>
          <pc:sldMk cId="705498963" sldId="589"/>
        </pc:sldMkLst>
        <pc:picChg chg="add mod">
          <ac:chgData name="David Fong" userId="42c10e8e1fb1b7ab" providerId="LiveId" clId="{1884E9C3-433A-4749-94C2-BDECC31241B2}" dt="2021-12-31T03:46:00.752" v="93" actId="1076"/>
          <ac:picMkLst>
            <pc:docMk/>
            <pc:sldMk cId="705498963" sldId="589"/>
            <ac:picMk id="2" creationId="{66FA3699-BB24-40C3-B2BD-E94282910D4E}"/>
          </ac:picMkLst>
        </pc:picChg>
        <pc:picChg chg="del">
          <ac:chgData name="David Fong" userId="42c10e8e1fb1b7ab" providerId="LiveId" clId="{1884E9C3-433A-4749-94C2-BDECC31241B2}" dt="2021-12-31T03:44:37.239" v="89" actId="478"/>
          <ac:picMkLst>
            <pc:docMk/>
            <pc:sldMk cId="705498963" sldId="589"/>
            <ac:picMk id="4" creationId="{6E69C052-DD36-45C9-AF6C-EA236BBECF8B}"/>
          </ac:picMkLst>
        </pc:picChg>
      </pc:sldChg>
      <pc:sldChg chg="modSp mod ord">
        <pc:chgData name="David Fong" userId="42c10e8e1fb1b7ab" providerId="LiveId" clId="{1884E9C3-433A-4749-94C2-BDECC31241B2}" dt="2022-01-02T12:46:06.626" v="647"/>
        <pc:sldMkLst>
          <pc:docMk/>
          <pc:sldMk cId="2295121448" sldId="591"/>
        </pc:sldMkLst>
        <pc:spChg chg="mod">
          <ac:chgData name="David Fong" userId="42c10e8e1fb1b7ab" providerId="LiveId" clId="{1884E9C3-433A-4749-94C2-BDECC31241B2}" dt="2022-01-02T12:43:36.214" v="645" actId="20577"/>
          <ac:spMkLst>
            <pc:docMk/>
            <pc:sldMk cId="2295121448" sldId="591"/>
            <ac:spMk id="3" creationId="{B6D17626-84E0-424E-958A-92184D9748E7}"/>
          </ac:spMkLst>
        </pc:spChg>
      </pc:sldChg>
      <pc:sldChg chg="modSp mod">
        <pc:chgData name="David Fong" userId="42c10e8e1fb1b7ab" providerId="LiveId" clId="{1884E9C3-433A-4749-94C2-BDECC31241B2}" dt="2022-01-02T12:39:50.327" v="527" actId="313"/>
        <pc:sldMkLst>
          <pc:docMk/>
          <pc:sldMk cId="3213151102" sldId="592"/>
        </pc:sldMkLst>
        <pc:spChg chg="mod">
          <ac:chgData name="David Fong" userId="42c10e8e1fb1b7ab" providerId="LiveId" clId="{1884E9C3-433A-4749-94C2-BDECC31241B2}" dt="2022-01-02T12:39:50.327" v="527" actId="313"/>
          <ac:spMkLst>
            <pc:docMk/>
            <pc:sldMk cId="3213151102" sldId="592"/>
            <ac:spMk id="3" creationId="{4BD50B97-B4F8-4161-8C1D-B0F7AA4E6040}"/>
          </ac:spMkLst>
        </pc:spChg>
      </pc:sldChg>
      <pc:sldChg chg="addSp delSp modSp mod">
        <pc:chgData name="David Fong" userId="42c10e8e1fb1b7ab" providerId="LiveId" clId="{1884E9C3-433A-4749-94C2-BDECC31241B2}" dt="2021-12-31T03:48:49.279" v="112" actId="1076"/>
        <pc:sldMkLst>
          <pc:docMk/>
          <pc:sldMk cId="3936757000" sldId="593"/>
        </pc:sldMkLst>
        <pc:spChg chg="mod">
          <ac:chgData name="David Fong" userId="42c10e8e1fb1b7ab" providerId="LiveId" clId="{1884E9C3-433A-4749-94C2-BDECC31241B2}" dt="2021-12-31T03:43:36.675" v="82" actId="20577"/>
          <ac:spMkLst>
            <pc:docMk/>
            <pc:sldMk cId="3936757000" sldId="593"/>
            <ac:spMk id="3" creationId="{4BD50B97-B4F8-4161-8C1D-B0F7AA4E6040}"/>
          </ac:spMkLst>
        </pc:spChg>
        <pc:spChg chg="add mod">
          <ac:chgData name="David Fong" userId="42c10e8e1fb1b7ab" providerId="LiveId" clId="{1884E9C3-433A-4749-94C2-BDECC31241B2}" dt="2021-12-31T03:48:49.279" v="112" actId="1076"/>
          <ac:spMkLst>
            <pc:docMk/>
            <pc:sldMk cId="3936757000" sldId="593"/>
            <ac:spMk id="6" creationId="{1DA70A87-24A4-482E-8CE2-9FFCEC0900C5}"/>
          </ac:spMkLst>
        </pc:spChg>
        <pc:spChg chg="del">
          <ac:chgData name="David Fong" userId="42c10e8e1fb1b7ab" providerId="LiveId" clId="{1884E9C3-433A-4749-94C2-BDECC31241B2}" dt="2021-12-31T03:37:38.865" v="0" actId="478"/>
          <ac:spMkLst>
            <pc:docMk/>
            <pc:sldMk cId="3936757000" sldId="593"/>
            <ac:spMk id="7" creationId="{66925AB5-C979-4615-A6D3-A659A7ADA5F2}"/>
          </ac:spMkLst>
        </pc:spChg>
      </pc:sldChg>
      <pc:sldChg chg="addSp delSp modSp mod">
        <pc:chgData name="David Fong" userId="42c10e8e1fb1b7ab" providerId="LiveId" clId="{1884E9C3-433A-4749-94C2-BDECC31241B2}" dt="2021-12-31T03:56:48.041" v="210" actId="1076"/>
        <pc:sldMkLst>
          <pc:docMk/>
          <pc:sldMk cId="3244412254" sldId="594"/>
        </pc:sldMkLst>
        <pc:spChg chg="del mod">
          <ac:chgData name="David Fong" userId="42c10e8e1fb1b7ab" providerId="LiveId" clId="{1884E9C3-433A-4749-94C2-BDECC31241B2}" dt="2021-12-31T03:54:39.708" v="143" actId="478"/>
          <ac:spMkLst>
            <pc:docMk/>
            <pc:sldMk cId="3244412254" sldId="594"/>
            <ac:spMk id="5" creationId="{F4A7C7F4-003C-4CD2-BD14-0684A6663F23}"/>
          </ac:spMkLst>
        </pc:spChg>
        <pc:spChg chg="mod">
          <ac:chgData name="David Fong" userId="42c10e8e1fb1b7ab" providerId="LiveId" clId="{1884E9C3-433A-4749-94C2-BDECC31241B2}" dt="2021-12-31T03:56:20.343" v="205" actId="1036"/>
          <ac:spMkLst>
            <pc:docMk/>
            <pc:sldMk cId="3244412254" sldId="594"/>
            <ac:spMk id="7" creationId="{89CDA969-E08D-4C10-8BF3-EDA3288ED594}"/>
          </ac:spMkLst>
        </pc:spChg>
        <pc:spChg chg="add mod">
          <ac:chgData name="David Fong" userId="42c10e8e1fb1b7ab" providerId="LiveId" clId="{1884E9C3-433A-4749-94C2-BDECC31241B2}" dt="2021-12-31T03:56:10.624" v="198" actId="1036"/>
          <ac:spMkLst>
            <pc:docMk/>
            <pc:sldMk cId="3244412254" sldId="594"/>
            <ac:spMk id="9" creationId="{E1F62D8C-C9F1-4312-8106-95EAE77B1F21}"/>
          </ac:spMkLst>
        </pc:spChg>
        <pc:picChg chg="del">
          <ac:chgData name="David Fong" userId="42c10e8e1fb1b7ab" providerId="LiveId" clId="{1884E9C3-433A-4749-94C2-BDECC31241B2}" dt="2021-12-31T03:50:07.124" v="113" actId="478"/>
          <ac:picMkLst>
            <pc:docMk/>
            <pc:sldMk cId="3244412254" sldId="594"/>
            <ac:picMk id="6" creationId="{898AD9E6-2D4E-4947-A6BF-E055BC89AE90}"/>
          </ac:picMkLst>
        </pc:picChg>
        <pc:picChg chg="add mod">
          <ac:chgData name="David Fong" userId="42c10e8e1fb1b7ab" providerId="LiveId" clId="{1884E9C3-433A-4749-94C2-BDECC31241B2}" dt="2021-12-31T03:56:48.041" v="210" actId="1076"/>
          <ac:picMkLst>
            <pc:docMk/>
            <pc:sldMk cId="3244412254" sldId="594"/>
            <ac:picMk id="8" creationId="{9803B5DB-B2A3-4177-8309-9B574FE9945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7D07B3-F5F6-4734-9F9A-7A516FAF0772}" type="datetimeFigureOut">
              <a:rPr lang="en-SG" smtClean="0"/>
              <a:t>2/1/2022</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665337-3900-4C05-B990-C3CAC3C31C30}" type="slidenum">
              <a:rPr lang="en-SG" smtClean="0"/>
              <a:t>‹#›</a:t>
            </a:fld>
            <a:endParaRPr lang="en-SG"/>
          </a:p>
        </p:txBody>
      </p:sp>
    </p:spTree>
    <p:extLst>
      <p:ext uri="{BB962C8B-B14F-4D97-AF65-F5344CB8AC3E}">
        <p14:creationId xmlns:p14="http://schemas.microsoft.com/office/powerpoint/2010/main" val="1662863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1/2/2022</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7917662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3889789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1/2/2022</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4438292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1/2/2022</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4554966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1/2/2022</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9062996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7748010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8849496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2480712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6462396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1/2/2022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45418205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1/2/2022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107259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1/2/2022</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52426420"/>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794" r:id="rId6"/>
    <p:sldLayoutId id="2147483790" r:id="rId7"/>
    <p:sldLayoutId id="2147483791" r:id="rId8"/>
    <p:sldLayoutId id="2147483792" r:id="rId9"/>
    <p:sldLayoutId id="2147483793" r:id="rId10"/>
    <p:sldLayoutId id="2147483795" r:id="rId11"/>
  </p:sldLayoutIdLst>
  <mc:AlternateContent xmlns:mc="http://schemas.openxmlformats.org/markup-compatibility/2006" xmlns:p14="http://schemas.microsoft.com/office/powerpoint/2010/main">
    <mc:Choice Requires="p14">
      <p:transition p14:dur="10" advClick="0"/>
    </mc:Choice>
    <mc:Fallback xmlns="">
      <p:transition advClick="0"/>
    </mc:Fallback>
  </mc:AlternateConten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D14wX0K9XJQ?feature=oemb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BD50B97-B4F8-4161-8C1D-B0F7AA4E6040}"/>
              </a:ext>
            </a:extLst>
          </p:cNvPr>
          <p:cNvSpPr>
            <a:spLocks noGrp="1"/>
          </p:cNvSpPr>
          <p:nvPr>
            <p:ph type="body" idx="1"/>
          </p:nvPr>
        </p:nvSpPr>
        <p:spPr>
          <a:xfrm>
            <a:off x="471950" y="5240198"/>
            <a:ext cx="11307096" cy="1175452"/>
          </a:xfrm>
        </p:spPr>
        <p:txBody>
          <a:bodyPr>
            <a:normAutofit/>
          </a:bodyPr>
          <a:lstStyle/>
          <a:p>
            <a:pPr algn="ctr"/>
            <a:r>
              <a:rPr lang="en-US" sz="2400" b="1" dirty="0"/>
              <a:t>‘You are my son, the beloved; my </a:t>
            </a:r>
            <a:r>
              <a:rPr lang="en-US" sz="2400" b="1" dirty="0" err="1"/>
              <a:t>favour</a:t>
            </a:r>
            <a:r>
              <a:rPr lang="en-US" sz="2400" b="1" dirty="0"/>
              <a:t> rests on you’</a:t>
            </a:r>
          </a:p>
          <a:p>
            <a:pPr algn="ctr"/>
            <a:r>
              <a:rPr lang="en-US" sz="2400" b="1" dirty="0"/>
              <a:t>8</a:t>
            </a:r>
            <a:r>
              <a:rPr lang="en-US" sz="2400" b="1" baseline="30000" dirty="0"/>
              <a:t>th</a:t>
            </a:r>
            <a:r>
              <a:rPr lang="en-US" sz="2400" b="1" dirty="0"/>
              <a:t> </a:t>
            </a:r>
            <a:r>
              <a:rPr lang="en-SG" sz="2400" b="1" dirty="0"/>
              <a:t>January 2022</a:t>
            </a:r>
          </a:p>
        </p:txBody>
      </p:sp>
      <p:pic>
        <p:nvPicPr>
          <p:cNvPr id="5" name="Picture 4">
            <a:extLst>
              <a:ext uri="{FF2B5EF4-FFF2-40B4-BE49-F238E27FC236}">
                <a16:creationId xmlns:a16="http://schemas.microsoft.com/office/drawing/2014/main" id="{29857F43-1EC1-4E44-B35D-C92A65C617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0182" y="560337"/>
            <a:ext cx="6410633" cy="4561874"/>
          </a:xfrm>
          <a:prstGeom prst="rect">
            <a:avLst/>
          </a:prstGeom>
        </p:spPr>
      </p:pic>
    </p:spTree>
    <p:extLst>
      <p:ext uri="{BB962C8B-B14F-4D97-AF65-F5344CB8AC3E}">
        <p14:creationId xmlns:p14="http://schemas.microsoft.com/office/powerpoint/2010/main" val="321315110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Francesca Battistelli - Messiah (Official Lyric Video)">
            <a:hlinkClick r:id="" action="ppaction://media"/>
            <a:extLst>
              <a:ext uri="{FF2B5EF4-FFF2-40B4-BE49-F238E27FC236}">
                <a16:creationId xmlns:a16="http://schemas.microsoft.com/office/drawing/2014/main" id="{66FA3699-BB24-40C3-B2BD-E94282910D4E}"/>
              </a:ext>
            </a:extLst>
          </p:cNvPr>
          <p:cNvPicPr>
            <a:picLocks noRot="1" noChangeAspect="1"/>
          </p:cNvPicPr>
          <p:nvPr>
            <a:videoFile r:link="rId1"/>
          </p:nvPr>
        </p:nvPicPr>
        <p:blipFill>
          <a:blip r:embed="rId3"/>
          <a:stretch>
            <a:fillRect/>
          </a:stretch>
        </p:blipFill>
        <p:spPr>
          <a:xfrm>
            <a:off x="1806351" y="1005348"/>
            <a:ext cx="8579298" cy="4847303"/>
          </a:xfrm>
          <a:prstGeom prst="rect">
            <a:avLst/>
          </a:prstGeom>
        </p:spPr>
      </p:pic>
    </p:spTree>
    <p:extLst>
      <p:ext uri="{BB962C8B-B14F-4D97-AF65-F5344CB8AC3E}">
        <p14:creationId xmlns:p14="http://schemas.microsoft.com/office/powerpoint/2010/main" val="70549896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BD50B97-B4F8-4161-8C1D-B0F7AA4E6040}"/>
              </a:ext>
            </a:extLst>
          </p:cNvPr>
          <p:cNvSpPr>
            <a:spLocks noGrp="1"/>
          </p:cNvSpPr>
          <p:nvPr>
            <p:ph type="body" idx="1"/>
          </p:nvPr>
        </p:nvSpPr>
        <p:spPr>
          <a:xfrm>
            <a:off x="581192" y="5495149"/>
            <a:ext cx="11029615" cy="600556"/>
          </a:xfrm>
        </p:spPr>
        <p:txBody>
          <a:bodyPr>
            <a:normAutofit/>
          </a:bodyPr>
          <a:lstStyle/>
          <a:p>
            <a:pPr algn="ctr"/>
            <a:r>
              <a:rPr lang="en-US" sz="2400" b="1" dirty="0"/>
              <a:t>MESSIAH. </a:t>
            </a:r>
            <a:r>
              <a:rPr lang="en-SG" sz="2400" b="0" i="0" dirty="0">
                <a:solidFill>
                  <a:schemeClr val="bg1"/>
                </a:solidFill>
                <a:effectLst/>
              </a:rPr>
              <a:t>Francesca </a:t>
            </a:r>
            <a:r>
              <a:rPr lang="en-SG" sz="2400" b="0" i="0" dirty="0" err="1">
                <a:solidFill>
                  <a:schemeClr val="bg1"/>
                </a:solidFill>
                <a:effectLst/>
              </a:rPr>
              <a:t>Battistelli</a:t>
            </a:r>
            <a:endParaRPr lang="en-SG" sz="2400" b="1" dirty="0">
              <a:solidFill>
                <a:schemeClr val="bg1"/>
              </a:solidFill>
            </a:endParaRPr>
          </a:p>
        </p:txBody>
      </p:sp>
      <p:sp>
        <p:nvSpPr>
          <p:cNvPr id="6" name="TextBox 5">
            <a:extLst>
              <a:ext uri="{FF2B5EF4-FFF2-40B4-BE49-F238E27FC236}">
                <a16:creationId xmlns:a16="http://schemas.microsoft.com/office/drawing/2014/main" id="{1DA70A87-24A4-482E-8CE2-9FFCEC0900C5}"/>
              </a:ext>
            </a:extLst>
          </p:cNvPr>
          <p:cNvSpPr txBox="1"/>
          <p:nvPr/>
        </p:nvSpPr>
        <p:spPr>
          <a:xfrm>
            <a:off x="2509682" y="585312"/>
            <a:ext cx="7172634" cy="4508927"/>
          </a:xfrm>
          <a:prstGeom prst="rect">
            <a:avLst/>
          </a:prstGeom>
          <a:noFill/>
        </p:spPr>
        <p:txBody>
          <a:bodyPr wrap="square">
            <a:spAutoFit/>
          </a:bodyPr>
          <a:lstStyle/>
          <a:p>
            <a:pPr algn="just">
              <a:spcAft>
                <a:spcPts val="600"/>
              </a:spcAft>
            </a:pPr>
            <a:r>
              <a:rPr lang="en-US" b="0" i="0" dirty="0">
                <a:effectLst>
                  <a:outerShdw blurRad="38100" dist="38100" dir="2700000" algn="tl">
                    <a:srgbClr val="000000">
                      <a:alpha val="43137"/>
                    </a:srgbClr>
                  </a:outerShdw>
                </a:effectLst>
              </a:rPr>
              <a:t>Lyrics</a:t>
            </a:r>
          </a:p>
          <a:p>
            <a:pPr marL="895350" indent="-895350" algn="l">
              <a:spcAft>
                <a:spcPts val="600"/>
              </a:spcAft>
            </a:pPr>
            <a:r>
              <a:rPr lang="en-US" b="0" i="0" dirty="0">
                <a:effectLst>
                  <a:outerShdw blurRad="38100" dist="38100" dir="2700000" algn="tl">
                    <a:srgbClr val="000000">
                      <a:alpha val="43137"/>
                    </a:srgbClr>
                  </a:outerShdw>
                </a:effectLst>
              </a:rPr>
              <a:t>Long awaited precious promise. Son of God and son of man.</a:t>
            </a:r>
            <a:br>
              <a:rPr lang="en-US" b="0" i="0" dirty="0">
                <a:effectLst>
                  <a:outerShdw blurRad="38100" dist="38100" dir="2700000" algn="tl">
                    <a:srgbClr val="000000">
                      <a:alpha val="43137"/>
                    </a:srgbClr>
                  </a:outerShdw>
                </a:effectLst>
              </a:rPr>
            </a:br>
            <a:r>
              <a:rPr lang="en-US" b="0" i="0" dirty="0">
                <a:effectLst>
                  <a:outerShdw blurRad="38100" dist="38100" dir="2700000" algn="tl">
                    <a:srgbClr val="000000">
                      <a:alpha val="43137"/>
                    </a:srgbClr>
                  </a:outerShdw>
                </a:effectLst>
              </a:rPr>
              <a:t>Heaven's glory in a manger. Has come to us in Bethlehem.</a:t>
            </a:r>
          </a:p>
          <a:p>
            <a:pPr marL="895350" indent="-895350" algn="l">
              <a:spcAft>
                <a:spcPts val="600"/>
              </a:spcAft>
            </a:pPr>
            <a:r>
              <a:rPr lang="en-US" b="0" i="0" dirty="0">
                <a:effectLst>
                  <a:outerShdw blurRad="38100" dist="38100" dir="2700000" algn="tl">
                    <a:srgbClr val="000000">
                      <a:alpha val="43137"/>
                    </a:srgbClr>
                  </a:outerShdw>
                </a:effectLst>
              </a:rPr>
              <a:t>Messiah, Messiah</a:t>
            </a:r>
            <a:r>
              <a:rPr lang="en-US" dirty="0">
                <a:effectLst>
                  <a:outerShdw blurRad="38100" dist="38100" dir="2700000" algn="tl">
                    <a:srgbClr val="000000">
                      <a:alpha val="43137"/>
                    </a:srgbClr>
                  </a:outerShdw>
                </a:effectLst>
              </a:rPr>
              <a:t>. </a:t>
            </a:r>
            <a:r>
              <a:rPr lang="en-US" b="0" i="0" dirty="0">
                <a:effectLst>
                  <a:outerShdw blurRad="38100" dist="38100" dir="2700000" algn="tl">
                    <a:srgbClr val="000000">
                      <a:alpha val="43137"/>
                    </a:srgbClr>
                  </a:outerShdw>
                </a:effectLst>
              </a:rPr>
              <a:t>A baby born to save us all.</a:t>
            </a:r>
            <a:br>
              <a:rPr lang="en-US" b="0" i="0" dirty="0">
                <a:effectLst>
                  <a:outerShdw blurRad="38100" dist="38100" dir="2700000" algn="tl">
                    <a:srgbClr val="000000">
                      <a:alpha val="43137"/>
                    </a:srgbClr>
                  </a:outerShdw>
                </a:effectLst>
              </a:rPr>
            </a:br>
            <a:r>
              <a:rPr lang="en-US" b="0" i="0" dirty="0">
                <a:effectLst>
                  <a:outerShdw blurRad="38100" dist="38100" dir="2700000" algn="tl">
                    <a:srgbClr val="000000">
                      <a:alpha val="43137"/>
                    </a:srgbClr>
                  </a:outerShdw>
                </a:effectLst>
              </a:rPr>
              <a:t>Messiah, Messiah</a:t>
            </a:r>
            <a:r>
              <a:rPr lang="en-US" dirty="0">
                <a:effectLst>
                  <a:outerShdw blurRad="38100" dist="38100" dir="2700000" algn="tl">
                    <a:srgbClr val="000000">
                      <a:alpha val="43137"/>
                    </a:srgbClr>
                  </a:outerShdw>
                </a:effectLst>
              </a:rPr>
              <a:t>. </a:t>
            </a:r>
            <a:r>
              <a:rPr lang="en-US" b="0" i="0" dirty="0">
                <a:effectLst>
                  <a:outerShdw blurRad="38100" dist="38100" dir="2700000" algn="tl">
                    <a:srgbClr val="000000">
                      <a:alpha val="43137"/>
                    </a:srgbClr>
                  </a:outerShdw>
                </a:effectLst>
              </a:rPr>
              <a:t>On our knees we fall.</a:t>
            </a:r>
          </a:p>
          <a:p>
            <a:pPr marL="895350" indent="-895350" algn="l">
              <a:spcAft>
                <a:spcPts val="600"/>
              </a:spcAft>
            </a:pPr>
            <a:r>
              <a:rPr lang="en-US" b="0" i="0" dirty="0">
                <a:effectLst>
                  <a:outerShdw blurRad="38100" dist="38100" dir="2700000" algn="tl">
                    <a:srgbClr val="000000">
                      <a:alpha val="43137"/>
                    </a:srgbClr>
                  </a:outerShdw>
                </a:effectLst>
              </a:rPr>
              <a:t>All we longed for, all we needed. Shining in this child's eyes.</a:t>
            </a:r>
            <a:br>
              <a:rPr lang="en-US" b="0" i="0" dirty="0">
                <a:effectLst>
                  <a:outerShdw blurRad="38100" dist="38100" dir="2700000" algn="tl">
                    <a:srgbClr val="000000">
                      <a:alpha val="43137"/>
                    </a:srgbClr>
                  </a:outerShdw>
                </a:effectLst>
              </a:rPr>
            </a:br>
            <a:r>
              <a:rPr lang="en-US" b="0" i="0" dirty="0">
                <a:effectLst>
                  <a:outerShdw blurRad="38100" dist="38100" dir="2700000" algn="tl">
                    <a:srgbClr val="000000">
                      <a:alpha val="43137"/>
                    </a:srgbClr>
                  </a:outerShdw>
                </a:effectLst>
              </a:rPr>
              <a:t>Hope forever, death defeated. Because of this one holy night.</a:t>
            </a:r>
          </a:p>
          <a:p>
            <a:pPr marL="895350" indent="-895350" algn="l">
              <a:spcAft>
                <a:spcPts val="600"/>
              </a:spcAft>
            </a:pPr>
            <a:r>
              <a:rPr lang="en-US" b="0" i="0" dirty="0">
                <a:effectLst>
                  <a:outerShdw blurRad="38100" dist="38100" dir="2700000" algn="tl">
                    <a:srgbClr val="000000">
                      <a:alpha val="43137"/>
                    </a:srgbClr>
                  </a:outerShdw>
                </a:effectLst>
              </a:rPr>
              <a:t>Messiah, Messiah</a:t>
            </a:r>
            <a:r>
              <a:rPr lang="en-US" dirty="0">
                <a:effectLst>
                  <a:outerShdw blurRad="38100" dist="38100" dir="2700000" algn="tl">
                    <a:srgbClr val="000000">
                      <a:alpha val="43137"/>
                    </a:srgbClr>
                  </a:outerShdw>
                </a:effectLst>
              </a:rPr>
              <a:t>. </a:t>
            </a:r>
            <a:r>
              <a:rPr lang="en-US" b="0" i="0" dirty="0">
                <a:effectLst>
                  <a:outerShdw blurRad="38100" dist="38100" dir="2700000" algn="tl">
                    <a:srgbClr val="000000">
                      <a:alpha val="43137"/>
                    </a:srgbClr>
                  </a:outerShdw>
                </a:effectLst>
              </a:rPr>
              <a:t>A baby born to save us all.</a:t>
            </a:r>
            <a:br>
              <a:rPr lang="en-US" b="0" i="0" dirty="0">
                <a:effectLst>
                  <a:outerShdw blurRad="38100" dist="38100" dir="2700000" algn="tl">
                    <a:srgbClr val="000000">
                      <a:alpha val="43137"/>
                    </a:srgbClr>
                  </a:outerShdw>
                </a:effectLst>
              </a:rPr>
            </a:br>
            <a:r>
              <a:rPr lang="en-US" b="0" i="0" dirty="0">
                <a:effectLst>
                  <a:outerShdw blurRad="38100" dist="38100" dir="2700000" algn="tl">
                    <a:srgbClr val="000000">
                      <a:alpha val="43137"/>
                    </a:srgbClr>
                  </a:outerShdw>
                </a:effectLst>
              </a:rPr>
              <a:t>Messiah, Messiah</a:t>
            </a:r>
            <a:r>
              <a:rPr lang="en-US" dirty="0">
                <a:effectLst>
                  <a:outerShdw blurRad="38100" dist="38100" dir="2700000" algn="tl">
                    <a:srgbClr val="000000">
                      <a:alpha val="43137"/>
                    </a:srgbClr>
                  </a:outerShdw>
                </a:effectLst>
              </a:rPr>
              <a:t>. </a:t>
            </a:r>
            <a:r>
              <a:rPr lang="en-US" b="0" i="0" dirty="0">
                <a:effectLst>
                  <a:outerShdw blurRad="38100" dist="38100" dir="2700000" algn="tl">
                    <a:srgbClr val="000000">
                      <a:alpha val="43137"/>
                    </a:srgbClr>
                  </a:outerShdw>
                </a:effectLst>
              </a:rPr>
              <a:t>On our knees we fall.</a:t>
            </a:r>
          </a:p>
          <a:p>
            <a:pPr marL="895350" indent="-895350" algn="l">
              <a:spcAft>
                <a:spcPts val="600"/>
              </a:spcAft>
            </a:pPr>
            <a:r>
              <a:rPr lang="en-US" b="0" i="0" dirty="0">
                <a:effectLst>
                  <a:outerShdw blurRad="38100" dist="38100" dir="2700000" algn="tl">
                    <a:srgbClr val="000000">
                      <a:alpha val="43137"/>
                    </a:srgbClr>
                  </a:outerShdw>
                </a:effectLst>
              </a:rPr>
              <a:t>O come let us adore him, O come let us adore him,</a:t>
            </a:r>
            <a:br>
              <a:rPr lang="en-US" b="0" i="0" dirty="0">
                <a:effectLst>
                  <a:outerShdw blurRad="38100" dist="38100" dir="2700000" algn="tl">
                    <a:srgbClr val="000000">
                      <a:alpha val="43137"/>
                    </a:srgbClr>
                  </a:outerShdw>
                </a:effectLst>
              </a:rPr>
            </a:br>
            <a:r>
              <a:rPr lang="en-US" b="0" i="0" dirty="0">
                <a:effectLst>
                  <a:outerShdw blurRad="38100" dist="38100" dir="2700000" algn="tl">
                    <a:srgbClr val="000000">
                      <a:alpha val="43137"/>
                    </a:srgbClr>
                  </a:outerShdw>
                </a:effectLst>
              </a:rPr>
              <a:t>O come let us adore him, Christ the Lord.</a:t>
            </a:r>
          </a:p>
          <a:p>
            <a:pPr marL="895350" indent="-895350" algn="l">
              <a:spcAft>
                <a:spcPts val="600"/>
              </a:spcAft>
            </a:pPr>
            <a:r>
              <a:rPr lang="en-US" b="0" i="0" dirty="0">
                <a:effectLst>
                  <a:outerShdw blurRad="38100" dist="38100" dir="2700000" algn="tl">
                    <a:srgbClr val="000000">
                      <a:alpha val="43137"/>
                    </a:srgbClr>
                  </a:outerShdw>
                </a:effectLst>
              </a:rPr>
              <a:t>Long awaited precious promise.</a:t>
            </a:r>
            <a:r>
              <a:rPr lang="en-US" dirty="0">
                <a:effectLst>
                  <a:outerShdw blurRad="38100" dist="38100" dir="2700000" algn="tl">
                    <a:srgbClr val="000000">
                      <a:alpha val="43137"/>
                    </a:srgbClr>
                  </a:outerShdw>
                </a:effectLst>
              </a:rPr>
              <a:t> </a:t>
            </a:r>
            <a:r>
              <a:rPr lang="en-US" b="0" i="0" dirty="0">
                <a:effectLst>
                  <a:outerShdw blurRad="38100" dist="38100" dir="2700000" algn="tl">
                    <a:srgbClr val="000000">
                      <a:alpha val="43137"/>
                    </a:srgbClr>
                  </a:outerShdw>
                </a:effectLst>
              </a:rPr>
              <a:t>Coming back again.</a:t>
            </a:r>
          </a:p>
          <a:p>
            <a:pPr marL="895350" indent="-895350" algn="l">
              <a:spcAft>
                <a:spcPts val="600"/>
              </a:spcAft>
            </a:pPr>
            <a:r>
              <a:rPr lang="en-US" b="0" i="0" dirty="0">
                <a:effectLst>
                  <a:outerShdw blurRad="38100" dist="38100" dir="2700000" algn="tl">
                    <a:srgbClr val="000000">
                      <a:alpha val="43137"/>
                    </a:srgbClr>
                  </a:outerShdw>
                </a:effectLst>
              </a:rPr>
              <a:t>Messiah, Messiah</a:t>
            </a:r>
            <a:r>
              <a:rPr lang="en-US" dirty="0">
                <a:effectLst>
                  <a:outerShdw blurRad="38100" dist="38100" dir="2700000" algn="tl">
                    <a:srgbClr val="000000">
                      <a:alpha val="43137"/>
                    </a:srgbClr>
                  </a:outerShdw>
                </a:effectLst>
              </a:rPr>
              <a:t>. </a:t>
            </a:r>
            <a:r>
              <a:rPr lang="en-US" b="0" i="0" dirty="0">
                <a:effectLst>
                  <a:outerShdw blurRad="38100" dist="38100" dir="2700000" algn="tl">
                    <a:srgbClr val="000000">
                      <a:alpha val="43137"/>
                    </a:srgbClr>
                  </a:outerShdw>
                </a:effectLst>
              </a:rPr>
              <a:t>A baby born to save us all.</a:t>
            </a:r>
            <a:br>
              <a:rPr lang="en-US" b="0" i="0" dirty="0">
                <a:effectLst>
                  <a:outerShdw blurRad="38100" dist="38100" dir="2700000" algn="tl">
                    <a:srgbClr val="000000">
                      <a:alpha val="43137"/>
                    </a:srgbClr>
                  </a:outerShdw>
                </a:effectLst>
              </a:rPr>
            </a:br>
            <a:r>
              <a:rPr lang="en-US" b="0" i="0" dirty="0">
                <a:effectLst>
                  <a:outerShdw blurRad="38100" dist="38100" dir="2700000" algn="tl">
                    <a:srgbClr val="000000">
                      <a:alpha val="43137"/>
                    </a:srgbClr>
                  </a:outerShdw>
                </a:effectLst>
              </a:rPr>
              <a:t>Messiah, Messiah</a:t>
            </a:r>
            <a:r>
              <a:rPr lang="en-US" dirty="0">
                <a:effectLst>
                  <a:outerShdw blurRad="38100" dist="38100" dir="2700000" algn="tl">
                    <a:srgbClr val="000000">
                      <a:alpha val="43137"/>
                    </a:srgbClr>
                  </a:outerShdw>
                </a:effectLst>
              </a:rPr>
              <a:t>. </a:t>
            </a:r>
            <a:r>
              <a:rPr lang="en-US" b="0" i="0" dirty="0">
                <a:effectLst>
                  <a:outerShdw blurRad="38100" dist="38100" dir="2700000" algn="tl">
                    <a:srgbClr val="000000">
                      <a:alpha val="43137"/>
                    </a:srgbClr>
                  </a:outerShdw>
                </a:effectLst>
              </a:rPr>
              <a:t>On our knees we fall. On our knees we fall.</a:t>
            </a:r>
          </a:p>
        </p:txBody>
      </p:sp>
    </p:spTree>
    <p:extLst>
      <p:ext uri="{BB962C8B-B14F-4D97-AF65-F5344CB8AC3E}">
        <p14:creationId xmlns:p14="http://schemas.microsoft.com/office/powerpoint/2010/main" val="393675700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9CDA969-E08D-4C10-8BF3-EDA3288ED594}"/>
              </a:ext>
            </a:extLst>
          </p:cNvPr>
          <p:cNvSpPr txBox="1"/>
          <p:nvPr/>
        </p:nvSpPr>
        <p:spPr>
          <a:xfrm>
            <a:off x="588495" y="6111974"/>
            <a:ext cx="3419398" cy="646331"/>
          </a:xfrm>
          <a:prstGeom prst="rect">
            <a:avLst/>
          </a:prstGeom>
          <a:noFill/>
        </p:spPr>
        <p:txBody>
          <a:bodyPr wrap="none" rtlCol="0">
            <a:spAutoFit/>
          </a:bodyPr>
          <a:lstStyle/>
          <a:p>
            <a:pPr algn="ctr"/>
            <a:r>
              <a:rPr 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Mark 10: 45-52</a:t>
            </a:r>
          </a:p>
          <a:p>
            <a:r>
              <a:rPr lang="en-US" b="1" dirty="0"/>
              <a:t>Bartimaeus, blind man in Jericho</a:t>
            </a:r>
            <a:endParaRPr lang="en-SG" b="1" dirty="0"/>
          </a:p>
        </p:txBody>
      </p:sp>
      <p:pic>
        <p:nvPicPr>
          <p:cNvPr id="8" name="Picture 7">
            <a:extLst>
              <a:ext uri="{FF2B5EF4-FFF2-40B4-BE49-F238E27FC236}">
                <a16:creationId xmlns:a16="http://schemas.microsoft.com/office/drawing/2014/main" id="{9803B5DB-B2A3-4177-8309-9B574FE994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940" y="697330"/>
            <a:ext cx="3152507" cy="5382329"/>
          </a:xfrm>
          <a:prstGeom prst="rect">
            <a:avLst/>
          </a:prstGeom>
        </p:spPr>
      </p:pic>
      <p:sp>
        <p:nvSpPr>
          <p:cNvPr id="9" name="TextBox 8">
            <a:extLst>
              <a:ext uri="{FF2B5EF4-FFF2-40B4-BE49-F238E27FC236}">
                <a16:creationId xmlns:a16="http://schemas.microsoft.com/office/drawing/2014/main" id="{E1F62D8C-C9F1-4312-8106-95EAE77B1F21}"/>
              </a:ext>
            </a:extLst>
          </p:cNvPr>
          <p:cNvSpPr txBox="1"/>
          <p:nvPr/>
        </p:nvSpPr>
        <p:spPr>
          <a:xfrm>
            <a:off x="4179351" y="596192"/>
            <a:ext cx="7593413" cy="5584606"/>
          </a:xfrm>
          <a:prstGeom prst="rect">
            <a:avLst/>
          </a:prstGeom>
          <a:noFill/>
        </p:spPr>
        <p:txBody>
          <a:bodyPr wrap="square">
            <a:spAutoFit/>
          </a:bodyPr>
          <a:lstStyle/>
          <a:p>
            <a:pPr algn="just">
              <a:lnSpc>
                <a:spcPct val="150000"/>
              </a:lnSpc>
            </a:pPr>
            <a:r>
              <a:rPr lang="en-US" sz="2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Then they came to Jericho. As Jesus and his disciples, together with a large crowd, were leaving the city, a blind man, Bartimaeus (which mean “son of Timaeus”), was sitting by the roadside begging. When he heard that it was Jesus of Nazareth, he began to shout, “Jesus, Son of David, have mercy on me!” Many rebuked him and told him to be quiet, but he shouted all the more “Son of David, have mercy on me!” Jesus stopped and said, “Call him.” So they called to the blind man, “Cheer up! On your feet! He’s calling you.” Throwing his cloak aside, he jumped to his feet and came to Jesus. “What do you want me to do for you?” Jesus asked him. The blind man said, “Rabbi, I want to see.” “Go,” said Jesus, “your faith has healed you.” Immediately he received his sight and followed Jesus along the road</a:t>
            </a:r>
            <a:endParaRPr lang="en-SG" sz="2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4441225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D17626-84E0-424E-958A-92184D9748E7}"/>
              </a:ext>
            </a:extLst>
          </p:cNvPr>
          <p:cNvSpPr txBox="1"/>
          <p:nvPr/>
        </p:nvSpPr>
        <p:spPr>
          <a:xfrm>
            <a:off x="1737360" y="557784"/>
            <a:ext cx="8668511" cy="6344237"/>
          </a:xfrm>
          <a:prstGeom prst="rect">
            <a:avLst/>
          </a:prstGeom>
          <a:noFill/>
        </p:spPr>
        <p:txBody>
          <a:bodyPr wrap="square">
            <a:spAutoFit/>
          </a:bodyPr>
          <a:lstStyle/>
          <a:p>
            <a:pPr algn="just"/>
            <a:r>
              <a:rPr lang="en-SG" sz="2000" dirty="0">
                <a:effectLst>
                  <a:outerShdw blurRad="38100" dist="38100" dir="2700000" algn="tl">
                    <a:srgbClr val="000000">
                      <a:alpha val="43137"/>
                    </a:srgbClr>
                  </a:outerShdw>
                </a:effectLst>
              </a:rPr>
              <a:t>AGENDA</a:t>
            </a:r>
          </a:p>
          <a:p>
            <a:pPr marL="457200" indent="-457200">
              <a:lnSpc>
                <a:spcPct val="150000"/>
              </a:lnSpc>
              <a:buAutoNum type="arabicPeriod"/>
            </a:pPr>
            <a:r>
              <a:rPr lang="en-SG" sz="2000" dirty="0">
                <a:effectLst>
                  <a:outerShdw blurRad="38100" dist="38100" dir="2700000" algn="tl">
                    <a:srgbClr val="000000">
                      <a:alpha val="43137"/>
                    </a:srgbClr>
                  </a:outerShdw>
                </a:effectLst>
              </a:rPr>
              <a:t>Introduction – Messiah music video</a:t>
            </a:r>
          </a:p>
          <a:p>
            <a:pPr marL="457200" indent="-457200">
              <a:lnSpc>
                <a:spcPct val="150000"/>
              </a:lnSpc>
              <a:buAutoNum type="arabicPeriod"/>
            </a:pPr>
            <a:r>
              <a:rPr lang="en-SG" sz="2000" dirty="0">
                <a:effectLst>
                  <a:outerShdw blurRad="38100" dist="38100" dir="2700000" algn="tl">
                    <a:srgbClr val="000000">
                      <a:alpha val="43137"/>
                    </a:srgbClr>
                  </a:outerShdw>
                </a:effectLst>
              </a:rPr>
              <a:t>Contemplate the blind man in Jericho. Mark 10:45-52</a:t>
            </a:r>
          </a:p>
          <a:p>
            <a:pPr marL="457200" indent="-457200">
              <a:lnSpc>
                <a:spcPct val="150000"/>
              </a:lnSpc>
              <a:buAutoNum type="arabicPeriod"/>
            </a:pPr>
            <a:r>
              <a:rPr lang="en-SG" sz="2000" dirty="0">
                <a:effectLst>
                  <a:outerShdw blurRad="38100" dist="38100" dir="2700000" algn="tl">
                    <a:srgbClr val="000000">
                      <a:alpha val="43137"/>
                    </a:srgbClr>
                  </a:outerShdw>
                </a:effectLst>
              </a:rPr>
              <a:t>Opening Prayer – Listening</a:t>
            </a:r>
          </a:p>
          <a:p>
            <a:pPr marL="457200" indent="-457200">
              <a:lnSpc>
                <a:spcPct val="150000"/>
              </a:lnSpc>
              <a:buAutoNum type="arabicPeriod"/>
            </a:pPr>
            <a:r>
              <a:rPr lang="en-SG" sz="2000" dirty="0">
                <a:effectLst>
                  <a:outerShdw blurRad="38100" dist="38100" dir="2700000" algn="tl">
                    <a:srgbClr val="000000">
                      <a:alpha val="43137"/>
                    </a:srgbClr>
                  </a:outerShdw>
                </a:effectLst>
              </a:rPr>
              <a:t>Active Listening Exercise</a:t>
            </a:r>
          </a:p>
          <a:p>
            <a:pPr marL="342900" indent="-342900">
              <a:lnSpc>
                <a:spcPct val="150000"/>
              </a:lnSpc>
              <a:buFont typeface="Arial" panose="020B0604020202020204" pitchFamily="34" charset="0"/>
              <a:buChar char="•"/>
            </a:pPr>
            <a:r>
              <a:rPr lang="en-SG" sz="2000" dirty="0">
                <a:effectLst>
                  <a:outerShdw blurRad="38100" dist="38100" dir="2700000" algn="tl">
                    <a:srgbClr val="000000">
                      <a:alpha val="43137"/>
                    </a:srgbClr>
                  </a:outerShdw>
                </a:effectLst>
              </a:rPr>
              <a:t>The first duty of love is to listen.</a:t>
            </a:r>
          </a:p>
          <a:p>
            <a:pPr marL="342900" indent="-342900">
              <a:lnSpc>
                <a:spcPct val="150000"/>
              </a:lnSpc>
              <a:buFont typeface="Arial" panose="020B0604020202020204" pitchFamily="34" charset="0"/>
              <a:buChar char="•"/>
            </a:pPr>
            <a:r>
              <a:rPr lang="en-SG" sz="2000" dirty="0">
                <a:effectLst>
                  <a:outerShdw blurRad="38100" dist="38100" dir="2700000" algn="tl">
                    <a:srgbClr val="000000">
                      <a:alpha val="43137"/>
                    </a:srgbClr>
                  </a:outerShdw>
                </a:effectLst>
              </a:rPr>
              <a:t>Listen to understand; not to respond.</a:t>
            </a:r>
          </a:p>
          <a:p>
            <a:pPr marL="342900" indent="-342900">
              <a:lnSpc>
                <a:spcPct val="150000"/>
              </a:lnSpc>
              <a:buFont typeface="Arial" panose="020B0604020202020204" pitchFamily="34" charset="0"/>
              <a:buChar char="•"/>
            </a:pPr>
            <a:r>
              <a:rPr lang="en-SG" sz="2000" dirty="0">
                <a:effectLst>
                  <a:outerShdw blurRad="38100" dist="38100" dir="2700000" algn="tl">
                    <a:srgbClr val="000000">
                      <a:alpha val="43137"/>
                    </a:srgbClr>
                  </a:outerShdw>
                </a:effectLst>
              </a:rPr>
              <a:t>Share one key impediment / obstacle you feel is affecting your marital relationship or your relationship with Jesus. The other listens and can only question to seek clarity and understanding; otherwise to paraphrase, reflect feelings being expressed and to summarise. Affirm and thank the other for sharing, recognising that sharing is a risk and a gift. Reverse role.</a:t>
            </a:r>
          </a:p>
          <a:p>
            <a:pPr>
              <a:lnSpc>
                <a:spcPct val="150000"/>
              </a:lnSpc>
            </a:pPr>
            <a:r>
              <a:rPr lang="en-SG" sz="2000" dirty="0">
                <a:effectLst>
                  <a:outerShdw blurRad="38100" dist="38100" dir="2700000" algn="tl">
                    <a:srgbClr val="000000">
                      <a:alpha val="43137"/>
                    </a:srgbClr>
                  </a:outerShdw>
                </a:effectLst>
              </a:rPr>
              <a:t>4. Closure – What is one thing that I can do for you? [In addressing the above]</a:t>
            </a:r>
          </a:p>
          <a:p>
            <a:pPr>
              <a:lnSpc>
                <a:spcPct val="150000"/>
              </a:lnSpc>
            </a:pPr>
            <a:r>
              <a:rPr lang="en-SG" sz="2000" dirty="0">
                <a:effectLst>
                  <a:outerShdw blurRad="38100" dist="38100" dir="2700000" algn="tl">
                    <a:srgbClr val="000000">
                      <a:alpha val="43137"/>
                    </a:srgbClr>
                  </a:outerShdw>
                </a:effectLst>
              </a:rPr>
              <a:t>5. Concluding Prayer</a:t>
            </a:r>
          </a:p>
        </p:txBody>
      </p:sp>
    </p:spTree>
    <p:extLst>
      <p:ext uri="{BB962C8B-B14F-4D97-AF65-F5344CB8AC3E}">
        <p14:creationId xmlns:p14="http://schemas.microsoft.com/office/powerpoint/2010/main" val="229512144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1DDC3EF6-2EA5-44B3-94C7-9DDA67A12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87925A9A-E9FA-496E-9C09-7C2845E006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2073ABB4-E164-4CBF-ADFF-25552BB7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8C266B9D-DC87-430A-8D3A-2E83639A1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254B162D-1BD7-41E0-844F-F94AE2CE2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1264404B-1C0F-4383-8FC3-A3E3264AA4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30">
            <a:extLst>
              <a:ext uri="{FF2B5EF4-FFF2-40B4-BE49-F238E27FC236}">
                <a16:creationId xmlns:a16="http://schemas.microsoft.com/office/drawing/2014/main" id="{619F5C88-C232-4D01-8DB1-8A0C673DDB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32">
            <a:extLst>
              <a:ext uri="{FF2B5EF4-FFF2-40B4-BE49-F238E27FC236}">
                <a16:creationId xmlns:a16="http://schemas.microsoft.com/office/drawing/2014/main" id="{1EEE7F17-8E08-4C69-8E22-661908E6DF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873675"/>
            <a:ext cx="11296733" cy="51689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TextBox 11">
            <a:extLst>
              <a:ext uri="{FF2B5EF4-FFF2-40B4-BE49-F238E27FC236}">
                <a16:creationId xmlns:a16="http://schemas.microsoft.com/office/drawing/2014/main" id="{5A527B4A-16D6-45D4-8F3B-766AA7BC7E2A}"/>
              </a:ext>
            </a:extLst>
          </p:cNvPr>
          <p:cNvSpPr txBox="1"/>
          <p:nvPr/>
        </p:nvSpPr>
        <p:spPr>
          <a:xfrm>
            <a:off x="4873957" y="5919068"/>
            <a:ext cx="2723502" cy="461665"/>
          </a:xfrm>
          <a:prstGeom prst="rect">
            <a:avLst/>
          </a:prstGeom>
          <a:noFill/>
        </p:spPr>
        <p:txBody>
          <a:bodyPr wrap="none" rtlCol="0">
            <a:spAutoFit/>
          </a:bodyPr>
          <a:lstStyle/>
          <a:p>
            <a:r>
              <a:rPr lang="en-US" sz="2400" b="1" dirty="0">
                <a:solidFill>
                  <a:schemeClr val="accent1"/>
                </a:solidFill>
                <a:effectLst>
                  <a:outerShdw blurRad="38100" dist="38100" dir="2700000" algn="tl">
                    <a:srgbClr val="000000">
                      <a:alpha val="43137"/>
                    </a:srgbClr>
                  </a:outerShdw>
                </a:effectLst>
                <a:cs typeface="Calibri" panose="020F0502020204030204" pitchFamily="34" charset="0"/>
              </a:rPr>
              <a:t>OPENING PRAYER</a:t>
            </a:r>
          </a:p>
        </p:txBody>
      </p:sp>
      <p:pic>
        <p:nvPicPr>
          <p:cNvPr id="4" name="Picture 3">
            <a:extLst>
              <a:ext uri="{FF2B5EF4-FFF2-40B4-BE49-F238E27FC236}">
                <a16:creationId xmlns:a16="http://schemas.microsoft.com/office/drawing/2014/main" id="{10393340-41B3-47F3-B208-5C19CB6320D0}"/>
              </a:ext>
            </a:extLst>
          </p:cNvPr>
          <p:cNvPicPr>
            <a:picLocks noChangeAspect="1"/>
          </p:cNvPicPr>
          <p:nvPr/>
        </p:nvPicPr>
        <p:blipFill rotWithShape="1">
          <a:blip r:embed="rId2">
            <a:extLst>
              <a:ext uri="{28A0092B-C50C-407E-A947-70E740481C1C}">
                <a14:useLocalDpi xmlns:a14="http://schemas.microsoft.com/office/drawing/2010/main" val="0"/>
              </a:ext>
            </a:extLst>
          </a:blip>
          <a:srcRect l="15531" r="13095"/>
          <a:stretch/>
        </p:blipFill>
        <p:spPr>
          <a:xfrm>
            <a:off x="7974830" y="576533"/>
            <a:ext cx="3768436" cy="5279890"/>
          </a:xfrm>
          <a:prstGeom prst="rect">
            <a:avLst/>
          </a:prstGeom>
        </p:spPr>
      </p:pic>
      <p:sp>
        <p:nvSpPr>
          <p:cNvPr id="14" name="TextBox 13">
            <a:extLst>
              <a:ext uri="{FF2B5EF4-FFF2-40B4-BE49-F238E27FC236}">
                <a16:creationId xmlns:a16="http://schemas.microsoft.com/office/drawing/2014/main" id="{2E34D0AD-AC8A-434C-9071-56A172E941AE}"/>
              </a:ext>
            </a:extLst>
          </p:cNvPr>
          <p:cNvSpPr txBox="1"/>
          <p:nvPr/>
        </p:nvSpPr>
        <p:spPr>
          <a:xfrm>
            <a:off x="495693" y="588619"/>
            <a:ext cx="7413612" cy="5324535"/>
          </a:xfrm>
          <a:prstGeom prst="rect">
            <a:avLst/>
          </a:prstGeom>
          <a:noFill/>
        </p:spPr>
        <p:txBody>
          <a:bodyPr wrap="square">
            <a:spAutoFit/>
          </a:bodyPr>
          <a:lstStyle/>
          <a:p>
            <a:r>
              <a:rPr lang="en-US" sz="2000" dirty="0">
                <a:effectLst>
                  <a:outerShdw blurRad="38100" dist="38100" dir="2700000" algn="tl">
                    <a:srgbClr val="000000">
                      <a:alpha val="43137"/>
                    </a:srgbClr>
                  </a:outerShdw>
                </a:effectLst>
                <a:cs typeface="Calibri" panose="020F0502020204030204" pitchFamily="34" charset="0"/>
              </a:rPr>
              <a:t>Teach me to listen, O God, to those nearest me, my spouse, my family, my friends. Help me to be aware that no matter what words I hear, the message is, “Accept the person that I am. Listen to me.” </a:t>
            </a:r>
          </a:p>
          <a:p>
            <a:endParaRPr lang="en-US" sz="2000" dirty="0">
              <a:effectLst>
                <a:outerShdw blurRad="38100" dist="38100" dir="2700000" algn="tl">
                  <a:srgbClr val="000000">
                    <a:alpha val="43137"/>
                  </a:srgbClr>
                </a:outerShdw>
              </a:effectLst>
              <a:cs typeface="Calibri" panose="020F0502020204030204" pitchFamily="34" charset="0"/>
            </a:endParaRPr>
          </a:p>
          <a:p>
            <a:r>
              <a:rPr lang="en-US" sz="2000" dirty="0">
                <a:effectLst>
                  <a:outerShdw blurRad="38100" dist="38100" dir="2700000" algn="tl">
                    <a:srgbClr val="000000">
                      <a:alpha val="43137"/>
                    </a:srgbClr>
                  </a:outerShdw>
                </a:effectLst>
                <a:cs typeface="Calibri" panose="020F0502020204030204" pitchFamily="34" charset="0"/>
              </a:rPr>
              <a:t>Teach me to listen, my caring God, to those far from me – the whisper of the hopeless, the plea of the forgotten, the cry of the anguished. </a:t>
            </a:r>
          </a:p>
          <a:p>
            <a:endParaRPr lang="en-US" sz="2000" dirty="0">
              <a:effectLst>
                <a:outerShdw blurRad="38100" dist="38100" dir="2700000" algn="tl">
                  <a:srgbClr val="000000">
                    <a:alpha val="43137"/>
                  </a:srgbClr>
                </a:outerShdw>
              </a:effectLst>
              <a:cs typeface="Calibri" panose="020F0502020204030204" pitchFamily="34" charset="0"/>
            </a:endParaRPr>
          </a:p>
          <a:p>
            <a:r>
              <a:rPr lang="en-US" sz="2000" dirty="0">
                <a:effectLst>
                  <a:outerShdw blurRad="38100" dist="38100" dir="2700000" algn="tl">
                    <a:srgbClr val="000000">
                      <a:alpha val="43137"/>
                    </a:srgbClr>
                  </a:outerShdw>
                </a:effectLst>
                <a:cs typeface="Calibri" panose="020F0502020204030204" pitchFamily="34" charset="0"/>
              </a:rPr>
              <a:t>Teach me to listen, O God, to myself. Help me to be less afraid to trust the voice inside — in the deepest part of me. </a:t>
            </a:r>
          </a:p>
          <a:p>
            <a:endParaRPr lang="en-US" sz="2000" dirty="0">
              <a:effectLst>
                <a:outerShdw blurRad="38100" dist="38100" dir="2700000" algn="tl">
                  <a:srgbClr val="000000">
                    <a:alpha val="43137"/>
                  </a:srgbClr>
                </a:outerShdw>
              </a:effectLst>
              <a:cs typeface="Calibri" panose="020F0502020204030204" pitchFamily="34" charset="0"/>
            </a:endParaRPr>
          </a:p>
          <a:p>
            <a:r>
              <a:rPr lang="en-US" sz="2000" dirty="0">
                <a:effectLst>
                  <a:outerShdw blurRad="38100" dist="38100" dir="2700000" algn="tl">
                    <a:srgbClr val="000000">
                      <a:alpha val="43137"/>
                    </a:srgbClr>
                  </a:outerShdw>
                </a:effectLst>
                <a:cs typeface="Calibri" panose="020F0502020204030204" pitchFamily="34" charset="0"/>
              </a:rPr>
              <a:t>Teach me to listen, Holy Spirit, for your voice — in busyness and in boredom, in certainty and doubt, in noise and in silence. Teach me, Lord, to listen. </a:t>
            </a:r>
          </a:p>
          <a:p>
            <a:endParaRPr lang="en-US" sz="2000" dirty="0">
              <a:effectLst>
                <a:outerShdw blurRad="38100" dist="38100" dir="2700000" algn="tl">
                  <a:srgbClr val="000000">
                    <a:alpha val="43137"/>
                  </a:srgbClr>
                </a:outerShdw>
              </a:effectLst>
              <a:cs typeface="Calibri" panose="020F0502020204030204" pitchFamily="34" charset="0"/>
            </a:endParaRPr>
          </a:p>
          <a:p>
            <a:r>
              <a:rPr lang="en-US" sz="2000" dirty="0">
                <a:effectLst>
                  <a:outerShdw blurRad="38100" dist="38100" dir="2700000" algn="tl">
                    <a:srgbClr val="000000">
                      <a:alpha val="43137"/>
                    </a:srgbClr>
                  </a:outerShdw>
                </a:effectLst>
                <a:cs typeface="Calibri" panose="020F0502020204030204" pitchFamily="34" charset="0"/>
              </a:rPr>
              <a:t>Amen. </a:t>
            </a:r>
            <a:endParaRPr lang="en-SG" sz="2000" dirty="0">
              <a:effectLst>
                <a:outerShdw blurRad="38100" dist="38100" dir="2700000" algn="tl">
                  <a:srgbClr val="000000">
                    <a:alpha val="43137"/>
                  </a:srgbClr>
                </a:outerShdw>
              </a:effectLst>
              <a:cs typeface="Calibri" panose="020F0502020204030204" pitchFamily="34" charset="0"/>
            </a:endParaRPr>
          </a:p>
        </p:txBody>
      </p:sp>
    </p:spTree>
    <p:extLst>
      <p:ext uri="{BB962C8B-B14F-4D97-AF65-F5344CB8AC3E}">
        <p14:creationId xmlns:p14="http://schemas.microsoft.com/office/powerpoint/2010/main" val="311834922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4277</TotalTime>
  <Words>675</Words>
  <Application>Microsoft Office PowerPoint</Application>
  <PresentationFormat>Widescreen</PresentationFormat>
  <Paragraphs>34</Paragraphs>
  <Slides>6</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Nova Light</vt:lpstr>
      <vt:lpstr>Calibri</vt:lpstr>
      <vt:lpstr>Wingdings 2</vt:lpstr>
      <vt:lpstr>DividendVTI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Fong</dc:creator>
  <cp:lastModifiedBy>David Fong</cp:lastModifiedBy>
  <cp:revision>210</cp:revision>
  <dcterms:created xsi:type="dcterms:W3CDTF">2020-12-26T10:00:10Z</dcterms:created>
  <dcterms:modified xsi:type="dcterms:W3CDTF">2022-01-02T12:48:51Z</dcterms:modified>
</cp:coreProperties>
</file>