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8"/>
  </p:notesMasterIdLst>
  <p:sldIdLst>
    <p:sldId id="592" r:id="rId2"/>
    <p:sldId id="589" r:id="rId3"/>
    <p:sldId id="593" r:id="rId4"/>
    <p:sldId id="594" r:id="rId5"/>
    <p:sldId id="588" r:id="rId6"/>
    <p:sldId id="5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854" y="43"/>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ong" userId="42c10e8e1fb1b7ab" providerId="LiveId" clId="{6BF78902-FBBC-4583-828F-55DE79D0B389}"/>
    <pc:docChg chg="addSld modSld sldOrd">
      <pc:chgData name="David Fong" userId="42c10e8e1fb1b7ab" providerId="LiveId" clId="{6BF78902-FBBC-4583-828F-55DE79D0B389}" dt="2021-12-22T11:45:54.261" v="108" actId="113"/>
      <pc:docMkLst>
        <pc:docMk/>
      </pc:docMkLst>
      <pc:sldChg chg="modSp mod ord">
        <pc:chgData name="David Fong" userId="42c10e8e1fb1b7ab" providerId="LiveId" clId="{6BF78902-FBBC-4583-828F-55DE79D0B389}" dt="2021-12-22T11:38:15.373" v="26" actId="2711"/>
        <pc:sldMkLst>
          <pc:docMk/>
          <pc:sldMk cId="3118349221" sldId="588"/>
        </pc:sldMkLst>
        <pc:spChg chg="mod">
          <ac:chgData name="David Fong" userId="42c10e8e1fb1b7ab" providerId="LiveId" clId="{6BF78902-FBBC-4583-828F-55DE79D0B389}" dt="2021-12-22T11:38:15.373" v="26" actId="2711"/>
          <ac:spMkLst>
            <pc:docMk/>
            <pc:sldMk cId="3118349221" sldId="588"/>
            <ac:spMk id="12" creationId="{5A527B4A-16D6-45D4-8F3B-766AA7BC7E2A}"/>
          </ac:spMkLst>
        </pc:spChg>
        <pc:spChg chg="mod">
          <ac:chgData name="David Fong" userId="42c10e8e1fb1b7ab" providerId="LiveId" clId="{6BF78902-FBBC-4583-828F-55DE79D0B389}" dt="2021-12-22T11:37:59.159" v="25" actId="2711"/>
          <ac:spMkLst>
            <pc:docMk/>
            <pc:sldMk cId="3118349221" sldId="588"/>
            <ac:spMk id="14" creationId="{2E34D0AD-AC8A-434C-9071-56A172E941AE}"/>
          </ac:spMkLst>
        </pc:spChg>
      </pc:sldChg>
      <pc:sldChg chg="addSp modSp new mod">
        <pc:chgData name="David Fong" userId="42c10e8e1fb1b7ab" providerId="LiveId" clId="{6BF78902-FBBC-4583-828F-55DE79D0B389}" dt="2021-12-22T11:45:54.261" v="108" actId="113"/>
        <pc:sldMkLst>
          <pc:docMk/>
          <pc:sldMk cId="705498963" sldId="589"/>
        </pc:sldMkLst>
        <pc:spChg chg="add mod">
          <ac:chgData name="David Fong" userId="42c10e8e1fb1b7ab" providerId="LiveId" clId="{6BF78902-FBBC-4583-828F-55DE79D0B389}" dt="2021-12-22T11:45:54.261" v="108" actId="113"/>
          <ac:spMkLst>
            <pc:docMk/>
            <pc:sldMk cId="705498963" sldId="589"/>
            <ac:spMk id="3" creationId="{5A9C7EF4-A7E9-4CDD-8F88-5436F3370384}"/>
          </ac:spMkLst>
        </pc:spChg>
        <pc:picChg chg="add mod">
          <ac:chgData name="David Fong" userId="42c10e8e1fb1b7ab" providerId="LiveId" clId="{6BF78902-FBBC-4583-828F-55DE79D0B389}" dt="2021-12-22T11:37:30.106" v="22" actId="1036"/>
          <ac:picMkLst>
            <pc:docMk/>
            <pc:sldMk cId="705498963" sldId="589"/>
            <ac:picMk id="2" creationId="{EA66715C-0509-4089-9362-2363A66C103A}"/>
          </ac:picMkLst>
        </pc:picChg>
      </pc:sldChg>
      <pc:sldChg chg="addSp modSp new mod">
        <pc:chgData name="David Fong" userId="42c10e8e1fb1b7ab" providerId="LiveId" clId="{6BF78902-FBBC-4583-828F-55DE79D0B389}" dt="2021-12-22T11:39:39.480" v="29" actId="14100"/>
        <pc:sldMkLst>
          <pc:docMk/>
          <pc:sldMk cId="3390410310" sldId="590"/>
        </pc:sldMkLst>
        <pc:spChg chg="add mod">
          <ac:chgData name="David Fong" userId="42c10e8e1fb1b7ab" providerId="LiveId" clId="{6BF78902-FBBC-4583-828F-55DE79D0B389}" dt="2021-12-22T11:39:39.480" v="29" actId="14100"/>
          <ac:spMkLst>
            <pc:docMk/>
            <pc:sldMk cId="3390410310" sldId="590"/>
            <ac:spMk id="2" creationId="{46E78B36-1C17-4F58-B081-002F571C64B6}"/>
          </ac:spMkLst>
        </pc:spChg>
        <pc:spChg chg="add mod">
          <ac:chgData name="David Fong" userId="42c10e8e1fb1b7ab" providerId="LiveId" clId="{6BF78902-FBBC-4583-828F-55DE79D0B389}" dt="2021-12-22T11:39:39.480" v="29" actId="14100"/>
          <ac:spMkLst>
            <pc:docMk/>
            <pc:sldMk cId="3390410310" sldId="590"/>
            <ac:spMk id="3" creationId="{2EAEBBF1-1E9D-4A7E-8E79-9CAB43AD4AA8}"/>
          </ac:spMkLst>
        </pc:spChg>
        <pc:picChg chg="add mod">
          <ac:chgData name="David Fong" userId="42c10e8e1fb1b7ab" providerId="LiveId" clId="{6BF78902-FBBC-4583-828F-55DE79D0B389}" dt="2021-12-22T11:39:39.480" v="29" actId="14100"/>
          <ac:picMkLst>
            <pc:docMk/>
            <pc:sldMk cId="3390410310" sldId="590"/>
            <ac:picMk id="4" creationId="{5F9A1A89-EEA4-44F9-8337-34060E457E49}"/>
          </ac:picMkLst>
        </pc:picChg>
        <pc:picChg chg="add mod">
          <ac:chgData name="David Fong" userId="42c10e8e1fb1b7ab" providerId="LiveId" clId="{6BF78902-FBBC-4583-828F-55DE79D0B389}" dt="2021-12-22T11:39:39.480" v="29" actId="14100"/>
          <ac:picMkLst>
            <pc:docMk/>
            <pc:sldMk cId="3390410310" sldId="590"/>
            <ac:picMk id="5" creationId="{E954D847-D6BD-4CC0-BBE4-9C078E940118}"/>
          </ac:picMkLst>
        </pc:picChg>
      </pc:sldChg>
      <pc:sldChg chg="addSp modSp new mod">
        <pc:chgData name="David Fong" userId="42c10e8e1fb1b7ab" providerId="LiveId" clId="{6BF78902-FBBC-4583-828F-55DE79D0B389}" dt="2021-12-22T11:43:30.487" v="52" actId="1035"/>
        <pc:sldMkLst>
          <pc:docMk/>
          <pc:sldMk cId="2295121448" sldId="591"/>
        </pc:sldMkLst>
        <pc:spChg chg="add mod">
          <ac:chgData name="David Fong" userId="42c10e8e1fb1b7ab" providerId="LiveId" clId="{6BF78902-FBBC-4583-828F-55DE79D0B389}" dt="2021-12-22T11:43:30.487" v="52" actId="1035"/>
          <ac:spMkLst>
            <pc:docMk/>
            <pc:sldMk cId="2295121448" sldId="591"/>
            <ac:spMk id="3" creationId="{B6D17626-84E0-424E-958A-92184D9748E7}"/>
          </ac:spMkLst>
        </pc:spChg>
      </pc:sldChg>
    </pc:docChg>
  </pc:docChgLst>
  <pc:docChgLst>
    <pc:chgData name="David Fong" userId="42c10e8e1fb1b7ab" providerId="LiveId" clId="{A0D943D7-C635-4468-B883-AFFE8ECE5C20}"/>
    <pc:docChg chg="undo custSel addSld delSld modSld sldOrd">
      <pc:chgData name="David Fong" userId="42c10e8e1fb1b7ab" providerId="LiveId" clId="{A0D943D7-C635-4468-B883-AFFE8ECE5C20}" dt="2022-01-01T07:53:34.140" v="1098" actId="20577"/>
      <pc:docMkLst>
        <pc:docMk/>
      </pc:docMkLst>
      <pc:sldChg chg="modSp mod">
        <pc:chgData name="David Fong" userId="42c10e8e1fb1b7ab" providerId="LiveId" clId="{A0D943D7-C635-4468-B883-AFFE8ECE5C20}" dt="2021-12-31T03:21:54.212" v="354" actId="1035"/>
        <pc:sldMkLst>
          <pc:docMk/>
          <pc:sldMk cId="3118349221" sldId="588"/>
        </pc:sldMkLst>
        <pc:spChg chg="mod">
          <ac:chgData name="David Fong" userId="42c10e8e1fb1b7ab" providerId="LiveId" clId="{A0D943D7-C635-4468-B883-AFFE8ECE5C20}" dt="2021-12-31T03:21:54.212" v="354" actId="1035"/>
          <ac:spMkLst>
            <pc:docMk/>
            <pc:sldMk cId="3118349221" sldId="588"/>
            <ac:spMk id="12" creationId="{5A527B4A-16D6-45D4-8F3B-766AA7BC7E2A}"/>
          </ac:spMkLst>
        </pc:spChg>
        <pc:spChg chg="mod">
          <ac:chgData name="David Fong" userId="42c10e8e1fb1b7ab" providerId="LiveId" clId="{A0D943D7-C635-4468-B883-AFFE8ECE5C20}" dt="2021-12-31T02:29:20.551" v="180" actId="1036"/>
          <ac:spMkLst>
            <pc:docMk/>
            <pc:sldMk cId="3118349221" sldId="588"/>
            <ac:spMk id="14" creationId="{2E34D0AD-AC8A-434C-9071-56A172E941AE}"/>
          </ac:spMkLst>
        </pc:spChg>
      </pc:sldChg>
      <pc:sldChg chg="addSp delSp modSp mod modAnim">
        <pc:chgData name="David Fong" userId="42c10e8e1fb1b7ab" providerId="LiveId" clId="{A0D943D7-C635-4468-B883-AFFE8ECE5C20}" dt="2021-12-31T02:11:30.995" v="105" actId="14100"/>
        <pc:sldMkLst>
          <pc:docMk/>
          <pc:sldMk cId="705498963" sldId="589"/>
        </pc:sldMkLst>
        <pc:spChg chg="del">
          <ac:chgData name="David Fong" userId="42c10e8e1fb1b7ab" providerId="LiveId" clId="{A0D943D7-C635-4468-B883-AFFE8ECE5C20}" dt="2021-12-31T02:04:24.365" v="102" actId="478"/>
          <ac:spMkLst>
            <pc:docMk/>
            <pc:sldMk cId="705498963" sldId="589"/>
            <ac:spMk id="3" creationId="{5A9C7EF4-A7E9-4CDD-8F88-5436F3370384}"/>
          </ac:spMkLst>
        </pc:spChg>
        <pc:picChg chg="del">
          <ac:chgData name="David Fong" userId="42c10e8e1fb1b7ab" providerId="LiveId" clId="{A0D943D7-C635-4468-B883-AFFE8ECE5C20}" dt="2021-12-31T02:04:24.365" v="102" actId="478"/>
          <ac:picMkLst>
            <pc:docMk/>
            <pc:sldMk cId="705498963" sldId="589"/>
            <ac:picMk id="2" creationId="{EA66715C-0509-4089-9362-2363A66C103A}"/>
          </ac:picMkLst>
        </pc:picChg>
        <pc:picChg chg="add mod">
          <ac:chgData name="David Fong" userId="42c10e8e1fb1b7ab" providerId="LiveId" clId="{A0D943D7-C635-4468-B883-AFFE8ECE5C20}" dt="2021-12-31T02:11:30.995" v="105" actId="14100"/>
          <ac:picMkLst>
            <pc:docMk/>
            <pc:sldMk cId="705498963" sldId="589"/>
            <ac:picMk id="4" creationId="{6E69C052-DD36-45C9-AF6C-EA236BBECF8B}"/>
          </ac:picMkLst>
        </pc:picChg>
      </pc:sldChg>
      <pc:sldChg chg="del">
        <pc:chgData name="David Fong" userId="42c10e8e1fb1b7ab" providerId="LiveId" clId="{A0D943D7-C635-4468-B883-AFFE8ECE5C20}" dt="2021-12-31T02:29:39.887" v="181" actId="47"/>
        <pc:sldMkLst>
          <pc:docMk/>
          <pc:sldMk cId="3390410310" sldId="590"/>
        </pc:sldMkLst>
      </pc:sldChg>
      <pc:sldChg chg="modSp mod">
        <pc:chgData name="David Fong" userId="42c10e8e1fb1b7ab" providerId="LiveId" clId="{A0D943D7-C635-4468-B883-AFFE8ECE5C20}" dt="2022-01-01T07:53:34.140" v="1098" actId="20577"/>
        <pc:sldMkLst>
          <pc:docMk/>
          <pc:sldMk cId="2295121448" sldId="591"/>
        </pc:sldMkLst>
        <pc:spChg chg="mod">
          <ac:chgData name="David Fong" userId="42c10e8e1fb1b7ab" providerId="LiveId" clId="{A0D943D7-C635-4468-B883-AFFE8ECE5C20}" dt="2022-01-01T07:53:34.140" v="1098" actId="20577"/>
          <ac:spMkLst>
            <pc:docMk/>
            <pc:sldMk cId="2295121448" sldId="591"/>
            <ac:spMk id="3" creationId="{B6D17626-84E0-424E-958A-92184D9748E7}"/>
          </ac:spMkLst>
        </pc:spChg>
      </pc:sldChg>
      <pc:sldChg chg="addSp delSp modSp new mod ord">
        <pc:chgData name="David Fong" userId="42c10e8e1fb1b7ab" providerId="LiveId" clId="{A0D943D7-C635-4468-B883-AFFE8ECE5C20}" dt="2021-12-31T04:12:20.055" v="1082" actId="1076"/>
        <pc:sldMkLst>
          <pc:docMk/>
          <pc:sldMk cId="3213151102" sldId="592"/>
        </pc:sldMkLst>
        <pc:spChg chg="del">
          <ac:chgData name="David Fong" userId="42c10e8e1fb1b7ab" providerId="LiveId" clId="{A0D943D7-C635-4468-B883-AFFE8ECE5C20}" dt="2021-12-31T02:02:14.355" v="1" actId="478"/>
          <ac:spMkLst>
            <pc:docMk/>
            <pc:sldMk cId="3213151102" sldId="592"/>
            <ac:spMk id="2" creationId="{6E898C64-CB53-48EF-8456-4E547E37DACA}"/>
          </ac:spMkLst>
        </pc:spChg>
        <pc:spChg chg="mod">
          <ac:chgData name="David Fong" userId="42c10e8e1fb1b7ab" providerId="LiveId" clId="{A0D943D7-C635-4468-B883-AFFE8ECE5C20}" dt="2021-12-31T04:12:20.055" v="1082" actId="1076"/>
          <ac:spMkLst>
            <pc:docMk/>
            <pc:sldMk cId="3213151102" sldId="592"/>
            <ac:spMk id="3" creationId="{4BD50B97-B4F8-4161-8C1D-B0F7AA4E6040}"/>
          </ac:spMkLst>
        </pc:spChg>
        <pc:picChg chg="add mod">
          <ac:chgData name="David Fong" userId="42c10e8e1fb1b7ab" providerId="LiveId" clId="{A0D943D7-C635-4468-B883-AFFE8ECE5C20}" dt="2021-12-31T02:03:38.663" v="99" actId="1038"/>
          <ac:picMkLst>
            <pc:docMk/>
            <pc:sldMk cId="3213151102" sldId="592"/>
            <ac:picMk id="5" creationId="{29857F43-1EC1-4E44-B35D-C92A65C617ED}"/>
          </ac:picMkLst>
        </pc:picChg>
      </pc:sldChg>
      <pc:sldChg chg="addSp delSp modSp add mod ord">
        <pc:chgData name="David Fong" userId="42c10e8e1fb1b7ab" providerId="LiveId" clId="{A0D943D7-C635-4468-B883-AFFE8ECE5C20}" dt="2021-12-31T03:21:33.056" v="353" actId="115"/>
        <pc:sldMkLst>
          <pc:docMk/>
          <pc:sldMk cId="3936757000" sldId="593"/>
        </pc:sldMkLst>
        <pc:spChg chg="mod">
          <ac:chgData name="David Fong" userId="42c10e8e1fb1b7ab" providerId="LiveId" clId="{A0D943D7-C635-4468-B883-AFFE8ECE5C20}" dt="2021-12-31T02:28:25.015" v="147" actId="2711"/>
          <ac:spMkLst>
            <pc:docMk/>
            <pc:sldMk cId="3936757000" sldId="593"/>
            <ac:spMk id="3" creationId="{4BD50B97-B4F8-4161-8C1D-B0F7AA4E6040}"/>
          </ac:spMkLst>
        </pc:spChg>
        <pc:spChg chg="add del">
          <ac:chgData name="David Fong" userId="42c10e8e1fb1b7ab" providerId="LiveId" clId="{A0D943D7-C635-4468-B883-AFFE8ECE5C20}" dt="2021-12-31T02:24:29.301" v="111" actId="22"/>
          <ac:spMkLst>
            <pc:docMk/>
            <pc:sldMk cId="3936757000" sldId="593"/>
            <ac:spMk id="6" creationId="{B88054DA-C107-48C7-AD30-06735215096C}"/>
          </ac:spMkLst>
        </pc:spChg>
        <pc:spChg chg="add mod">
          <ac:chgData name="David Fong" userId="42c10e8e1fb1b7ab" providerId="LiveId" clId="{A0D943D7-C635-4468-B883-AFFE8ECE5C20}" dt="2021-12-31T03:21:33.056" v="353" actId="115"/>
          <ac:spMkLst>
            <pc:docMk/>
            <pc:sldMk cId="3936757000" sldId="593"/>
            <ac:spMk id="7" creationId="{66925AB5-C979-4615-A6D3-A659A7ADA5F2}"/>
          </ac:spMkLst>
        </pc:spChg>
        <pc:picChg chg="del">
          <ac:chgData name="David Fong" userId="42c10e8e1fb1b7ab" providerId="LiveId" clId="{A0D943D7-C635-4468-B883-AFFE8ECE5C20}" dt="2021-12-31T02:12:04.818" v="109" actId="478"/>
          <ac:picMkLst>
            <pc:docMk/>
            <pc:sldMk cId="3936757000" sldId="593"/>
            <ac:picMk id="5" creationId="{29857F43-1EC1-4E44-B35D-C92A65C617ED}"/>
          </ac:picMkLst>
        </pc:picChg>
      </pc:sldChg>
      <pc:sldChg chg="addSp delSp modSp add mod delAnim">
        <pc:chgData name="David Fong" userId="42c10e8e1fb1b7ab" providerId="LiveId" clId="{A0D943D7-C635-4468-B883-AFFE8ECE5C20}" dt="2021-12-31T03:20:54.632" v="350"/>
        <pc:sldMkLst>
          <pc:docMk/>
          <pc:sldMk cId="3244412254" sldId="594"/>
        </pc:sldMkLst>
        <pc:spChg chg="add mod">
          <ac:chgData name="David Fong" userId="42c10e8e1fb1b7ab" providerId="LiveId" clId="{A0D943D7-C635-4468-B883-AFFE8ECE5C20}" dt="2021-12-31T03:20:54.632" v="350"/>
          <ac:spMkLst>
            <pc:docMk/>
            <pc:sldMk cId="3244412254" sldId="594"/>
            <ac:spMk id="5" creationId="{F4A7C7F4-003C-4CD2-BD14-0684A6663F23}"/>
          </ac:spMkLst>
        </pc:spChg>
        <pc:spChg chg="add mod">
          <ac:chgData name="David Fong" userId="42c10e8e1fb1b7ab" providerId="LiveId" clId="{A0D943D7-C635-4468-B883-AFFE8ECE5C20}" dt="2021-12-31T03:20:37.344" v="348" actId="1076"/>
          <ac:spMkLst>
            <pc:docMk/>
            <pc:sldMk cId="3244412254" sldId="594"/>
            <ac:spMk id="7" creationId="{89CDA969-E08D-4C10-8BF3-EDA3288ED594}"/>
          </ac:spMkLst>
        </pc:spChg>
        <pc:picChg chg="del">
          <ac:chgData name="David Fong" userId="42c10e8e1fb1b7ab" providerId="LiveId" clId="{A0D943D7-C635-4468-B883-AFFE8ECE5C20}" dt="2021-12-31T03:15:14.248" v="243" actId="478"/>
          <ac:picMkLst>
            <pc:docMk/>
            <pc:sldMk cId="3244412254" sldId="594"/>
            <ac:picMk id="4" creationId="{6E69C052-DD36-45C9-AF6C-EA236BBECF8B}"/>
          </ac:picMkLst>
        </pc:picChg>
        <pc:picChg chg="add mod">
          <ac:chgData name="David Fong" userId="42c10e8e1fb1b7ab" providerId="LiveId" clId="{A0D943D7-C635-4468-B883-AFFE8ECE5C20}" dt="2021-12-31T03:18:07.493" v="300" actId="1076"/>
          <ac:picMkLst>
            <pc:docMk/>
            <pc:sldMk cId="3244412254" sldId="594"/>
            <ac:picMk id="6" creationId="{898AD9E6-2D4E-4947-A6BF-E055BC89AE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07B3-F5F6-4734-9F9A-7A516FAF0772}" type="datetimeFigureOut">
              <a:rPr lang="en-SG" smtClean="0"/>
              <a:t>1/1/2022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65337-3900-4C05-B990-C3CAC3C31C30}" type="slidenum">
              <a:rPr lang="en-SG" smtClean="0"/>
              <a:t>‹#›</a:t>
            </a:fld>
            <a:endParaRPr lang="en-SG"/>
          </a:p>
        </p:txBody>
      </p:sp>
    </p:spTree>
    <p:extLst>
      <p:ext uri="{BB962C8B-B14F-4D97-AF65-F5344CB8AC3E}">
        <p14:creationId xmlns:p14="http://schemas.microsoft.com/office/powerpoint/2010/main" val="166286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91766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889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382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5549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0629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7480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494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807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623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54182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072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24264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p7ClXvC1HVM?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D50B97-B4F8-4161-8C1D-B0F7AA4E6040}"/>
              </a:ext>
            </a:extLst>
          </p:cNvPr>
          <p:cNvSpPr>
            <a:spLocks noGrp="1"/>
          </p:cNvSpPr>
          <p:nvPr>
            <p:ph type="body" idx="1"/>
          </p:nvPr>
        </p:nvSpPr>
        <p:spPr>
          <a:xfrm>
            <a:off x="432619" y="5210701"/>
            <a:ext cx="11326761" cy="1268757"/>
          </a:xfrm>
        </p:spPr>
        <p:txBody>
          <a:bodyPr>
            <a:normAutofit/>
          </a:bodyPr>
          <a:lstStyle/>
          <a:p>
            <a:pPr algn="ctr"/>
            <a:r>
              <a:rPr lang="en-US" sz="2400" b="1" dirty="0"/>
              <a:t>BLESSED AND HOLY CHRISTMAS TIDE</a:t>
            </a:r>
          </a:p>
          <a:p>
            <a:pPr algn="ctr"/>
            <a:r>
              <a:rPr lang="en-US" sz="2400" b="1" dirty="0"/>
              <a:t>30</a:t>
            </a:r>
            <a:r>
              <a:rPr lang="en-US" sz="2400" b="1" baseline="30000" dirty="0"/>
              <a:t>th</a:t>
            </a:r>
            <a:r>
              <a:rPr lang="en-US" sz="2400" b="1" dirty="0"/>
              <a:t> December 2021</a:t>
            </a:r>
            <a:endParaRPr lang="en-SG" sz="2400" b="1" dirty="0"/>
          </a:p>
        </p:txBody>
      </p:sp>
      <p:pic>
        <p:nvPicPr>
          <p:cNvPr id="5" name="Picture 4">
            <a:extLst>
              <a:ext uri="{FF2B5EF4-FFF2-40B4-BE49-F238E27FC236}">
                <a16:creationId xmlns:a16="http://schemas.microsoft.com/office/drawing/2014/main" id="{29857F43-1EC1-4E44-B35D-C92A65C61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182" y="560337"/>
            <a:ext cx="6410633" cy="4561874"/>
          </a:xfrm>
          <a:prstGeom prst="rect">
            <a:avLst/>
          </a:prstGeom>
        </p:spPr>
      </p:pic>
    </p:spTree>
    <p:extLst>
      <p:ext uri="{BB962C8B-B14F-4D97-AF65-F5344CB8AC3E}">
        <p14:creationId xmlns:p14="http://schemas.microsoft.com/office/powerpoint/2010/main" val="3213151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 Born In Me(Mary) - Francesca Battistelli ( Video and music inspired by the story)">
            <a:hlinkClick r:id="" action="ppaction://media"/>
            <a:extLst>
              <a:ext uri="{FF2B5EF4-FFF2-40B4-BE49-F238E27FC236}">
                <a16:creationId xmlns:a16="http://schemas.microsoft.com/office/drawing/2014/main" id="{6E69C052-DD36-45C9-AF6C-EA236BBECF8B}"/>
              </a:ext>
            </a:extLst>
          </p:cNvPr>
          <p:cNvPicPr>
            <a:picLocks noRot="1" noChangeAspect="1"/>
          </p:cNvPicPr>
          <p:nvPr>
            <a:videoFile r:link="rId1"/>
          </p:nvPr>
        </p:nvPicPr>
        <p:blipFill>
          <a:blip r:embed="rId3"/>
          <a:stretch>
            <a:fillRect/>
          </a:stretch>
        </p:blipFill>
        <p:spPr>
          <a:xfrm>
            <a:off x="1494503" y="829154"/>
            <a:ext cx="9374058" cy="5296343"/>
          </a:xfrm>
          <a:prstGeom prst="rect">
            <a:avLst/>
          </a:prstGeom>
        </p:spPr>
      </p:pic>
    </p:spTree>
    <p:extLst>
      <p:ext uri="{BB962C8B-B14F-4D97-AF65-F5344CB8AC3E}">
        <p14:creationId xmlns:p14="http://schemas.microsoft.com/office/powerpoint/2010/main" val="705498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D50B97-B4F8-4161-8C1D-B0F7AA4E6040}"/>
              </a:ext>
            </a:extLst>
          </p:cNvPr>
          <p:cNvSpPr>
            <a:spLocks noGrp="1"/>
          </p:cNvSpPr>
          <p:nvPr>
            <p:ph type="body" idx="1"/>
          </p:nvPr>
        </p:nvSpPr>
        <p:spPr>
          <a:xfrm>
            <a:off x="581192" y="5495149"/>
            <a:ext cx="11029615" cy="600556"/>
          </a:xfrm>
        </p:spPr>
        <p:txBody>
          <a:bodyPr>
            <a:normAutofit/>
          </a:bodyPr>
          <a:lstStyle/>
          <a:p>
            <a:pPr algn="ctr"/>
            <a:r>
              <a:rPr lang="en-US" sz="2400" b="1" dirty="0"/>
              <a:t>BE BORN IN ME. </a:t>
            </a:r>
            <a:r>
              <a:rPr lang="en-SG" sz="2400" b="0" i="0" dirty="0">
                <a:solidFill>
                  <a:schemeClr val="bg1"/>
                </a:solidFill>
                <a:effectLst/>
              </a:rPr>
              <a:t>Francesca </a:t>
            </a:r>
            <a:r>
              <a:rPr lang="en-SG" sz="2400" b="0" i="0" dirty="0" err="1">
                <a:solidFill>
                  <a:schemeClr val="bg1"/>
                </a:solidFill>
                <a:effectLst/>
              </a:rPr>
              <a:t>Battistelli</a:t>
            </a:r>
            <a:endParaRPr lang="en-SG" sz="2400" b="1" dirty="0">
              <a:solidFill>
                <a:schemeClr val="bg1"/>
              </a:solidFill>
            </a:endParaRPr>
          </a:p>
        </p:txBody>
      </p:sp>
      <p:sp>
        <p:nvSpPr>
          <p:cNvPr id="7" name="TextBox 6">
            <a:extLst>
              <a:ext uri="{FF2B5EF4-FFF2-40B4-BE49-F238E27FC236}">
                <a16:creationId xmlns:a16="http://schemas.microsoft.com/office/drawing/2014/main" id="{66925AB5-C979-4615-A6D3-A659A7ADA5F2}"/>
              </a:ext>
            </a:extLst>
          </p:cNvPr>
          <p:cNvSpPr txBox="1"/>
          <p:nvPr/>
        </p:nvSpPr>
        <p:spPr>
          <a:xfrm>
            <a:off x="462117" y="507151"/>
            <a:ext cx="11248102" cy="4623702"/>
          </a:xfrm>
          <a:prstGeom prst="rect">
            <a:avLst/>
          </a:prstGeom>
          <a:noFill/>
        </p:spPr>
        <p:txBody>
          <a:bodyPr wrap="square">
            <a:spAutoFit/>
          </a:bodyPr>
          <a:lstStyle/>
          <a:p>
            <a:pPr algn="l">
              <a:lnSpc>
                <a:spcPct val="150000"/>
              </a:lnSpc>
            </a:pPr>
            <a:r>
              <a:rPr lang="en-US" b="0" i="0" u="sng" dirty="0">
                <a:effectLst>
                  <a:outerShdw blurRad="38100" dist="38100" dir="2700000" algn="tl">
                    <a:srgbClr val="000000">
                      <a:alpha val="43137"/>
                    </a:srgbClr>
                  </a:outerShdw>
                </a:effectLst>
              </a:rPr>
              <a:t>Lyrics</a:t>
            </a:r>
          </a:p>
          <a:p>
            <a:pPr algn="l">
              <a:lnSpc>
                <a:spcPct val="150000"/>
              </a:lnSpc>
            </a:pPr>
            <a:r>
              <a:rPr lang="en-US" b="0" i="0" dirty="0">
                <a:effectLst>
                  <a:outerShdw blurRad="38100" dist="38100" dir="2700000" algn="tl">
                    <a:srgbClr val="000000">
                      <a:alpha val="43137"/>
                    </a:srgbClr>
                  </a:outerShdw>
                </a:effectLst>
              </a:rPr>
              <a:t>Everything inside me cries for order/everything inside me wants to hide/ is this shadow an angel or a warrior?/if God is pleased with me why am I so terrified?/someone tell me I am only dreaming/somehow help me see with heaven's eyes/but before my head agrees/my heart is on its knees/Holy is he/blessed am I/ CHORUS be born/ in me/be born/ in me/ trembling heart/ somehow I believe/ that you/ chose me/I hold you in the beginning/ you will hold me in the end/every moment in the middle/ make my heart your Bethlehem/be born in me//</a:t>
            </a:r>
            <a:br>
              <a:rPr lang="en-US" b="0" i="0" dirty="0">
                <a:effectLst>
                  <a:outerShdw blurRad="38100" dist="38100" dir="2700000" algn="tl">
                    <a:srgbClr val="000000">
                      <a:alpha val="43137"/>
                    </a:srgbClr>
                  </a:outerShdw>
                </a:effectLst>
              </a:rPr>
            </a:br>
            <a:r>
              <a:rPr lang="en-US" b="0" i="0" dirty="0">
                <a:effectLst>
                  <a:outerShdw blurRad="38100" dist="38100" dir="2700000" algn="tl">
                    <a:srgbClr val="000000">
                      <a:alpha val="43137"/>
                    </a:srgbClr>
                  </a:outerShdw>
                </a:effectLst>
              </a:rPr>
              <a:t>All this time we've waited for the promise/all this time you've waited for my arms/did you wrap yourself inside the unexpected?/so we might know that love would go that far/CHORUS/I am not brave/I'll never be/ the only thing my heart can offer is a vacancy/I'm just a girl/nothing more/but I am willing/I am yours/oh woah oh oh/oh </a:t>
            </a:r>
            <a:r>
              <a:rPr lang="en-US" b="0" i="0" dirty="0" err="1">
                <a:effectLst>
                  <a:outerShdw blurRad="38100" dist="38100" dir="2700000" algn="tl">
                    <a:srgbClr val="000000">
                      <a:alpha val="43137"/>
                    </a:srgbClr>
                  </a:outerShdw>
                </a:effectLst>
              </a:rPr>
              <a:t>oh</a:t>
            </a:r>
            <a:r>
              <a:rPr lang="en-US" b="0" i="0" dirty="0">
                <a:effectLst>
                  <a:outerShdw blurRad="38100" dist="38100" dir="2700000" algn="tl">
                    <a:srgbClr val="000000">
                      <a:alpha val="43137"/>
                    </a:srgbClr>
                  </a:outerShdw>
                </a:effectLst>
              </a:rPr>
              <a:t> oh/oh </a:t>
            </a:r>
            <a:r>
              <a:rPr lang="en-US" b="0" i="0" dirty="0" err="1">
                <a:effectLst>
                  <a:outerShdw blurRad="38100" dist="38100" dir="2700000" algn="tl">
                    <a:srgbClr val="000000">
                      <a:alpha val="43137"/>
                    </a:srgbClr>
                  </a:outerShdw>
                </a:effectLst>
              </a:rPr>
              <a:t>oh</a:t>
            </a:r>
            <a:r>
              <a:rPr lang="en-US" b="0" i="0" dirty="0">
                <a:effectLst>
                  <a:outerShdw blurRad="38100" dist="38100" dir="2700000" algn="tl">
                    <a:srgbClr val="000000">
                      <a:alpha val="43137"/>
                    </a:srgbClr>
                  </a:outerShdw>
                </a:effectLst>
              </a:rPr>
              <a:t> </a:t>
            </a:r>
            <a:r>
              <a:rPr lang="en-US" b="0" i="0" dirty="0" err="1">
                <a:effectLst>
                  <a:outerShdw blurRad="38100" dist="38100" dir="2700000" algn="tl">
                    <a:srgbClr val="000000">
                      <a:alpha val="43137"/>
                    </a:srgbClr>
                  </a:outerShdw>
                </a:effectLst>
              </a:rPr>
              <a:t>oh</a:t>
            </a:r>
            <a:r>
              <a:rPr lang="en-US" b="0" i="0" dirty="0">
                <a:effectLst>
                  <a:outerShdw blurRad="38100" dist="38100" dir="2700000" algn="tl">
                    <a:srgbClr val="000000">
                      <a:alpha val="43137"/>
                    </a:srgbClr>
                  </a:outerShdw>
                </a:effectLst>
              </a:rPr>
              <a:t> oh/be born/in me/be born/in me/I hold you in the beginning/you will hold me in the end/every moment in the middle/make my heart your Bethlehem/be born in me.</a:t>
            </a:r>
          </a:p>
        </p:txBody>
      </p:sp>
    </p:spTree>
    <p:extLst>
      <p:ext uri="{BB962C8B-B14F-4D97-AF65-F5344CB8AC3E}">
        <p14:creationId xmlns:p14="http://schemas.microsoft.com/office/powerpoint/2010/main" val="3936757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A7C7F4-003C-4CD2-BD14-0684A6663F23}"/>
              </a:ext>
            </a:extLst>
          </p:cNvPr>
          <p:cNvSpPr txBox="1"/>
          <p:nvPr/>
        </p:nvSpPr>
        <p:spPr>
          <a:xfrm>
            <a:off x="5506064" y="807709"/>
            <a:ext cx="6204155" cy="5857566"/>
          </a:xfrm>
          <a:prstGeom prst="rect">
            <a:avLst/>
          </a:prstGeom>
          <a:noFill/>
        </p:spPr>
        <p:txBody>
          <a:bodyPr wrap="square">
            <a:spAutoFit/>
          </a:bodyPr>
          <a:lstStyle/>
          <a:p>
            <a:pPr>
              <a:lnSpc>
                <a:spcPct val="150000"/>
              </a:lnSpc>
            </a:pPr>
            <a:r>
              <a:rPr lang="en-US" b="0" i="0" dirty="0">
                <a:solidFill>
                  <a:srgbClr val="222222"/>
                </a:solidFill>
                <a:effectLst>
                  <a:outerShdw blurRad="38100" dist="38100" dir="2700000" algn="tl">
                    <a:srgbClr val="000000">
                      <a:alpha val="43137"/>
                    </a:srgbClr>
                  </a:outerShdw>
                </a:effectLst>
                <a:latin typeface="Arial" panose="020B0604020202020204" pitchFamily="34" charset="0"/>
              </a:rPr>
              <a:t>Now it happened that at this time Caesar Augustus issued a decree that a census should be made of the whole inhabited world. This census -- the first -- took place while Quirinius was governor of Syria, and everyone went to be registered, each to his own town. So Joseph set out from the town of Nazareth in Galilee for Judaea, to David's town called Bethlehem, since he was of David's House and line, in order to be registered together with Mary, his betrothed, who was with child. Now it happened that, while they were there, the time came for her to have her child, and she gave birth to a son, her first-born. She wrapped him in swaddling clothes and laid him in a manger because there was no room for them in the living-space.</a:t>
            </a:r>
            <a:br>
              <a:rPr lang="en-US" dirty="0">
                <a:effectLst>
                  <a:outerShdw blurRad="38100" dist="38100" dir="2700000" algn="tl">
                    <a:srgbClr val="000000">
                      <a:alpha val="43137"/>
                    </a:srgbClr>
                  </a:outerShdw>
                </a:effectLst>
              </a:rPr>
            </a:br>
            <a:endParaRPr lang="en-SG"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898AD9E6-2D4E-4947-A6BF-E055BC89A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80" y="1763661"/>
            <a:ext cx="4440905" cy="3330678"/>
          </a:xfrm>
          <a:prstGeom prst="rect">
            <a:avLst/>
          </a:prstGeom>
        </p:spPr>
      </p:pic>
      <p:sp>
        <p:nvSpPr>
          <p:cNvPr id="7" name="TextBox 6">
            <a:extLst>
              <a:ext uri="{FF2B5EF4-FFF2-40B4-BE49-F238E27FC236}">
                <a16:creationId xmlns:a16="http://schemas.microsoft.com/office/drawing/2014/main" id="{89CDA969-E08D-4C10-8BF3-EDA3288ED594}"/>
              </a:ext>
            </a:extLst>
          </p:cNvPr>
          <p:cNvSpPr txBox="1"/>
          <p:nvPr/>
        </p:nvSpPr>
        <p:spPr>
          <a:xfrm>
            <a:off x="1048446" y="5319251"/>
            <a:ext cx="3307572" cy="923330"/>
          </a:xfrm>
          <a:prstGeom prst="rect">
            <a:avLst/>
          </a:prstGeom>
          <a:noFill/>
        </p:spPr>
        <p:txBody>
          <a:bodyPr wrap="none" rtlCol="0">
            <a:spAutoFit/>
          </a:bodyPr>
          <a:lstStyle/>
          <a:p>
            <a:pPr algn="ctr"/>
            <a:r>
              <a:rPr lang="en-US" b="1" dirty="0"/>
              <a:t>LUKE 2:1-7</a:t>
            </a:r>
          </a:p>
          <a:p>
            <a:endParaRPr lang="en-US" b="1" dirty="0"/>
          </a:p>
          <a:p>
            <a:r>
              <a:rPr lang="en-US" b="1" dirty="0"/>
              <a:t>Contemplate the Nativity Scene</a:t>
            </a:r>
            <a:endParaRPr lang="en-SG" b="1" dirty="0"/>
          </a:p>
        </p:txBody>
      </p:sp>
    </p:spTree>
    <p:extLst>
      <p:ext uri="{BB962C8B-B14F-4D97-AF65-F5344CB8AC3E}">
        <p14:creationId xmlns:p14="http://schemas.microsoft.com/office/powerpoint/2010/main" val="3244412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5A527B4A-16D6-45D4-8F3B-766AA7BC7E2A}"/>
              </a:ext>
            </a:extLst>
          </p:cNvPr>
          <p:cNvSpPr txBox="1"/>
          <p:nvPr/>
        </p:nvSpPr>
        <p:spPr>
          <a:xfrm>
            <a:off x="4873957" y="5919068"/>
            <a:ext cx="2723502" cy="461665"/>
          </a:xfrm>
          <a:prstGeom prst="rect">
            <a:avLst/>
          </a:prstGeom>
          <a:noFill/>
        </p:spPr>
        <p:txBody>
          <a:bodyPr wrap="none" rtlCol="0">
            <a:spAutoFit/>
          </a:bodyPr>
          <a:lstStyle/>
          <a:p>
            <a:r>
              <a:rPr lang="en-US" sz="2400" b="1" dirty="0">
                <a:solidFill>
                  <a:schemeClr val="accent1"/>
                </a:solidFill>
                <a:effectLst>
                  <a:outerShdw blurRad="38100" dist="38100" dir="2700000" algn="tl">
                    <a:srgbClr val="000000">
                      <a:alpha val="43137"/>
                    </a:srgbClr>
                  </a:outerShdw>
                </a:effectLst>
                <a:cs typeface="Calibri" panose="020F0502020204030204" pitchFamily="34" charset="0"/>
              </a:rPr>
              <a:t>OPENING PRAYER</a:t>
            </a:r>
          </a:p>
        </p:txBody>
      </p:sp>
      <p:pic>
        <p:nvPicPr>
          <p:cNvPr id="4" name="Picture 3">
            <a:extLst>
              <a:ext uri="{FF2B5EF4-FFF2-40B4-BE49-F238E27FC236}">
                <a16:creationId xmlns:a16="http://schemas.microsoft.com/office/drawing/2014/main" id="{10393340-41B3-47F3-B208-5C19CB6320D0}"/>
              </a:ext>
            </a:extLst>
          </p:cNvPr>
          <p:cNvPicPr>
            <a:picLocks noChangeAspect="1"/>
          </p:cNvPicPr>
          <p:nvPr/>
        </p:nvPicPr>
        <p:blipFill rotWithShape="1">
          <a:blip r:embed="rId2">
            <a:extLst>
              <a:ext uri="{28A0092B-C50C-407E-A947-70E740481C1C}">
                <a14:useLocalDpi xmlns:a14="http://schemas.microsoft.com/office/drawing/2010/main" val="0"/>
              </a:ext>
            </a:extLst>
          </a:blip>
          <a:srcRect l="15531" r="13095"/>
          <a:stretch/>
        </p:blipFill>
        <p:spPr>
          <a:xfrm>
            <a:off x="7974830" y="576533"/>
            <a:ext cx="3768436" cy="5279890"/>
          </a:xfrm>
          <a:prstGeom prst="rect">
            <a:avLst/>
          </a:prstGeom>
        </p:spPr>
      </p:pic>
      <p:sp>
        <p:nvSpPr>
          <p:cNvPr id="14" name="TextBox 13">
            <a:extLst>
              <a:ext uri="{FF2B5EF4-FFF2-40B4-BE49-F238E27FC236}">
                <a16:creationId xmlns:a16="http://schemas.microsoft.com/office/drawing/2014/main" id="{2E34D0AD-AC8A-434C-9071-56A172E941AE}"/>
              </a:ext>
            </a:extLst>
          </p:cNvPr>
          <p:cNvSpPr txBox="1"/>
          <p:nvPr/>
        </p:nvSpPr>
        <p:spPr>
          <a:xfrm>
            <a:off x="495693" y="588619"/>
            <a:ext cx="7413612" cy="5324535"/>
          </a:xfrm>
          <a:prstGeom prst="rect">
            <a:avLst/>
          </a:prstGeom>
          <a:noFill/>
        </p:spPr>
        <p:txBody>
          <a:bodyPr wrap="square">
            <a:spAutoFit/>
          </a:bodyPr>
          <a:lstStyle/>
          <a:p>
            <a:r>
              <a:rPr lang="en-US" sz="2000" dirty="0">
                <a:effectLst>
                  <a:outerShdw blurRad="38100" dist="38100" dir="2700000" algn="tl">
                    <a:srgbClr val="000000">
                      <a:alpha val="43137"/>
                    </a:srgbClr>
                  </a:outerShdw>
                </a:effectLst>
                <a:cs typeface="Calibri" panose="020F0502020204030204" pitchFamily="34" charset="0"/>
              </a:rPr>
              <a:t>Teach me to listen, O God, to those nearest me, my spouse, my family, my friends. Help me to be aware that no matter what words I hear, the message is, “Accept the person that I am. Listen to me.” </a:t>
            </a:r>
          </a:p>
          <a:p>
            <a:endParaRPr lang="en-US" sz="2000" dirty="0">
              <a:effectLst>
                <a:outerShdw blurRad="38100" dist="38100" dir="2700000" algn="tl">
                  <a:srgbClr val="000000">
                    <a:alpha val="43137"/>
                  </a:srgbClr>
                </a:outerShdw>
              </a:effectLst>
              <a:cs typeface="Calibri" panose="020F0502020204030204" pitchFamily="34" charset="0"/>
            </a:endParaRPr>
          </a:p>
          <a:p>
            <a:r>
              <a:rPr lang="en-US" sz="2000" dirty="0">
                <a:effectLst>
                  <a:outerShdw blurRad="38100" dist="38100" dir="2700000" algn="tl">
                    <a:srgbClr val="000000">
                      <a:alpha val="43137"/>
                    </a:srgbClr>
                  </a:outerShdw>
                </a:effectLst>
                <a:cs typeface="Calibri" panose="020F0502020204030204" pitchFamily="34" charset="0"/>
              </a:rPr>
              <a:t>Teach me to listen, my caring God, to those far from me – the whisper of the hopeless, the plea of the forgotten, the cry of the anguished. </a:t>
            </a:r>
          </a:p>
          <a:p>
            <a:endParaRPr lang="en-US" sz="2000" dirty="0">
              <a:effectLst>
                <a:outerShdw blurRad="38100" dist="38100" dir="2700000" algn="tl">
                  <a:srgbClr val="000000">
                    <a:alpha val="43137"/>
                  </a:srgbClr>
                </a:outerShdw>
              </a:effectLst>
              <a:cs typeface="Calibri" panose="020F0502020204030204" pitchFamily="34" charset="0"/>
            </a:endParaRPr>
          </a:p>
          <a:p>
            <a:r>
              <a:rPr lang="en-US" sz="2000" dirty="0">
                <a:effectLst>
                  <a:outerShdw blurRad="38100" dist="38100" dir="2700000" algn="tl">
                    <a:srgbClr val="000000">
                      <a:alpha val="43137"/>
                    </a:srgbClr>
                  </a:outerShdw>
                </a:effectLst>
                <a:cs typeface="Calibri" panose="020F0502020204030204" pitchFamily="34" charset="0"/>
              </a:rPr>
              <a:t>Teach me to listen, O God, to myself. Help me to be less afraid to trust the voice inside — in the deepest part of me. </a:t>
            </a:r>
          </a:p>
          <a:p>
            <a:endParaRPr lang="en-US" sz="2000" dirty="0">
              <a:effectLst>
                <a:outerShdw blurRad="38100" dist="38100" dir="2700000" algn="tl">
                  <a:srgbClr val="000000">
                    <a:alpha val="43137"/>
                  </a:srgbClr>
                </a:outerShdw>
              </a:effectLst>
              <a:cs typeface="Calibri" panose="020F0502020204030204" pitchFamily="34" charset="0"/>
            </a:endParaRPr>
          </a:p>
          <a:p>
            <a:r>
              <a:rPr lang="en-US" sz="2000" dirty="0">
                <a:effectLst>
                  <a:outerShdw blurRad="38100" dist="38100" dir="2700000" algn="tl">
                    <a:srgbClr val="000000">
                      <a:alpha val="43137"/>
                    </a:srgbClr>
                  </a:outerShdw>
                </a:effectLst>
                <a:cs typeface="Calibri" panose="020F0502020204030204" pitchFamily="34" charset="0"/>
              </a:rPr>
              <a:t>Teach me to listen, Holy Spirit, for your voice — in busyness and in boredom, in certainty and doubt, in noise and in silence. Teach me, Lord, to listen. </a:t>
            </a:r>
          </a:p>
          <a:p>
            <a:endParaRPr lang="en-US" sz="2000" dirty="0">
              <a:effectLst>
                <a:outerShdw blurRad="38100" dist="38100" dir="2700000" algn="tl">
                  <a:srgbClr val="000000">
                    <a:alpha val="43137"/>
                  </a:srgbClr>
                </a:outerShdw>
              </a:effectLst>
              <a:cs typeface="Calibri" panose="020F0502020204030204" pitchFamily="34" charset="0"/>
            </a:endParaRPr>
          </a:p>
          <a:p>
            <a:r>
              <a:rPr lang="en-US" sz="2000" dirty="0">
                <a:effectLst>
                  <a:outerShdw blurRad="38100" dist="38100" dir="2700000" algn="tl">
                    <a:srgbClr val="000000">
                      <a:alpha val="43137"/>
                    </a:srgbClr>
                  </a:outerShdw>
                </a:effectLst>
                <a:cs typeface="Calibri" panose="020F0502020204030204" pitchFamily="34" charset="0"/>
              </a:rPr>
              <a:t>Amen. </a:t>
            </a:r>
            <a:endParaRPr lang="en-SG" sz="20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118349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17626-84E0-424E-958A-92184D9748E7}"/>
              </a:ext>
            </a:extLst>
          </p:cNvPr>
          <p:cNvSpPr txBox="1"/>
          <p:nvPr/>
        </p:nvSpPr>
        <p:spPr>
          <a:xfrm>
            <a:off x="1737360" y="557784"/>
            <a:ext cx="8668511" cy="5882572"/>
          </a:xfrm>
          <a:prstGeom prst="rect">
            <a:avLst/>
          </a:prstGeom>
          <a:noFill/>
        </p:spPr>
        <p:txBody>
          <a:bodyPr wrap="square">
            <a:spAutoFit/>
          </a:bodyPr>
          <a:lstStyle/>
          <a:p>
            <a:pPr algn="just"/>
            <a:r>
              <a:rPr lang="en-SG" sz="2000" dirty="0">
                <a:effectLst>
                  <a:outerShdw blurRad="38100" dist="38100" dir="2700000" algn="tl">
                    <a:srgbClr val="000000">
                      <a:alpha val="43137"/>
                    </a:srgbClr>
                  </a:outerShdw>
                </a:effectLst>
              </a:rPr>
              <a:t>AGENDA</a:t>
            </a:r>
          </a:p>
          <a:p>
            <a:pPr marL="457200" indent="-457200">
              <a:lnSpc>
                <a:spcPct val="150000"/>
              </a:lnSpc>
              <a:buAutoNum type="arabicPeriod"/>
            </a:pPr>
            <a:r>
              <a:rPr lang="en-SG" sz="2000" dirty="0">
                <a:effectLst>
                  <a:outerShdw blurRad="38100" dist="38100" dir="2700000" algn="tl">
                    <a:srgbClr val="000000">
                      <a:alpha val="43137"/>
                    </a:srgbClr>
                  </a:outerShdw>
                </a:effectLst>
              </a:rPr>
              <a:t>Introduction – Be Born In Me music video</a:t>
            </a:r>
          </a:p>
          <a:p>
            <a:pPr marL="457200" indent="-457200">
              <a:lnSpc>
                <a:spcPct val="150000"/>
              </a:lnSpc>
              <a:buAutoNum type="arabicPeriod"/>
            </a:pPr>
            <a:r>
              <a:rPr lang="en-SG" sz="2000" dirty="0">
                <a:effectLst>
                  <a:outerShdw blurRad="38100" dist="38100" dir="2700000" algn="tl">
                    <a:srgbClr val="000000">
                      <a:alpha val="43137"/>
                    </a:srgbClr>
                  </a:outerShdw>
                </a:effectLst>
              </a:rPr>
              <a:t>Contemplate the Nativity Scene. Luke 2:1-7</a:t>
            </a:r>
          </a:p>
          <a:p>
            <a:pPr marL="457200" indent="-457200">
              <a:lnSpc>
                <a:spcPct val="150000"/>
              </a:lnSpc>
              <a:buAutoNum type="arabicPeriod"/>
            </a:pPr>
            <a:r>
              <a:rPr lang="en-SG" sz="2000" dirty="0">
                <a:effectLst>
                  <a:outerShdw blurRad="38100" dist="38100" dir="2700000" algn="tl">
                    <a:srgbClr val="000000">
                      <a:alpha val="43137"/>
                    </a:srgbClr>
                  </a:outerShdw>
                </a:effectLst>
              </a:rPr>
              <a:t>Opening Prayer – Listening</a:t>
            </a:r>
          </a:p>
          <a:p>
            <a:pPr marL="457200" indent="-457200">
              <a:lnSpc>
                <a:spcPct val="150000"/>
              </a:lnSpc>
              <a:buAutoNum type="arabicPeriod"/>
            </a:pPr>
            <a:r>
              <a:rPr lang="en-SG" sz="2000">
                <a:effectLst>
                  <a:outerShdw blurRad="38100" dist="38100" dir="2700000" algn="tl">
                    <a:srgbClr val="000000">
                      <a:alpha val="43137"/>
                    </a:srgbClr>
                  </a:outerShdw>
                </a:effectLst>
              </a:rPr>
              <a:t>Active Listening </a:t>
            </a:r>
            <a:r>
              <a:rPr lang="en-SG" sz="2000" dirty="0">
                <a:effectLst>
                  <a:outerShdw blurRad="38100" dist="38100" dir="2700000" algn="tl">
                    <a:srgbClr val="000000">
                      <a:alpha val="43137"/>
                    </a:srgbClr>
                  </a:outerShdw>
                </a:effectLst>
              </a:rPr>
              <a:t>Exercise</a:t>
            </a:r>
          </a:p>
          <a:p>
            <a:pPr marL="342900" indent="-342900">
              <a:lnSpc>
                <a:spcPct val="150000"/>
              </a:lnSpc>
              <a:buFont typeface="Arial" panose="020B0604020202020204" pitchFamily="34" charset="0"/>
              <a:buChar char="•"/>
            </a:pPr>
            <a:r>
              <a:rPr lang="en-SG" sz="2000" dirty="0">
                <a:effectLst>
                  <a:outerShdw blurRad="38100" dist="38100" dir="2700000" algn="tl">
                    <a:srgbClr val="000000">
                      <a:alpha val="43137"/>
                    </a:srgbClr>
                  </a:outerShdw>
                </a:effectLst>
              </a:rPr>
              <a:t>The first duty of love is to listen.</a:t>
            </a:r>
          </a:p>
          <a:p>
            <a:pPr marL="342900" indent="-342900">
              <a:lnSpc>
                <a:spcPct val="150000"/>
              </a:lnSpc>
              <a:buFont typeface="Arial" panose="020B0604020202020204" pitchFamily="34" charset="0"/>
              <a:buChar char="•"/>
            </a:pPr>
            <a:r>
              <a:rPr lang="en-SG" sz="2000" dirty="0">
                <a:effectLst>
                  <a:outerShdw blurRad="38100" dist="38100" dir="2700000" algn="tl">
                    <a:srgbClr val="000000">
                      <a:alpha val="43137"/>
                    </a:srgbClr>
                  </a:outerShdw>
                </a:effectLst>
              </a:rPr>
              <a:t>Listen to understand; not to respond.</a:t>
            </a:r>
          </a:p>
          <a:p>
            <a:pPr marL="342900" indent="-342900">
              <a:lnSpc>
                <a:spcPct val="150000"/>
              </a:lnSpc>
              <a:buFont typeface="Arial" panose="020B0604020202020204" pitchFamily="34" charset="0"/>
              <a:buChar char="•"/>
            </a:pPr>
            <a:r>
              <a:rPr lang="en-SG" sz="2000" dirty="0">
                <a:effectLst>
                  <a:outerShdw blurRad="38100" dist="38100" dir="2700000" algn="tl">
                    <a:srgbClr val="000000">
                      <a:alpha val="43137"/>
                    </a:srgbClr>
                  </a:outerShdw>
                </a:effectLst>
              </a:rPr>
              <a:t>Ground rules – Share one hurt / grievance. The other listens and can only question to seek clarity and understanding; otherwise to paraphrase, reflect feelings being expressed and to summarise. Affirm and thank the other for sharing, recognising that sharing is a risk and a gift. Reverse role.</a:t>
            </a:r>
          </a:p>
          <a:p>
            <a:pPr>
              <a:lnSpc>
                <a:spcPct val="150000"/>
              </a:lnSpc>
            </a:pPr>
            <a:r>
              <a:rPr lang="en-SG" sz="2000" dirty="0">
                <a:effectLst>
                  <a:outerShdw blurRad="38100" dist="38100" dir="2700000" algn="tl">
                    <a:srgbClr val="000000">
                      <a:alpha val="43137"/>
                    </a:srgbClr>
                  </a:outerShdw>
                </a:effectLst>
              </a:rPr>
              <a:t>4. Closure – next steps</a:t>
            </a:r>
          </a:p>
          <a:p>
            <a:pPr>
              <a:lnSpc>
                <a:spcPct val="150000"/>
              </a:lnSpc>
            </a:pPr>
            <a:r>
              <a:rPr lang="en-SG" sz="2000" dirty="0">
                <a:effectLst>
                  <a:outerShdw blurRad="38100" dist="38100" dir="2700000" algn="tl">
                    <a:srgbClr val="000000">
                      <a:alpha val="43137"/>
                    </a:srgbClr>
                  </a:outerShdw>
                </a:effectLst>
              </a:rPr>
              <a:t>5. Concluding Prayer</a:t>
            </a:r>
          </a:p>
        </p:txBody>
      </p:sp>
    </p:spTree>
    <p:extLst>
      <p:ext uri="{BB962C8B-B14F-4D97-AF65-F5344CB8AC3E}">
        <p14:creationId xmlns:p14="http://schemas.microsoft.com/office/powerpoint/2010/main" val="2295121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4265</TotalTime>
  <Words>700</Words>
  <Application>Microsoft Office PowerPoint</Application>
  <PresentationFormat>Widescreen</PresentationFormat>
  <Paragraphs>29</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Nova Light</vt:lpstr>
      <vt:lpstr>Calibri</vt:lpstr>
      <vt:lpstr>Wingdings 2</vt:lpstr>
      <vt:lpstr>DividendVTI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Fong</dc:creator>
  <cp:lastModifiedBy>David Fong</cp:lastModifiedBy>
  <cp:revision>206</cp:revision>
  <dcterms:created xsi:type="dcterms:W3CDTF">2020-12-26T10:00:10Z</dcterms:created>
  <dcterms:modified xsi:type="dcterms:W3CDTF">2022-01-01T07:53:57Z</dcterms:modified>
</cp:coreProperties>
</file>