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33"/>
  </p:notesMasterIdLst>
  <p:sldIdLst>
    <p:sldId id="257" r:id="rId2"/>
    <p:sldId id="420" r:id="rId3"/>
    <p:sldId id="446" r:id="rId4"/>
    <p:sldId id="280" r:id="rId5"/>
    <p:sldId id="439" r:id="rId6"/>
    <p:sldId id="438" r:id="rId7"/>
    <p:sldId id="465" r:id="rId8"/>
    <p:sldId id="460" r:id="rId9"/>
    <p:sldId id="440" r:id="rId10"/>
    <p:sldId id="467" r:id="rId11"/>
    <p:sldId id="462" r:id="rId12"/>
    <p:sldId id="463" r:id="rId13"/>
    <p:sldId id="450" r:id="rId14"/>
    <p:sldId id="445" r:id="rId15"/>
    <p:sldId id="443" r:id="rId16"/>
    <p:sldId id="451" r:id="rId17"/>
    <p:sldId id="444" r:id="rId18"/>
    <p:sldId id="448" r:id="rId19"/>
    <p:sldId id="452" r:id="rId20"/>
    <p:sldId id="453" r:id="rId21"/>
    <p:sldId id="454" r:id="rId22"/>
    <p:sldId id="455" r:id="rId23"/>
    <p:sldId id="456" r:id="rId24"/>
    <p:sldId id="457" r:id="rId25"/>
    <p:sldId id="464" r:id="rId26"/>
    <p:sldId id="466" r:id="rId27"/>
    <p:sldId id="437" r:id="rId28"/>
    <p:sldId id="441" r:id="rId29"/>
    <p:sldId id="459" r:id="rId30"/>
    <p:sldId id="449" r:id="rId31"/>
    <p:sldId id="46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731" autoAdjust="0"/>
  </p:normalViewPr>
  <p:slideViewPr>
    <p:cSldViewPr snapToGrid="0">
      <p:cViewPr varScale="1">
        <p:scale>
          <a:sx n="103" d="100"/>
          <a:sy n="103" d="100"/>
        </p:scale>
        <p:origin x="762" y="108"/>
      </p:cViewPr>
      <p:guideLst/>
    </p:cSldViewPr>
  </p:slideViewPr>
  <p:notesTextViewPr>
    <p:cViewPr>
      <p:scale>
        <a:sx n="1" d="1"/>
        <a:sy n="1" d="1"/>
      </p:scale>
      <p:origin x="0" y="0"/>
    </p:cViewPr>
  </p:notesTextViewPr>
  <p:sorterViewPr>
    <p:cViewPr varScale="1">
      <p:scale>
        <a:sx n="100" d="100"/>
        <a:sy n="100" d="100"/>
      </p:scale>
      <p:origin x="0" y="-108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Fong" userId="af8d513baac0cf65" providerId="LiveId" clId="{334F139A-7B04-469A-A4C1-036AC2E17EAA}"/>
    <pc:docChg chg="undo custSel addSld delSld modSld">
      <pc:chgData name="David Fong" userId="af8d513baac0cf65" providerId="LiveId" clId="{334F139A-7B04-469A-A4C1-036AC2E17EAA}" dt="2021-07-02T03:14:46.820" v="6185" actId="5793"/>
      <pc:docMkLst>
        <pc:docMk/>
      </pc:docMkLst>
      <pc:sldChg chg="modNotesTx">
        <pc:chgData name="David Fong" userId="af8d513baac0cf65" providerId="LiveId" clId="{334F139A-7B04-469A-A4C1-036AC2E17EAA}" dt="2021-07-01T08:48:46.793" v="1256" actId="20577"/>
        <pc:sldMkLst>
          <pc:docMk/>
          <pc:sldMk cId="1039471249" sldId="257"/>
        </pc:sldMkLst>
      </pc:sldChg>
      <pc:sldChg chg="modNotesTx">
        <pc:chgData name="David Fong" userId="af8d513baac0cf65" providerId="LiveId" clId="{334F139A-7B04-469A-A4C1-036AC2E17EAA}" dt="2021-06-30T10:23:04.006" v="475" actId="20577"/>
        <pc:sldMkLst>
          <pc:docMk/>
          <pc:sldMk cId="2586249868" sldId="280"/>
        </pc:sldMkLst>
      </pc:sldChg>
      <pc:sldChg chg="addSp delSp modSp mod delAnim modAnim modNotesTx">
        <pc:chgData name="David Fong" userId="af8d513baac0cf65" providerId="LiveId" clId="{334F139A-7B04-469A-A4C1-036AC2E17EAA}" dt="2021-07-02T02:23:41.437" v="4225" actId="20577"/>
        <pc:sldMkLst>
          <pc:docMk/>
          <pc:sldMk cId="825756359" sldId="420"/>
        </pc:sldMkLst>
        <pc:spChg chg="mod">
          <ac:chgData name="David Fong" userId="af8d513baac0cf65" providerId="LiveId" clId="{334F139A-7B04-469A-A4C1-036AC2E17EAA}" dt="2021-07-02T02:23:41.437" v="4225" actId="20577"/>
          <ac:spMkLst>
            <pc:docMk/>
            <pc:sldMk cId="825756359" sldId="420"/>
            <ac:spMk id="17" creationId="{C43836B3-10A8-4285-A7DD-83E3E2663600}"/>
          </ac:spMkLst>
        </pc:spChg>
        <pc:picChg chg="add mod">
          <ac:chgData name="David Fong" userId="af8d513baac0cf65" providerId="LiveId" clId="{334F139A-7B04-469A-A4C1-036AC2E17EAA}" dt="2021-07-02T02:22:51.187" v="4194" actId="1076"/>
          <ac:picMkLst>
            <pc:docMk/>
            <pc:sldMk cId="825756359" sldId="420"/>
            <ac:picMk id="2" creationId="{69BC4451-C608-4167-A3E3-01A2717568BC}"/>
          </ac:picMkLst>
        </pc:picChg>
        <pc:picChg chg="del">
          <ac:chgData name="David Fong" userId="af8d513baac0cf65" providerId="LiveId" clId="{334F139A-7B04-469A-A4C1-036AC2E17EAA}" dt="2021-06-30T14:35:27.257" v="1117" actId="478"/>
          <ac:picMkLst>
            <pc:docMk/>
            <pc:sldMk cId="825756359" sldId="420"/>
            <ac:picMk id="3" creationId="{4A972D05-94CD-487E-A7DE-6B610B5E51BC}"/>
          </ac:picMkLst>
        </pc:picChg>
      </pc:sldChg>
      <pc:sldChg chg="del mod modShow">
        <pc:chgData name="David Fong" userId="af8d513baac0cf65" providerId="LiveId" clId="{334F139A-7B04-469A-A4C1-036AC2E17EAA}" dt="2021-07-01T08:56:16.528" v="1451" actId="47"/>
        <pc:sldMkLst>
          <pc:docMk/>
          <pc:sldMk cId="720077732" sldId="422"/>
        </pc:sldMkLst>
      </pc:sldChg>
      <pc:sldChg chg="modSp mod">
        <pc:chgData name="David Fong" userId="af8d513baac0cf65" providerId="LiveId" clId="{334F139A-7B04-469A-A4C1-036AC2E17EAA}" dt="2021-07-02T01:24:55.242" v="4112" actId="20577"/>
        <pc:sldMkLst>
          <pc:docMk/>
          <pc:sldMk cId="1945862018" sldId="437"/>
        </pc:sldMkLst>
        <pc:spChg chg="mod">
          <ac:chgData name="David Fong" userId="af8d513baac0cf65" providerId="LiveId" clId="{334F139A-7B04-469A-A4C1-036AC2E17EAA}" dt="2021-07-02T01:24:55.242" v="4112" actId="20577"/>
          <ac:spMkLst>
            <pc:docMk/>
            <pc:sldMk cId="1945862018" sldId="437"/>
            <ac:spMk id="16" creationId="{D5519CE7-BA39-4377-859A-5D7717B74C3D}"/>
          </ac:spMkLst>
        </pc:spChg>
      </pc:sldChg>
      <pc:sldChg chg="modSp mod modNotesTx">
        <pc:chgData name="David Fong" userId="af8d513baac0cf65" providerId="LiveId" clId="{334F139A-7B04-469A-A4C1-036AC2E17EAA}" dt="2021-07-02T02:33:51.098" v="4478" actId="20577"/>
        <pc:sldMkLst>
          <pc:docMk/>
          <pc:sldMk cId="4126482974" sldId="438"/>
        </pc:sldMkLst>
        <pc:spChg chg="mod">
          <ac:chgData name="David Fong" userId="af8d513baac0cf65" providerId="LiveId" clId="{334F139A-7B04-469A-A4C1-036AC2E17EAA}" dt="2021-07-02T02:33:21.924" v="4419" actId="20577"/>
          <ac:spMkLst>
            <pc:docMk/>
            <pc:sldMk cId="4126482974" sldId="438"/>
            <ac:spMk id="20" creationId="{693AA853-30AC-4A09-964F-0C6E9C33FE29}"/>
          </ac:spMkLst>
        </pc:spChg>
      </pc:sldChg>
      <pc:sldChg chg="modSp mod modNotesTx">
        <pc:chgData name="David Fong" userId="af8d513baac0cf65" providerId="LiveId" clId="{334F139A-7B04-469A-A4C1-036AC2E17EAA}" dt="2021-07-02T02:31:25.688" v="4373" actId="1035"/>
        <pc:sldMkLst>
          <pc:docMk/>
          <pc:sldMk cId="2915447047" sldId="439"/>
        </pc:sldMkLst>
        <pc:spChg chg="mod">
          <ac:chgData name="David Fong" userId="af8d513baac0cf65" providerId="LiveId" clId="{334F139A-7B04-469A-A4C1-036AC2E17EAA}" dt="2021-07-02T02:31:25.688" v="4373" actId="1035"/>
          <ac:spMkLst>
            <pc:docMk/>
            <pc:sldMk cId="2915447047" sldId="439"/>
            <ac:spMk id="17" creationId="{6F62C123-5FD3-4EDD-A40A-992825A8E4BC}"/>
          </ac:spMkLst>
        </pc:spChg>
      </pc:sldChg>
      <pc:sldChg chg="modSp mod modNotesTx">
        <pc:chgData name="David Fong" userId="af8d513baac0cf65" providerId="LiveId" clId="{334F139A-7B04-469A-A4C1-036AC2E17EAA}" dt="2021-07-02T02:43:34.566" v="4596" actId="20577"/>
        <pc:sldMkLst>
          <pc:docMk/>
          <pc:sldMk cId="1797196722" sldId="440"/>
        </pc:sldMkLst>
        <pc:spChg chg="mod">
          <ac:chgData name="David Fong" userId="af8d513baac0cf65" providerId="LiveId" clId="{334F139A-7B04-469A-A4C1-036AC2E17EAA}" dt="2021-06-30T11:31:54.497" v="1022" actId="403"/>
          <ac:spMkLst>
            <pc:docMk/>
            <pc:sldMk cId="1797196722" sldId="440"/>
            <ac:spMk id="14" creationId="{AAE9157A-BFB0-403A-8F5F-D106328DD0E9}"/>
          </ac:spMkLst>
        </pc:spChg>
        <pc:spChg chg="mod">
          <ac:chgData name="David Fong" userId="af8d513baac0cf65" providerId="LiveId" clId="{334F139A-7B04-469A-A4C1-036AC2E17EAA}" dt="2021-06-30T11:31:42.393" v="1021" actId="403"/>
          <ac:spMkLst>
            <pc:docMk/>
            <pc:sldMk cId="1797196722" sldId="440"/>
            <ac:spMk id="18" creationId="{1DC4B753-E3FB-4900-BCC6-C568CB1D3CF7}"/>
          </ac:spMkLst>
        </pc:spChg>
      </pc:sldChg>
      <pc:sldChg chg="del mod modShow">
        <pc:chgData name="David Fong" userId="af8d513baac0cf65" providerId="LiveId" clId="{334F139A-7B04-469A-A4C1-036AC2E17EAA}" dt="2021-07-02T02:51:57.518" v="4865" actId="47"/>
        <pc:sldMkLst>
          <pc:docMk/>
          <pc:sldMk cId="1815419958" sldId="442"/>
        </pc:sldMkLst>
      </pc:sldChg>
      <pc:sldChg chg="addSp delSp modSp mod">
        <pc:chgData name="David Fong" userId="af8d513baac0cf65" providerId="LiveId" clId="{334F139A-7B04-469A-A4C1-036AC2E17EAA}" dt="2021-07-02T02:52:36.249" v="4884" actId="20577"/>
        <pc:sldMkLst>
          <pc:docMk/>
          <pc:sldMk cId="1695632663" sldId="443"/>
        </pc:sldMkLst>
        <pc:spChg chg="mod">
          <ac:chgData name="David Fong" userId="af8d513baac0cf65" providerId="LiveId" clId="{334F139A-7B04-469A-A4C1-036AC2E17EAA}" dt="2021-07-02T02:52:36.249" v="4884" actId="20577"/>
          <ac:spMkLst>
            <pc:docMk/>
            <pc:sldMk cId="1695632663" sldId="443"/>
            <ac:spMk id="12" creationId="{82FC3FA8-254C-4BF4-ABC9-41396F113355}"/>
          </ac:spMkLst>
        </pc:spChg>
        <pc:picChg chg="del mod">
          <ac:chgData name="David Fong" userId="af8d513baac0cf65" providerId="LiveId" clId="{334F139A-7B04-469A-A4C1-036AC2E17EAA}" dt="2021-07-01T09:42:48.121" v="3261" actId="478"/>
          <ac:picMkLst>
            <pc:docMk/>
            <pc:sldMk cId="1695632663" sldId="443"/>
            <ac:picMk id="3" creationId="{1DA3E203-1CB9-4795-AFF5-5CB6950DDCCA}"/>
          </ac:picMkLst>
        </pc:picChg>
        <pc:picChg chg="add mod">
          <ac:chgData name="David Fong" userId="af8d513baac0cf65" providerId="LiveId" clId="{334F139A-7B04-469A-A4C1-036AC2E17EAA}" dt="2021-07-01T09:42:56.685" v="3262"/>
          <ac:picMkLst>
            <pc:docMk/>
            <pc:sldMk cId="1695632663" sldId="443"/>
            <ac:picMk id="14" creationId="{5929BA41-E2DA-42DA-A1E4-41B6676B55EF}"/>
          </ac:picMkLst>
        </pc:picChg>
      </pc:sldChg>
      <pc:sldChg chg="modNotesTx">
        <pc:chgData name="David Fong" userId="af8d513baac0cf65" providerId="LiveId" clId="{334F139A-7B04-469A-A4C1-036AC2E17EAA}" dt="2021-07-02T02:55:25.557" v="5064" actId="20577"/>
        <pc:sldMkLst>
          <pc:docMk/>
          <pc:sldMk cId="860686563" sldId="444"/>
        </pc:sldMkLst>
      </pc:sldChg>
      <pc:sldChg chg="modSp mod modNotesTx">
        <pc:chgData name="David Fong" userId="af8d513baac0cf65" providerId="LiveId" clId="{334F139A-7B04-469A-A4C1-036AC2E17EAA}" dt="2021-07-02T02:51:29.210" v="4864" actId="20577"/>
        <pc:sldMkLst>
          <pc:docMk/>
          <pc:sldMk cId="3082386849" sldId="445"/>
        </pc:sldMkLst>
        <pc:spChg chg="mod">
          <ac:chgData name="David Fong" userId="af8d513baac0cf65" providerId="LiveId" clId="{334F139A-7B04-469A-A4C1-036AC2E17EAA}" dt="2021-07-02T02:51:29.210" v="4864" actId="20577"/>
          <ac:spMkLst>
            <pc:docMk/>
            <pc:sldMk cId="3082386849" sldId="445"/>
            <ac:spMk id="16" creationId="{D2759DB8-001C-47C1-A990-FE040204CFBF}"/>
          </ac:spMkLst>
        </pc:spChg>
      </pc:sldChg>
      <pc:sldChg chg="addSp delSp modSp mod modNotesTx">
        <pc:chgData name="David Fong" userId="af8d513baac0cf65" providerId="LiveId" clId="{334F139A-7B04-469A-A4C1-036AC2E17EAA}" dt="2021-07-02T02:26:02.033" v="4272" actId="20577"/>
        <pc:sldMkLst>
          <pc:docMk/>
          <pc:sldMk cId="2483550520" sldId="446"/>
        </pc:sldMkLst>
        <pc:spChg chg="mod">
          <ac:chgData name="David Fong" userId="af8d513baac0cf65" providerId="LiveId" clId="{334F139A-7B04-469A-A4C1-036AC2E17EAA}" dt="2021-07-02T02:26:02.033" v="4272" actId="20577"/>
          <ac:spMkLst>
            <pc:docMk/>
            <pc:sldMk cId="2483550520" sldId="446"/>
            <ac:spMk id="16" creationId="{0977F3DC-1D2D-4356-9B04-C3D7E3ACC945}"/>
          </ac:spMkLst>
        </pc:spChg>
        <pc:picChg chg="add mod">
          <ac:chgData name="David Fong" userId="af8d513baac0cf65" providerId="LiveId" clId="{334F139A-7B04-469A-A4C1-036AC2E17EAA}" dt="2021-06-30T10:13:03.228" v="4" actId="1076"/>
          <ac:picMkLst>
            <pc:docMk/>
            <pc:sldMk cId="2483550520" sldId="446"/>
            <ac:picMk id="3" creationId="{D1D5CF27-7AD7-4E38-9E54-826746474B2D}"/>
          </ac:picMkLst>
        </pc:picChg>
        <pc:picChg chg="del">
          <ac:chgData name="David Fong" userId="af8d513baac0cf65" providerId="LiveId" clId="{334F139A-7B04-469A-A4C1-036AC2E17EAA}" dt="2021-06-30T10:12:37.864" v="1" actId="478"/>
          <ac:picMkLst>
            <pc:docMk/>
            <pc:sldMk cId="2483550520" sldId="446"/>
            <ac:picMk id="13" creationId="{D3DEFF04-5E0A-4CB0-82F2-1EE186B22790}"/>
          </ac:picMkLst>
        </pc:picChg>
      </pc:sldChg>
      <pc:sldChg chg="del mod modShow">
        <pc:chgData name="David Fong" userId="af8d513baac0cf65" providerId="LiveId" clId="{334F139A-7B04-469A-A4C1-036AC2E17EAA}" dt="2021-07-02T02:51:58.908" v="4866" actId="47"/>
        <pc:sldMkLst>
          <pc:docMk/>
          <pc:sldMk cId="2370512105" sldId="447"/>
        </pc:sldMkLst>
      </pc:sldChg>
      <pc:sldChg chg="modSp mod modNotesTx">
        <pc:chgData name="David Fong" userId="af8d513baac0cf65" providerId="LiveId" clId="{334F139A-7B04-469A-A4C1-036AC2E17EAA}" dt="2021-07-02T02:58:06.925" v="5069" actId="1076"/>
        <pc:sldMkLst>
          <pc:docMk/>
          <pc:sldMk cId="3991961655" sldId="448"/>
        </pc:sldMkLst>
        <pc:spChg chg="mod">
          <ac:chgData name="David Fong" userId="af8d513baac0cf65" providerId="LiveId" clId="{334F139A-7B04-469A-A4C1-036AC2E17EAA}" dt="2021-07-02T02:58:06.925" v="5069" actId="1076"/>
          <ac:spMkLst>
            <pc:docMk/>
            <pc:sldMk cId="3991961655" sldId="448"/>
            <ac:spMk id="13" creationId="{DE9E0C83-C1C8-4323-AC51-CAFB59DE77DD}"/>
          </ac:spMkLst>
        </pc:spChg>
      </pc:sldChg>
      <pc:sldChg chg="addSp delSp modSp mod modNotesTx">
        <pc:chgData name="David Fong" userId="af8d513baac0cf65" providerId="LiveId" clId="{334F139A-7B04-469A-A4C1-036AC2E17EAA}" dt="2021-07-02T02:45:30.678" v="4611" actId="20577"/>
        <pc:sldMkLst>
          <pc:docMk/>
          <pc:sldMk cId="3690196386" sldId="450"/>
        </pc:sldMkLst>
        <pc:spChg chg="mod">
          <ac:chgData name="David Fong" userId="af8d513baac0cf65" providerId="LiveId" clId="{334F139A-7B04-469A-A4C1-036AC2E17EAA}" dt="2021-07-01T09:37:23.646" v="3187" actId="1038"/>
          <ac:spMkLst>
            <pc:docMk/>
            <pc:sldMk cId="3690196386" sldId="450"/>
            <ac:spMk id="2" creationId="{423A1587-F4C7-4E3B-82E1-01D95C2F2CB0}"/>
          </ac:spMkLst>
        </pc:spChg>
        <pc:picChg chg="mod">
          <ac:chgData name="David Fong" userId="af8d513baac0cf65" providerId="LiveId" clId="{334F139A-7B04-469A-A4C1-036AC2E17EAA}" dt="2021-07-01T09:38:47.689" v="3207" actId="1037"/>
          <ac:picMkLst>
            <pc:docMk/>
            <pc:sldMk cId="3690196386" sldId="450"/>
            <ac:picMk id="4" creationId="{8A9AA0DA-F30F-46E1-89A2-B30E756DF4D0}"/>
          </ac:picMkLst>
        </pc:picChg>
        <pc:picChg chg="add del mod">
          <ac:chgData name="David Fong" userId="af8d513baac0cf65" providerId="LiveId" clId="{334F139A-7B04-469A-A4C1-036AC2E17EAA}" dt="2021-07-01T09:38:12.093" v="3189" actId="478"/>
          <ac:picMkLst>
            <pc:docMk/>
            <pc:sldMk cId="3690196386" sldId="450"/>
            <ac:picMk id="13" creationId="{79DD75D5-2185-4494-8A22-8BE65C6B9FB5}"/>
          </ac:picMkLst>
        </pc:picChg>
        <pc:picChg chg="add mod">
          <ac:chgData name="David Fong" userId="af8d513baac0cf65" providerId="LiveId" clId="{334F139A-7B04-469A-A4C1-036AC2E17EAA}" dt="2021-07-01T09:38:41.770" v="3203" actId="14100"/>
          <ac:picMkLst>
            <pc:docMk/>
            <pc:sldMk cId="3690196386" sldId="450"/>
            <ac:picMk id="14" creationId="{3BF22615-7F9A-43D0-9FC6-9D4BC5F674A4}"/>
          </ac:picMkLst>
        </pc:picChg>
      </pc:sldChg>
      <pc:sldChg chg="addSp modSp mod">
        <pc:chgData name="David Fong" userId="af8d513baac0cf65" providerId="LiveId" clId="{334F139A-7B04-469A-A4C1-036AC2E17EAA}" dt="2021-07-01T09:42:21.407" v="3260" actId="1038"/>
        <pc:sldMkLst>
          <pc:docMk/>
          <pc:sldMk cId="2792749251" sldId="451"/>
        </pc:sldMkLst>
        <pc:picChg chg="mod modCrop">
          <ac:chgData name="David Fong" userId="af8d513baac0cf65" providerId="LiveId" clId="{334F139A-7B04-469A-A4C1-036AC2E17EAA}" dt="2021-07-01T09:42:21.407" v="3260" actId="1038"/>
          <ac:picMkLst>
            <pc:docMk/>
            <pc:sldMk cId="2792749251" sldId="451"/>
            <ac:picMk id="4" creationId="{34324B9F-F253-483E-A229-D25D8BE88FAA}"/>
          </ac:picMkLst>
        </pc:picChg>
        <pc:picChg chg="add mod">
          <ac:chgData name="David Fong" userId="af8d513baac0cf65" providerId="LiveId" clId="{334F139A-7B04-469A-A4C1-036AC2E17EAA}" dt="2021-07-01T09:41:47.426" v="3247" actId="1076"/>
          <ac:picMkLst>
            <pc:docMk/>
            <pc:sldMk cId="2792749251" sldId="451"/>
            <ac:picMk id="12" creationId="{A3BB60EB-37F6-4213-B395-5978FA845DA7}"/>
          </ac:picMkLst>
        </pc:picChg>
      </pc:sldChg>
      <pc:sldChg chg="modNotesTx">
        <pc:chgData name="David Fong" userId="af8d513baac0cf65" providerId="LiveId" clId="{334F139A-7B04-469A-A4C1-036AC2E17EAA}" dt="2021-07-02T02:59:21.171" v="5217" actId="20577"/>
        <pc:sldMkLst>
          <pc:docMk/>
          <pc:sldMk cId="2401462248" sldId="452"/>
        </pc:sldMkLst>
      </pc:sldChg>
      <pc:sldChg chg="modNotesTx">
        <pc:chgData name="David Fong" userId="af8d513baac0cf65" providerId="LiveId" clId="{334F139A-7B04-469A-A4C1-036AC2E17EAA}" dt="2021-07-02T03:03:59.957" v="5568" actId="20577"/>
        <pc:sldMkLst>
          <pc:docMk/>
          <pc:sldMk cId="2671296674" sldId="453"/>
        </pc:sldMkLst>
      </pc:sldChg>
      <pc:sldChg chg="modNotesTx">
        <pc:chgData name="David Fong" userId="af8d513baac0cf65" providerId="LiveId" clId="{334F139A-7B04-469A-A4C1-036AC2E17EAA}" dt="2021-07-02T03:04:41.227" v="5647" actId="20577"/>
        <pc:sldMkLst>
          <pc:docMk/>
          <pc:sldMk cId="1768954690" sldId="454"/>
        </pc:sldMkLst>
      </pc:sldChg>
      <pc:sldChg chg="modSp mod modNotesTx">
        <pc:chgData name="David Fong" userId="af8d513baac0cf65" providerId="LiveId" clId="{334F139A-7B04-469A-A4C1-036AC2E17EAA}" dt="2021-07-02T03:06:18.500" v="5801" actId="20577"/>
        <pc:sldMkLst>
          <pc:docMk/>
          <pc:sldMk cId="4239616684" sldId="455"/>
        </pc:sldMkLst>
        <pc:spChg chg="mod">
          <ac:chgData name="David Fong" userId="af8d513baac0cf65" providerId="LiveId" clId="{334F139A-7B04-469A-A4C1-036AC2E17EAA}" dt="2021-07-01T09:45:27.446" v="3282" actId="20577"/>
          <ac:spMkLst>
            <pc:docMk/>
            <pc:sldMk cId="4239616684" sldId="455"/>
            <ac:spMk id="13" creationId="{FFDAA22D-6332-47D5-A463-FFDC9BFE0BD0}"/>
          </ac:spMkLst>
        </pc:spChg>
      </pc:sldChg>
      <pc:sldChg chg="modNotesTx">
        <pc:chgData name="David Fong" userId="af8d513baac0cf65" providerId="LiveId" clId="{334F139A-7B04-469A-A4C1-036AC2E17EAA}" dt="2021-07-02T03:08:59.136" v="5859" actId="5793"/>
        <pc:sldMkLst>
          <pc:docMk/>
          <pc:sldMk cId="4210977933" sldId="456"/>
        </pc:sldMkLst>
      </pc:sldChg>
      <pc:sldChg chg="modNotesTx">
        <pc:chgData name="David Fong" userId="af8d513baac0cf65" providerId="LiveId" clId="{334F139A-7B04-469A-A4C1-036AC2E17EAA}" dt="2021-07-02T03:11:51.253" v="5933" actId="20577"/>
        <pc:sldMkLst>
          <pc:docMk/>
          <pc:sldMk cId="211322572" sldId="457"/>
        </pc:sldMkLst>
      </pc:sldChg>
      <pc:sldChg chg="modNotesTx">
        <pc:chgData name="David Fong" userId="af8d513baac0cf65" providerId="LiveId" clId="{334F139A-7B04-469A-A4C1-036AC2E17EAA}" dt="2021-07-02T02:42:10.802" v="4498" actId="20577"/>
        <pc:sldMkLst>
          <pc:docMk/>
          <pc:sldMk cId="2934077033" sldId="460"/>
        </pc:sldMkLst>
      </pc:sldChg>
      <pc:sldChg chg="modNotesTx">
        <pc:chgData name="David Fong" userId="af8d513baac0cf65" providerId="LiveId" clId="{334F139A-7B04-469A-A4C1-036AC2E17EAA}" dt="2021-07-02T02:43:51.690" v="4599" actId="20577"/>
        <pc:sldMkLst>
          <pc:docMk/>
          <pc:sldMk cId="2289316466" sldId="462"/>
        </pc:sldMkLst>
      </pc:sldChg>
      <pc:sldChg chg="modSp mod modNotesTx">
        <pc:chgData name="David Fong" userId="af8d513baac0cf65" providerId="LiveId" clId="{334F139A-7B04-469A-A4C1-036AC2E17EAA}" dt="2021-07-02T02:44:56.008" v="4603" actId="14100"/>
        <pc:sldMkLst>
          <pc:docMk/>
          <pc:sldMk cId="151181252" sldId="463"/>
        </pc:sldMkLst>
        <pc:spChg chg="mod">
          <ac:chgData name="David Fong" userId="af8d513baac0cf65" providerId="LiveId" clId="{334F139A-7B04-469A-A4C1-036AC2E17EAA}" dt="2021-07-02T02:44:56.008" v="4603" actId="14100"/>
          <ac:spMkLst>
            <pc:docMk/>
            <pc:sldMk cId="151181252" sldId="463"/>
            <ac:spMk id="14" creationId="{757D8933-E16C-4673-80B5-AAE19A6EF534}"/>
          </ac:spMkLst>
        </pc:spChg>
      </pc:sldChg>
      <pc:sldChg chg="addSp delSp modSp mod modNotesTx">
        <pc:chgData name="David Fong" userId="af8d513baac0cf65" providerId="LiveId" clId="{334F139A-7B04-469A-A4C1-036AC2E17EAA}" dt="2021-07-02T03:12:46.507" v="5943" actId="20577"/>
        <pc:sldMkLst>
          <pc:docMk/>
          <pc:sldMk cId="313626307" sldId="464"/>
        </pc:sldMkLst>
        <pc:spChg chg="add del">
          <ac:chgData name="David Fong" userId="af8d513baac0cf65" providerId="LiveId" clId="{334F139A-7B04-469A-A4C1-036AC2E17EAA}" dt="2021-07-02T02:16:21.917" v="4125" actId="478"/>
          <ac:spMkLst>
            <pc:docMk/>
            <pc:sldMk cId="313626307" sldId="464"/>
            <ac:spMk id="13" creationId="{D3D1414E-8336-4D46-AE2E-010E54069038}"/>
          </ac:spMkLst>
        </pc:spChg>
        <pc:spChg chg="add del">
          <ac:chgData name="David Fong" userId="af8d513baac0cf65" providerId="LiveId" clId="{334F139A-7B04-469A-A4C1-036AC2E17EAA}" dt="2021-07-02T02:16:21.917" v="4125" actId="478"/>
          <ac:spMkLst>
            <pc:docMk/>
            <pc:sldMk cId="313626307" sldId="464"/>
            <ac:spMk id="16" creationId="{1E5740FD-ADBA-4B96-8B03-442F9003CCCF}"/>
          </ac:spMkLst>
        </pc:spChg>
        <pc:spChg chg="add del mod">
          <ac:chgData name="David Fong" userId="af8d513baac0cf65" providerId="LiveId" clId="{334F139A-7B04-469A-A4C1-036AC2E17EAA}" dt="2021-07-02T02:16:20.715" v="4124"/>
          <ac:spMkLst>
            <pc:docMk/>
            <pc:sldMk cId="313626307" sldId="464"/>
            <ac:spMk id="17" creationId="{0BD8B4B5-02D1-49A8-99B1-FBB4C7C8E61E}"/>
          </ac:spMkLst>
        </pc:spChg>
        <pc:picChg chg="add del">
          <ac:chgData name="David Fong" userId="af8d513baac0cf65" providerId="LiveId" clId="{334F139A-7B04-469A-A4C1-036AC2E17EAA}" dt="2021-07-02T02:16:21.917" v="4125" actId="478"/>
          <ac:picMkLst>
            <pc:docMk/>
            <pc:sldMk cId="313626307" sldId="464"/>
            <ac:picMk id="14" creationId="{C1A183D3-5475-4962-9E2B-A0A180C313B4}"/>
          </ac:picMkLst>
        </pc:picChg>
        <pc:picChg chg="add del mod">
          <ac:chgData name="David Fong" userId="af8d513baac0cf65" providerId="LiveId" clId="{334F139A-7B04-469A-A4C1-036AC2E17EAA}" dt="2021-07-02T02:16:20.715" v="4124"/>
          <ac:picMkLst>
            <pc:docMk/>
            <pc:sldMk cId="313626307" sldId="464"/>
            <ac:picMk id="15" creationId="{2D25538F-5266-4997-BCB3-75DD947E2935}"/>
          </ac:picMkLst>
        </pc:picChg>
      </pc:sldChg>
      <pc:sldChg chg="addSp delSp modSp add mod modNotesTx">
        <pc:chgData name="David Fong" userId="af8d513baac0cf65" providerId="LiveId" clId="{334F139A-7B04-469A-A4C1-036AC2E17EAA}" dt="2021-07-02T02:35:57.419" v="4480" actId="1076"/>
        <pc:sldMkLst>
          <pc:docMk/>
          <pc:sldMk cId="786626254" sldId="465"/>
        </pc:sldMkLst>
        <pc:spChg chg="mod">
          <ac:chgData name="David Fong" userId="af8d513baac0cf65" providerId="LiveId" clId="{334F139A-7B04-469A-A4C1-036AC2E17EAA}" dt="2021-07-02T02:35:57.419" v="4480" actId="1076"/>
          <ac:spMkLst>
            <pc:docMk/>
            <pc:sldMk cId="786626254" sldId="465"/>
            <ac:spMk id="15" creationId="{FFDAA22D-6332-47D5-A463-FFDC9BFE0BD0}"/>
          </ac:spMkLst>
        </pc:spChg>
        <pc:spChg chg="add del mod">
          <ac:chgData name="David Fong" userId="af8d513baac0cf65" providerId="LiveId" clId="{334F139A-7B04-469A-A4C1-036AC2E17EAA}" dt="2021-07-01T09:11:04.792" v="1958" actId="20577"/>
          <ac:spMkLst>
            <pc:docMk/>
            <pc:sldMk cId="786626254" sldId="465"/>
            <ac:spMk id="20" creationId="{693AA853-30AC-4A09-964F-0C6E9C33FE29}"/>
          </ac:spMkLst>
        </pc:spChg>
        <pc:picChg chg="del">
          <ac:chgData name="David Fong" userId="af8d513baac0cf65" providerId="LiveId" clId="{334F139A-7B04-469A-A4C1-036AC2E17EAA}" dt="2021-06-30T11:18:49.366" v="756" actId="478"/>
          <ac:picMkLst>
            <pc:docMk/>
            <pc:sldMk cId="786626254" sldId="465"/>
            <ac:picMk id="16" creationId="{38DA3079-7451-41DD-AAF0-1D8D395386F7}"/>
          </ac:picMkLst>
        </pc:picChg>
      </pc:sldChg>
      <pc:sldChg chg="addSp delSp modSp add mod delAnim modAnim modNotesTx">
        <pc:chgData name="David Fong" userId="af8d513baac0cf65" providerId="LiveId" clId="{334F139A-7B04-469A-A4C1-036AC2E17EAA}" dt="2021-07-02T03:14:46.820" v="6185" actId="5793"/>
        <pc:sldMkLst>
          <pc:docMk/>
          <pc:sldMk cId="3349557565" sldId="466"/>
        </pc:sldMkLst>
        <pc:spChg chg="del mod">
          <ac:chgData name="David Fong" userId="af8d513baac0cf65" providerId="LiveId" clId="{334F139A-7B04-469A-A4C1-036AC2E17EAA}" dt="2021-07-02T02:16:37.147" v="4126" actId="478"/>
          <ac:spMkLst>
            <pc:docMk/>
            <pc:sldMk cId="3349557565" sldId="466"/>
            <ac:spMk id="13" creationId="{D3D1414E-8336-4D46-AE2E-010E54069038}"/>
          </ac:spMkLst>
        </pc:spChg>
        <pc:spChg chg="del">
          <ac:chgData name="David Fong" userId="af8d513baac0cf65" providerId="LiveId" clId="{334F139A-7B04-469A-A4C1-036AC2E17EAA}" dt="2021-06-30T15:13:48.580" v="1159" actId="478"/>
          <ac:spMkLst>
            <pc:docMk/>
            <pc:sldMk cId="3349557565" sldId="466"/>
            <ac:spMk id="16" creationId="{1E5740FD-ADBA-4B96-8B03-442F9003CCCF}"/>
          </ac:spMkLst>
        </pc:spChg>
        <pc:spChg chg="add mod">
          <ac:chgData name="David Fong" userId="af8d513baac0cf65" providerId="LiveId" clId="{334F139A-7B04-469A-A4C1-036AC2E17EAA}" dt="2021-07-02T02:16:52.133" v="4127"/>
          <ac:spMkLst>
            <pc:docMk/>
            <pc:sldMk cId="3349557565" sldId="466"/>
            <ac:spMk id="16" creationId="{A637A44C-FBC8-4938-8C2A-5C3680F33DE0}"/>
          </ac:spMkLst>
        </pc:spChg>
        <pc:picChg chg="add del mod">
          <ac:chgData name="David Fong" userId="af8d513baac0cf65" providerId="LiveId" clId="{334F139A-7B04-469A-A4C1-036AC2E17EAA}" dt="2021-07-02T02:16:37.147" v="4126" actId="478"/>
          <ac:picMkLst>
            <pc:docMk/>
            <pc:sldMk cId="3349557565" sldId="466"/>
            <ac:picMk id="2" creationId="{E991CDD0-2EBA-4B6D-8F32-8F4DFE4A38C3}"/>
          </ac:picMkLst>
        </pc:picChg>
        <pc:picChg chg="del mod">
          <ac:chgData name="David Fong" userId="af8d513baac0cf65" providerId="LiveId" clId="{334F139A-7B04-469A-A4C1-036AC2E17EAA}" dt="2021-07-02T02:16:37.147" v="4126" actId="478"/>
          <ac:picMkLst>
            <pc:docMk/>
            <pc:sldMk cId="3349557565" sldId="466"/>
            <ac:picMk id="14" creationId="{C1A183D3-5475-4962-9E2B-A0A180C313B4}"/>
          </ac:picMkLst>
        </pc:picChg>
        <pc:picChg chg="add mod">
          <ac:chgData name="David Fong" userId="af8d513baac0cf65" providerId="LiveId" clId="{334F139A-7B04-469A-A4C1-036AC2E17EAA}" dt="2021-07-02T02:17:19.610" v="4147" actId="1038"/>
          <ac:picMkLst>
            <pc:docMk/>
            <pc:sldMk cId="3349557565" sldId="466"/>
            <ac:picMk id="15" creationId="{96F5BFB4-15FF-445E-BFB3-22EF7AF70C47}"/>
          </ac:picMkLst>
        </pc:picChg>
      </pc:sldChg>
      <pc:sldChg chg="addSp delSp add del setBg delDesignElem">
        <pc:chgData name="David Fong" userId="af8d513baac0cf65" providerId="LiveId" clId="{334F139A-7B04-469A-A4C1-036AC2E17EAA}" dt="2021-07-02T02:14:38.704" v="4115"/>
        <pc:sldMkLst>
          <pc:docMk/>
          <pc:sldMk cId="3783845118" sldId="478"/>
        </pc:sldMkLst>
        <pc:spChg chg="add del">
          <ac:chgData name="David Fong" userId="af8d513baac0cf65" providerId="LiveId" clId="{334F139A-7B04-469A-A4C1-036AC2E17EAA}" dt="2021-07-02T02:14:38.704" v="4115"/>
          <ac:spMkLst>
            <pc:docMk/>
            <pc:sldMk cId="3783845118" sldId="478"/>
            <ac:spMk id="19" creationId="{1DDC3EF6-2EA5-44B3-94C7-9DDA67A127D0}"/>
          </ac:spMkLst>
        </pc:spChg>
        <pc:spChg chg="add del">
          <ac:chgData name="David Fong" userId="af8d513baac0cf65" providerId="LiveId" clId="{334F139A-7B04-469A-A4C1-036AC2E17EAA}" dt="2021-07-02T02:14:38.704" v="4115"/>
          <ac:spMkLst>
            <pc:docMk/>
            <pc:sldMk cId="3783845118" sldId="478"/>
            <ac:spMk id="21" creationId="{87925A9A-E9FA-496E-9C09-7C2845E0062B}"/>
          </ac:spMkLst>
        </pc:spChg>
        <pc:spChg chg="add del">
          <ac:chgData name="David Fong" userId="af8d513baac0cf65" providerId="LiveId" clId="{334F139A-7B04-469A-A4C1-036AC2E17EAA}" dt="2021-07-02T02:14:38.704" v="4115"/>
          <ac:spMkLst>
            <pc:docMk/>
            <pc:sldMk cId="3783845118" sldId="478"/>
            <ac:spMk id="23" creationId="{2073ABB4-E164-4CBF-ADFF-25552BB7913B}"/>
          </ac:spMkLst>
        </pc:spChg>
        <pc:spChg chg="add del">
          <ac:chgData name="David Fong" userId="af8d513baac0cf65" providerId="LiveId" clId="{334F139A-7B04-469A-A4C1-036AC2E17EAA}" dt="2021-07-02T02:14:38.704" v="4115"/>
          <ac:spMkLst>
            <pc:docMk/>
            <pc:sldMk cId="3783845118" sldId="478"/>
            <ac:spMk id="25" creationId="{8C266B9D-DC87-430A-8D3A-2E83639A1768}"/>
          </ac:spMkLst>
        </pc:spChg>
        <pc:spChg chg="add del">
          <ac:chgData name="David Fong" userId="af8d513baac0cf65" providerId="LiveId" clId="{334F139A-7B04-469A-A4C1-036AC2E17EAA}" dt="2021-07-02T02:14:38.704" v="4115"/>
          <ac:spMkLst>
            <pc:docMk/>
            <pc:sldMk cId="3783845118" sldId="478"/>
            <ac:spMk id="27" creationId="{254B162D-1BD7-41E0-844F-F94AE2CE2B87}"/>
          </ac:spMkLst>
        </pc:spChg>
        <pc:spChg chg="add del">
          <ac:chgData name="David Fong" userId="af8d513baac0cf65" providerId="LiveId" clId="{334F139A-7B04-469A-A4C1-036AC2E17EAA}" dt="2021-07-02T02:14:38.704" v="4115"/>
          <ac:spMkLst>
            <pc:docMk/>
            <pc:sldMk cId="3783845118" sldId="478"/>
            <ac:spMk id="29" creationId="{1264404B-1C0F-4383-8FC3-A3E3264AA4C3}"/>
          </ac:spMkLst>
        </pc:spChg>
        <pc:spChg chg="add del">
          <ac:chgData name="David Fong" userId="af8d513baac0cf65" providerId="LiveId" clId="{334F139A-7B04-469A-A4C1-036AC2E17EAA}" dt="2021-07-02T02:14:38.704" v="4115"/>
          <ac:spMkLst>
            <pc:docMk/>
            <pc:sldMk cId="3783845118" sldId="478"/>
            <ac:spMk id="31" creationId="{619F5C88-C232-4D01-8DB1-8A0C673DDBC3}"/>
          </ac:spMkLst>
        </pc:spChg>
        <pc:spChg chg="add del">
          <ac:chgData name="David Fong" userId="af8d513baac0cf65" providerId="LiveId" clId="{334F139A-7B04-469A-A4C1-036AC2E17EAA}" dt="2021-07-02T02:14:38.704" v="4115"/>
          <ac:spMkLst>
            <pc:docMk/>
            <pc:sldMk cId="3783845118" sldId="478"/>
            <ac:spMk id="33" creationId="{1EEE7F17-8E08-4C69-8E22-661908E6DF72}"/>
          </ac:spMkLst>
        </pc:spChg>
      </pc:sldChg>
    </pc:docChg>
  </pc:docChgLst>
  <pc:docChgLst>
    <pc:chgData name="David Fong" userId="af8d513baac0cf65" providerId="LiveId" clId="{C60F4838-E4DF-46C9-8E6C-3E378F653C94}"/>
    <pc:docChg chg="custSel addSld modSld">
      <pc:chgData name="David Fong" userId="af8d513baac0cf65" providerId="LiveId" clId="{C60F4838-E4DF-46C9-8E6C-3E378F653C94}" dt="2021-08-21T03:16:15.528" v="12" actId="729"/>
      <pc:docMkLst>
        <pc:docMk/>
      </pc:docMkLst>
      <pc:sldChg chg="modSp mod modShow">
        <pc:chgData name="David Fong" userId="af8d513baac0cf65" providerId="LiveId" clId="{C60F4838-E4DF-46C9-8E6C-3E378F653C94}" dt="2021-08-21T03:15:33.488" v="10" actId="729"/>
        <pc:sldMkLst>
          <pc:docMk/>
          <pc:sldMk cId="825756359" sldId="420"/>
        </pc:sldMkLst>
        <pc:picChg chg="mod">
          <ac:chgData name="David Fong" userId="af8d513baac0cf65" providerId="LiveId" clId="{C60F4838-E4DF-46C9-8E6C-3E378F653C94}" dt="2021-08-20T06:28:37.812" v="9" actId="1076"/>
          <ac:picMkLst>
            <pc:docMk/>
            <pc:sldMk cId="825756359" sldId="420"/>
            <ac:picMk id="2" creationId="{69BC4451-C608-4167-A3E3-01A2717568BC}"/>
          </ac:picMkLst>
        </pc:picChg>
      </pc:sldChg>
      <pc:sldChg chg="addSp delSp modSp mod">
        <pc:chgData name="David Fong" userId="af8d513baac0cf65" providerId="LiveId" clId="{C60F4838-E4DF-46C9-8E6C-3E378F653C94}" dt="2021-08-09T14:04:47.211" v="3"/>
        <pc:sldMkLst>
          <pc:docMk/>
          <pc:sldMk cId="1797196722" sldId="440"/>
        </pc:sldMkLst>
        <pc:spChg chg="del">
          <ac:chgData name="David Fong" userId="af8d513baac0cf65" providerId="LiveId" clId="{C60F4838-E4DF-46C9-8E6C-3E378F653C94}" dt="2021-08-09T14:04:40.493" v="2" actId="478"/>
          <ac:spMkLst>
            <pc:docMk/>
            <pc:sldMk cId="1797196722" sldId="440"/>
            <ac:spMk id="14" creationId="{AAE9157A-BFB0-403A-8F5F-D106328DD0E9}"/>
          </ac:spMkLst>
        </pc:spChg>
        <pc:spChg chg="add mod">
          <ac:chgData name="David Fong" userId="af8d513baac0cf65" providerId="LiveId" clId="{C60F4838-E4DF-46C9-8E6C-3E378F653C94}" dt="2021-08-09T14:04:47.211" v="3"/>
          <ac:spMkLst>
            <pc:docMk/>
            <pc:sldMk cId="1797196722" sldId="440"/>
            <ac:spMk id="15" creationId="{0DEC4FCC-0A2B-4F55-B892-0F6B775C990D}"/>
          </ac:spMkLst>
        </pc:spChg>
        <pc:spChg chg="add mod">
          <ac:chgData name="David Fong" userId="af8d513baac0cf65" providerId="LiveId" clId="{C60F4838-E4DF-46C9-8E6C-3E378F653C94}" dt="2021-08-09T14:04:47.211" v="3"/>
          <ac:spMkLst>
            <pc:docMk/>
            <pc:sldMk cId="1797196722" sldId="440"/>
            <ac:spMk id="17" creationId="{A1AE5FF4-8E94-4EF5-921F-31635B3F6530}"/>
          </ac:spMkLst>
        </pc:spChg>
        <pc:spChg chg="del">
          <ac:chgData name="David Fong" userId="af8d513baac0cf65" providerId="LiveId" clId="{C60F4838-E4DF-46C9-8E6C-3E378F653C94}" dt="2021-08-09T14:04:34.803" v="1" actId="478"/>
          <ac:spMkLst>
            <pc:docMk/>
            <pc:sldMk cId="1797196722" sldId="440"/>
            <ac:spMk id="18" creationId="{1DC4B753-E3FB-4900-BCC6-C568CB1D3CF7}"/>
          </ac:spMkLst>
        </pc:spChg>
        <pc:picChg chg="del">
          <ac:chgData name="David Fong" userId="af8d513baac0cf65" providerId="LiveId" clId="{C60F4838-E4DF-46C9-8E6C-3E378F653C94}" dt="2021-08-09T14:04:34.803" v="1" actId="478"/>
          <ac:picMkLst>
            <pc:docMk/>
            <pc:sldMk cId="1797196722" sldId="440"/>
            <ac:picMk id="13" creationId="{DAC1E0C6-98BA-4867-AA59-5EA1C20E0167}"/>
          </ac:picMkLst>
        </pc:picChg>
        <pc:picChg chg="add mod">
          <ac:chgData name="David Fong" userId="af8d513baac0cf65" providerId="LiveId" clId="{C60F4838-E4DF-46C9-8E6C-3E378F653C94}" dt="2021-08-09T14:04:47.211" v="3"/>
          <ac:picMkLst>
            <pc:docMk/>
            <pc:sldMk cId="1797196722" sldId="440"/>
            <ac:picMk id="16" creationId="{BBF9EC15-D9CA-447D-BC37-4FDC4ECCCEAD}"/>
          </ac:picMkLst>
        </pc:picChg>
      </pc:sldChg>
      <pc:sldChg chg="mod modShow">
        <pc:chgData name="David Fong" userId="af8d513baac0cf65" providerId="LiveId" clId="{C60F4838-E4DF-46C9-8E6C-3E378F653C94}" dt="2021-08-20T06:23:30.453" v="5" actId="729"/>
        <pc:sldMkLst>
          <pc:docMk/>
          <pc:sldMk cId="2082952271" sldId="441"/>
        </pc:sldMkLst>
      </pc:sldChg>
      <pc:sldChg chg="mod modShow">
        <pc:chgData name="David Fong" userId="af8d513baac0cf65" providerId="LiveId" clId="{C60F4838-E4DF-46C9-8E6C-3E378F653C94}" dt="2021-08-21T03:16:15.528" v="12" actId="729"/>
        <pc:sldMkLst>
          <pc:docMk/>
          <pc:sldMk cId="2234798556" sldId="449"/>
        </pc:sldMkLst>
      </pc:sldChg>
      <pc:sldChg chg="mod modShow">
        <pc:chgData name="David Fong" userId="af8d513baac0cf65" providerId="LiveId" clId="{C60F4838-E4DF-46C9-8E6C-3E378F653C94}" dt="2021-08-21T03:16:08.968" v="11" actId="729"/>
        <pc:sldMkLst>
          <pc:docMk/>
          <pc:sldMk cId="603247827" sldId="459"/>
        </pc:sldMkLst>
      </pc:sldChg>
      <pc:sldChg chg="mod modShow">
        <pc:chgData name="David Fong" userId="af8d513baac0cf65" providerId="LiveId" clId="{C60F4838-E4DF-46C9-8E6C-3E378F653C94}" dt="2021-08-20T06:24:02.940" v="6" actId="729"/>
        <pc:sldMkLst>
          <pc:docMk/>
          <pc:sldMk cId="1404275484" sldId="461"/>
        </pc:sldMkLst>
      </pc:sldChg>
      <pc:sldChg chg="mod modShow">
        <pc:chgData name="David Fong" userId="af8d513baac0cf65" providerId="LiveId" clId="{C60F4838-E4DF-46C9-8E6C-3E378F653C94}" dt="2021-08-20T06:23:06.445" v="4" actId="729"/>
        <pc:sldMkLst>
          <pc:docMk/>
          <pc:sldMk cId="3349557565" sldId="466"/>
        </pc:sldMkLst>
      </pc:sldChg>
      <pc:sldChg chg="add">
        <pc:chgData name="David Fong" userId="af8d513baac0cf65" providerId="LiveId" clId="{C60F4838-E4DF-46C9-8E6C-3E378F653C94}" dt="2021-08-09T14:04:23.816" v="0" actId="2890"/>
        <pc:sldMkLst>
          <pc:docMk/>
          <pc:sldMk cId="46357622" sldId="467"/>
        </pc:sldMkLst>
      </pc:sldChg>
    </pc:docChg>
  </pc:docChgLst>
  <pc:docChgLst>
    <pc:chgData name="David Fong" userId="af8d513baac0cf65" providerId="LiveId" clId="{843000CC-7C42-42A4-A9A0-EC62358B6C48}"/>
    <pc:docChg chg="custSel modSld">
      <pc:chgData name="David Fong" userId="af8d513baac0cf65" providerId="LiveId" clId="{843000CC-7C42-42A4-A9A0-EC62358B6C48}" dt="2021-06-12T13:17:37.809" v="63" actId="1076"/>
      <pc:docMkLst>
        <pc:docMk/>
      </pc:docMkLst>
      <pc:sldChg chg="addSp delSp modSp mod delAnim modAnim">
        <pc:chgData name="David Fong" userId="af8d513baac0cf65" providerId="LiveId" clId="{843000CC-7C42-42A4-A9A0-EC62358B6C48}" dt="2021-06-12T13:17:37.809" v="63" actId="1076"/>
        <pc:sldMkLst>
          <pc:docMk/>
          <pc:sldMk cId="825756359" sldId="420"/>
        </pc:sldMkLst>
        <pc:spChg chg="add mod">
          <ac:chgData name="David Fong" userId="af8d513baac0cf65" providerId="LiveId" clId="{843000CC-7C42-42A4-A9A0-EC62358B6C48}" dt="2021-06-12T13:16:53.714" v="55" actId="14100"/>
          <ac:spMkLst>
            <pc:docMk/>
            <pc:sldMk cId="825756359" sldId="420"/>
            <ac:spMk id="17" creationId="{C43836B3-10A8-4285-A7DD-83E3E2663600}"/>
          </ac:spMkLst>
        </pc:spChg>
        <pc:spChg chg="del">
          <ac:chgData name="David Fong" userId="af8d513baac0cf65" providerId="LiveId" clId="{843000CC-7C42-42A4-A9A0-EC62358B6C48}" dt="2021-06-12T13:14:42.558" v="0" actId="478"/>
          <ac:spMkLst>
            <pc:docMk/>
            <pc:sldMk cId="825756359" sldId="420"/>
            <ac:spMk id="22" creationId="{DAC8A4F9-ACDB-4082-9954-2D79C5817E14}"/>
          </ac:spMkLst>
        </pc:spChg>
        <pc:picChg chg="del">
          <ac:chgData name="David Fong" userId="af8d513baac0cf65" providerId="LiveId" clId="{843000CC-7C42-42A4-A9A0-EC62358B6C48}" dt="2021-06-12T13:14:42.558" v="0" actId="478"/>
          <ac:picMkLst>
            <pc:docMk/>
            <pc:sldMk cId="825756359" sldId="420"/>
            <ac:picMk id="2" creationId="{C00FD3AB-E664-408C-82DD-FC2BE8370311}"/>
          </ac:picMkLst>
        </pc:picChg>
        <pc:picChg chg="add mod">
          <ac:chgData name="David Fong" userId="af8d513baac0cf65" providerId="LiveId" clId="{843000CC-7C42-42A4-A9A0-EC62358B6C48}" dt="2021-06-12T13:17:37.809" v="63" actId="1076"/>
          <ac:picMkLst>
            <pc:docMk/>
            <pc:sldMk cId="825756359" sldId="420"/>
            <ac:picMk id="3" creationId="{4A972D05-94CD-487E-A7DE-6B610B5E51BC}"/>
          </ac:picMkLst>
        </pc:picChg>
        <pc:picChg chg="del">
          <ac:chgData name="David Fong" userId="af8d513baac0cf65" providerId="LiveId" clId="{843000CC-7C42-42A4-A9A0-EC62358B6C48}" dt="2021-06-12T13:14:42.558" v="0" actId="478"/>
          <ac:picMkLst>
            <pc:docMk/>
            <pc:sldMk cId="825756359" sldId="420"/>
            <ac:picMk id="7" creationId="{C89C63BA-48E2-49D0-9237-D6FD5C37DB4E}"/>
          </ac:picMkLst>
        </pc:picChg>
        <pc:picChg chg="del">
          <ac:chgData name="David Fong" userId="af8d513baac0cf65" providerId="LiveId" clId="{843000CC-7C42-42A4-A9A0-EC62358B6C48}" dt="2021-06-12T13:14:42.558" v="0" actId="478"/>
          <ac:picMkLst>
            <pc:docMk/>
            <pc:sldMk cId="825756359" sldId="420"/>
            <ac:picMk id="10" creationId="{A5BBA2D0-DB66-49EB-9EA7-A1CF2D404BE5}"/>
          </ac:picMkLst>
        </pc:picChg>
        <pc:picChg chg="del">
          <ac:chgData name="David Fong" userId="af8d513baac0cf65" providerId="LiveId" clId="{843000CC-7C42-42A4-A9A0-EC62358B6C48}" dt="2021-06-12T13:14:42.558" v="0" actId="478"/>
          <ac:picMkLst>
            <pc:docMk/>
            <pc:sldMk cId="825756359" sldId="420"/>
            <ac:picMk id="13" creationId="{B769FBB9-CDE6-4755-9F26-AB4695A0FDDE}"/>
          </ac:picMkLst>
        </pc:picChg>
      </pc:sldChg>
    </pc:docChg>
  </pc:docChgLst>
  <pc:docChgLst>
    <pc:chgData name="David Fong" userId="af8d513baac0cf65" providerId="LiveId" clId="{051DAA92-959F-4E26-BB67-CFECDC37F106}"/>
    <pc:docChg chg="undo custSel addSld delSld modSld sldOrd">
      <pc:chgData name="David Fong" userId="af8d513baac0cf65" providerId="LiveId" clId="{051DAA92-959F-4E26-BB67-CFECDC37F106}" dt="2021-04-30T03:11:52.266" v="4576" actId="1076"/>
      <pc:docMkLst>
        <pc:docMk/>
      </pc:docMkLst>
      <pc:sldChg chg="addSp delSp modSp del mod modShow">
        <pc:chgData name="David Fong" userId="af8d513baac0cf65" providerId="LiveId" clId="{051DAA92-959F-4E26-BB67-CFECDC37F106}" dt="2021-04-27T14:37:25.778" v="4101" actId="47"/>
        <pc:sldMkLst>
          <pc:docMk/>
          <pc:sldMk cId="3753714250" sldId="256"/>
        </pc:sldMkLst>
        <pc:spChg chg="mod">
          <ac:chgData name="David Fong" userId="af8d513baac0cf65" providerId="LiveId" clId="{051DAA92-959F-4E26-BB67-CFECDC37F106}" dt="2021-03-07T12:09:08.443" v="83" actId="20577"/>
          <ac:spMkLst>
            <pc:docMk/>
            <pc:sldMk cId="3753714250" sldId="256"/>
            <ac:spMk id="20" creationId="{07253997-2CFA-4CD1-AB4D-668F31A020E8}"/>
          </ac:spMkLst>
        </pc:spChg>
        <pc:picChg chg="add mod">
          <ac:chgData name="David Fong" userId="af8d513baac0cf65" providerId="LiveId" clId="{051DAA92-959F-4E26-BB67-CFECDC37F106}" dt="2021-03-17T14:20:43.314" v="3676" actId="1038"/>
          <ac:picMkLst>
            <pc:docMk/>
            <pc:sldMk cId="3753714250" sldId="256"/>
            <ac:picMk id="3" creationId="{23BA3676-B397-4305-BA9B-C4DC32E2204F}"/>
          </ac:picMkLst>
        </pc:picChg>
        <pc:picChg chg="del">
          <ac:chgData name="David Fong" userId="af8d513baac0cf65" providerId="LiveId" clId="{051DAA92-959F-4E26-BB67-CFECDC37F106}" dt="2021-03-07T12:08:05.594" v="51" actId="478"/>
          <ac:picMkLst>
            <pc:docMk/>
            <pc:sldMk cId="3753714250" sldId="256"/>
            <ac:picMk id="17" creationId="{5E884A5D-446C-4122-B047-7F913EAC8E80}"/>
          </ac:picMkLst>
        </pc:picChg>
      </pc:sldChg>
      <pc:sldChg chg="addSp delSp modSp mod">
        <pc:chgData name="David Fong" userId="af8d513baac0cf65" providerId="LiveId" clId="{051DAA92-959F-4E26-BB67-CFECDC37F106}" dt="2021-04-27T14:36:19.071" v="4100" actId="1038"/>
        <pc:sldMkLst>
          <pc:docMk/>
          <pc:sldMk cId="1039471249" sldId="257"/>
        </pc:sldMkLst>
        <pc:spChg chg="mod">
          <ac:chgData name="David Fong" userId="af8d513baac0cf65" providerId="LiveId" clId="{051DAA92-959F-4E26-BB67-CFECDC37F106}" dt="2021-03-07T11:54:08.372" v="50" actId="20577"/>
          <ac:spMkLst>
            <pc:docMk/>
            <pc:sldMk cId="1039471249" sldId="257"/>
            <ac:spMk id="3" creationId="{B4939053-1276-45F7-BCBB-001F59907AD0}"/>
          </ac:spMkLst>
        </pc:spChg>
        <pc:picChg chg="add del mod">
          <ac:chgData name="David Fong" userId="af8d513baac0cf65" providerId="LiveId" clId="{051DAA92-959F-4E26-BB67-CFECDC37F106}" dt="2021-04-27T14:35:32.310" v="4073" actId="478"/>
          <ac:picMkLst>
            <pc:docMk/>
            <pc:sldMk cId="1039471249" sldId="257"/>
            <ac:picMk id="4" creationId="{0068C9D6-6F95-4B37-9D3B-D9F87349E6DA}"/>
          </ac:picMkLst>
        </pc:picChg>
        <pc:picChg chg="add mod">
          <ac:chgData name="David Fong" userId="af8d513baac0cf65" providerId="LiveId" clId="{051DAA92-959F-4E26-BB67-CFECDC37F106}" dt="2021-04-27T14:36:19.071" v="4100" actId="1038"/>
          <ac:picMkLst>
            <pc:docMk/>
            <pc:sldMk cId="1039471249" sldId="257"/>
            <ac:picMk id="5" creationId="{8FB25FFB-9C4D-464E-B4B6-FA97BB30D251}"/>
          </ac:picMkLst>
        </pc:picChg>
        <pc:picChg chg="del">
          <ac:chgData name="David Fong" userId="af8d513baac0cf65" providerId="LiveId" clId="{051DAA92-959F-4E26-BB67-CFECDC37F106}" dt="2021-03-07T11:53:42.743" v="0" actId="478"/>
          <ac:picMkLst>
            <pc:docMk/>
            <pc:sldMk cId="1039471249" sldId="257"/>
            <ac:picMk id="7" creationId="{5844B899-4C0C-4410-9E39-E9C972FECA8F}"/>
          </ac:picMkLst>
        </pc:picChg>
      </pc:sldChg>
      <pc:sldChg chg="del">
        <pc:chgData name="David Fong" userId="af8d513baac0cf65" providerId="LiveId" clId="{051DAA92-959F-4E26-BB67-CFECDC37F106}" dt="2021-03-09T16:14:08.224" v="1995" actId="47"/>
        <pc:sldMkLst>
          <pc:docMk/>
          <pc:sldMk cId="1460250201" sldId="275"/>
        </pc:sldMkLst>
      </pc:sldChg>
      <pc:sldChg chg="addSp modSp mod ord">
        <pc:chgData name="David Fong" userId="af8d513baac0cf65" providerId="LiveId" clId="{051DAA92-959F-4E26-BB67-CFECDC37F106}" dt="2021-04-29T05:50:18.712" v="4507"/>
        <pc:sldMkLst>
          <pc:docMk/>
          <pc:sldMk cId="2586249868" sldId="280"/>
        </pc:sldMkLst>
        <pc:spChg chg="add mod">
          <ac:chgData name="David Fong" userId="af8d513baac0cf65" providerId="LiveId" clId="{051DAA92-959F-4E26-BB67-CFECDC37F106}" dt="2021-03-18T09:33:39.820" v="3931" actId="1035"/>
          <ac:spMkLst>
            <pc:docMk/>
            <pc:sldMk cId="2586249868" sldId="280"/>
            <ac:spMk id="16" creationId="{235DBC19-2C73-462B-B2F4-223258EC135D}"/>
          </ac:spMkLst>
        </pc:spChg>
        <pc:spChg chg="mod">
          <ac:chgData name="David Fong" userId="af8d513baac0cf65" providerId="LiveId" clId="{051DAA92-959F-4E26-BB67-CFECDC37F106}" dt="2021-03-18T09:33:18.331" v="3924" actId="1036"/>
          <ac:spMkLst>
            <pc:docMk/>
            <pc:sldMk cId="2586249868" sldId="280"/>
            <ac:spMk id="17" creationId="{BCABBC7D-C230-42CB-9823-AB8F0F0B3123}"/>
          </ac:spMkLst>
        </pc:spChg>
      </pc:sldChg>
      <pc:sldChg chg="del">
        <pc:chgData name="David Fong" userId="af8d513baac0cf65" providerId="LiveId" clId="{051DAA92-959F-4E26-BB67-CFECDC37F106}" dt="2021-03-09T16:14:33.914" v="1996" actId="47"/>
        <pc:sldMkLst>
          <pc:docMk/>
          <pc:sldMk cId="2681860555" sldId="281"/>
        </pc:sldMkLst>
      </pc:sldChg>
      <pc:sldChg chg="del">
        <pc:chgData name="David Fong" userId="af8d513baac0cf65" providerId="LiveId" clId="{051DAA92-959F-4E26-BB67-CFECDC37F106}" dt="2021-03-07T12:22:19.159" v="109" actId="47"/>
        <pc:sldMkLst>
          <pc:docMk/>
          <pc:sldMk cId="3717960442" sldId="285"/>
        </pc:sldMkLst>
      </pc:sldChg>
      <pc:sldChg chg="del">
        <pc:chgData name="David Fong" userId="af8d513baac0cf65" providerId="LiveId" clId="{051DAA92-959F-4E26-BB67-CFECDC37F106}" dt="2021-03-07T12:19:06.771" v="104" actId="47"/>
        <pc:sldMkLst>
          <pc:docMk/>
          <pc:sldMk cId="620070552" sldId="286"/>
        </pc:sldMkLst>
      </pc:sldChg>
      <pc:sldChg chg="del">
        <pc:chgData name="David Fong" userId="af8d513baac0cf65" providerId="LiveId" clId="{051DAA92-959F-4E26-BB67-CFECDC37F106}" dt="2021-03-14T16:09:31.409" v="2817" actId="47"/>
        <pc:sldMkLst>
          <pc:docMk/>
          <pc:sldMk cId="3284672843" sldId="287"/>
        </pc:sldMkLst>
      </pc:sldChg>
      <pc:sldChg chg="del">
        <pc:chgData name="David Fong" userId="af8d513baac0cf65" providerId="LiveId" clId="{051DAA92-959F-4E26-BB67-CFECDC37F106}" dt="2021-03-07T12:22:19.159" v="109" actId="47"/>
        <pc:sldMkLst>
          <pc:docMk/>
          <pc:sldMk cId="1361053196" sldId="288"/>
        </pc:sldMkLst>
      </pc:sldChg>
      <pc:sldChg chg="del">
        <pc:chgData name="David Fong" userId="af8d513baac0cf65" providerId="LiveId" clId="{051DAA92-959F-4E26-BB67-CFECDC37F106}" dt="2021-03-07T12:18:57.780" v="94" actId="47"/>
        <pc:sldMkLst>
          <pc:docMk/>
          <pc:sldMk cId="208198191" sldId="412"/>
        </pc:sldMkLst>
      </pc:sldChg>
      <pc:sldChg chg="del">
        <pc:chgData name="David Fong" userId="af8d513baac0cf65" providerId="LiveId" clId="{051DAA92-959F-4E26-BB67-CFECDC37F106}" dt="2021-03-07T12:19:04.477" v="103" actId="47"/>
        <pc:sldMkLst>
          <pc:docMk/>
          <pc:sldMk cId="3432475732" sldId="413"/>
        </pc:sldMkLst>
      </pc:sldChg>
      <pc:sldChg chg="del">
        <pc:chgData name="David Fong" userId="af8d513baac0cf65" providerId="LiveId" clId="{051DAA92-959F-4E26-BB67-CFECDC37F106}" dt="2021-03-07T12:18:54.144" v="93" actId="47"/>
        <pc:sldMkLst>
          <pc:docMk/>
          <pc:sldMk cId="3959703563" sldId="414"/>
        </pc:sldMkLst>
      </pc:sldChg>
      <pc:sldChg chg="del">
        <pc:chgData name="David Fong" userId="af8d513baac0cf65" providerId="LiveId" clId="{051DAA92-959F-4E26-BB67-CFECDC37F106}" dt="2021-03-07T12:18:58.420" v="95" actId="47"/>
        <pc:sldMkLst>
          <pc:docMk/>
          <pc:sldMk cId="1418337105" sldId="416"/>
        </pc:sldMkLst>
      </pc:sldChg>
      <pc:sldChg chg="del">
        <pc:chgData name="David Fong" userId="af8d513baac0cf65" providerId="LiveId" clId="{051DAA92-959F-4E26-BB67-CFECDC37F106}" dt="2021-03-07T12:19:01.113" v="99" actId="47"/>
        <pc:sldMkLst>
          <pc:docMk/>
          <pc:sldMk cId="2895015258" sldId="417"/>
        </pc:sldMkLst>
      </pc:sldChg>
      <pc:sldChg chg="del">
        <pc:chgData name="David Fong" userId="af8d513baac0cf65" providerId="LiveId" clId="{051DAA92-959F-4E26-BB67-CFECDC37F106}" dt="2021-03-07T12:19:03.864" v="102" actId="47"/>
        <pc:sldMkLst>
          <pc:docMk/>
          <pc:sldMk cId="1247696841" sldId="418"/>
        </pc:sldMkLst>
      </pc:sldChg>
      <pc:sldChg chg="del">
        <pc:chgData name="David Fong" userId="af8d513baac0cf65" providerId="LiveId" clId="{051DAA92-959F-4E26-BB67-CFECDC37F106}" dt="2021-03-07T12:19:02.240" v="100" actId="47"/>
        <pc:sldMkLst>
          <pc:docMk/>
          <pc:sldMk cId="4157579115" sldId="419"/>
        </pc:sldMkLst>
      </pc:sldChg>
      <pc:sldChg chg="addSp delSp modSp mod ord modAnim">
        <pc:chgData name="David Fong" userId="af8d513baac0cf65" providerId="LiveId" clId="{051DAA92-959F-4E26-BB67-CFECDC37F106}" dt="2021-04-29T05:18:11.010" v="4502" actId="14100"/>
        <pc:sldMkLst>
          <pc:docMk/>
          <pc:sldMk cId="825756359" sldId="420"/>
        </pc:sldMkLst>
        <pc:spChg chg="add del mod">
          <ac:chgData name="David Fong" userId="af8d513baac0cf65" providerId="LiveId" clId="{051DAA92-959F-4E26-BB67-CFECDC37F106}" dt="2021-04-29T05:12:00" v="4462" actId="478"/>
          <ac:spMkLst>
            <pc:docMk/>
            <pc:sldMk cId="825756359" sldId="420"/>
            <ac:spMk id="17" creationId="{B48C7498-831A-4CCD-8E3B-68C17B0519AD}"/>
          </ac:spMkLst>
        </pc:spChg>
        <pc:spChg chg="del">
          <ac:chgData name="David Fong" userId="af8d513baac0cf65" providerId="LiveId" clId="{051DAA92-959F-4E26-BB67-CFECDC37F106}" dt="2021-03-07T12:18:11.572" v="89" actId="478"/>
          <ac:spMkLst>
            <pc:docMk/>
            <pc:sldMk cId="825756359" sldId="420"/>
            <ac:spMk id="20" creationId="{07253997-2CFA-4CD1-AB4D-668F31A020E8}"/>
          </ac:spMkLst>
        </pc:spChg>
        <pc:spChg chg="add mod">
          <ac:chgData name="David Fong" userId="af8d513baac0cf65" providerId="LiveId" clId="{051DAA92-959F-4E26-BB67-CFECDC37F106}" dt="2021-04-29T05:14:47.197" v="4488" actId="20577"/>
          <ac:spMkLst>
            <pc:docMk/>
            <pc:sldMk cId="825756359" sldId="420"/>
            <ac:spMk id="22" creationId="{DAC8A4F9-ACDB-4082-9954-2D79C5817E14}"/>
          </ac:spMkLst>
        </pc:spChg>
        <pc:picChg chg="add mod">
          <ac:chgData name="David Fong" userId="af8d513baac0cf65" providerId="LiveId" clId="{051DAA92-959F-4E26-BB67-CFECDC37F106}" dt="2021-04-29T05:17:56.395" v="4501" actId="1076"/>
          <ac:picMkLst>
            <pc:docMk/>
            <pc:sldMk cId="825756359" sldId="420"/>
            <ac:picMk id="2" creationId="{C00FD3AB-E664-408C-82DD-FC2BE8370311}"/>
          </ac:picMkLst>
        </pc:picChg>
        <pc:picChg chg="del">
          <ac:chgData name="David Fong" userId="af8d513baac0cf65" providerId="LiveId" clId="{051DAA92-959F-4E26-BB67-CFECDC37F106}" dt="2021-03-07T12:09:23.036" v="84" actId="478"/>
          <ac:picMkLst>
            <pc:docMk/>
            <pc:sldMk cId="825756359" sldId="420"/>
            <ac:picMk id="3" creationId="{849BAF05-2F16-4A3B-839B-997854F85919}"/>
          </ac:picMkLst>
        </pc:picChg>
        <pc:picChg chg="add del mod modCrop">
          <ac:chgData name="David Fong" userId="af8d513baac0cf65" providerId="LiveId" clId="{051DAA92-959F-4E26-BB67-CFECDC37F106}" dt="2021-04-29T04:34:01.102" v="4384" actId="478"/>
          <ac:picMkLst>
            <pc:docMk/>
            <pc:sldMk cId="825756359" sldId="420"/>
            <ac:picMk id="4" creationId="{D86EA632-CA21-4CBD-A345-6CC5499ACC17}"/>
          </ac:picMkLst>
        </pc:picChg>
        <pc:picChg chg="add del mod">
          <ac:chgData name="David Fong" userId="af8d513baac0cf65" providerId="LiveId" clId="{051DAA92-959F-4E26-BB67-CFECDC37F106}" dt="2021-04-29T04:36:44.161" v="4388" actId="931"/>
          <ac:picMkLst>
            <pc:docMk/>
            <pc:sldMk cId="825756359" sldId="420"/>
            <ac:picMk id="5" creationId="{24BDEB1D-85D7-465C-8F05-5D07108FCD02}"/>
          </ac:picMkLst>
        </pc:picChg>
        <pc:picChg chg="add mod">
          <ac:chgData name="David Fong" userId="af8d513baac0cf65" providerId="LiveId" clId="{051DAA92-959F-4E26-BB67-CFECDC37F106}" dt="2021-04-29T05:13:25.176" v="4468" actId="1076"/>
          <ac:picMkLst>
            <pc:docMk/>
            <pc:sldMk cId="825756359" sldId="420"/>
            <ac:picMk id="7" creationId="{C89C63BA-48E2-49D0-9237-D6FD5C37DB4E}"/>
          </ac:picMkLst>
        </pc:picChg>
        <pc:picChg chg="add mod">
          <ac:chgData name="David Fong" userId="af8d513baac0cf65" providerId="LiveId" clId="{051DAA92-959F-4E26-BB67-CFECDC37F106}" dt="2021-04-29T05:17:18.313" v="4496" actId="1076"/>
          <ac:picMkLst>
            <pc:docMk/>
            <pc:sldMk cId="825756359" sldId="420"/>
            <ac:picMk id="10" creationId="{A5BBA2D0-DB66-49EB-9EA7-A1CF2D404BE5}"/>
          </ac:picMkLst>
        </pc:picChg>
        <pc:picChg chg="add mod">
          <ac:chgData name="David Fong" userId="af8d513baac0cf65" providerId="LiveId" clId="{051DAA92-959F-4E26-BB67-CFECDC37F106}" dt="2021-04-29T05:18:11.010" v="4502" actId="14100"/>
          <ac:picMkLst>
            <pc:docMk/>
            <pc:sldMk cId="825756359" sldId="420"/>
            <ac:picMk id="13" creationId="{B769FBB9-CDE6-4755-9F26-AB4695A0FDDE}"/>
          </ac:picMkLst>
        </pc:picChg>
      </pc:sldChg>
      <pc:sldChg chg="del">
        <pc:chgData name="David Fong" userId="af8d513baac0cf65" providerId="LiveId" clId="{051DAA92-959F-4E26-BB67-CFECDC37F106}" dt="2021-03-07T12:22:19.159" v="109" actId="47"/>
        <pc:sldMkLst>
          <pc:docMk/>
          <pc:sldMk cId="69319242" sldId="421"/>
        </pc:sldMkLst>
      </pc:sldChg>
      <pc:sldChg chg="addSp delSp modSp mod ord">
        <pc:chgData name="David Fong" userId="af8d513baac0cf65" providerId="LiveId" clId="{051DAA92-959F-4E26-BB67-CFECDC37F106}" dt="2021-04-29T05:50:34.663" v="4509"/>
        <pc:sldMkLst>
          <pc:docMk/>
          <pc:sldMk cId="720077732" sldId="422"/>
        </pc:sldMkLst>
        <pc:spChg chg="mod">
          <ac:chgData name="David Fong" userId="af8d513baac0cf65" providerId="LiveId" clId="{051DAA92-959F-4E26-BB67-CFECDC37F106}" dt="2021-03-08T15:23:42.716" v="1986" actId="20577"/>
          <ac:spMkLst>
            <pc:docMk/>
            <pc:sldMk cId="720077732" sldId="422"/>
            <ac:spMk id="15" creationId="{FFDAA22D-6332-47D5-A463-FFDC9BFE0BD0}"/>
          </ac:spMkLst>
        </pc:spChg>
        <pc:spChg chg="add mod">
          <ac:chgData name="David Fong" userId="af8d513baac0cf65" providerId="LiveId" clId="{051DAA92-959F-4E26-BB67-CFECDC37F106}" dt="2021-03-08T15:24:08.133" v="1987" actId="207"/>
          <ac:spMkLst>
            <pc:docMk/>
            <pc:sldMk cId="720077732" sldId="422"/>
            <ac:spMk id="16" creationId="{35E6AADD-0BA5-4683-AA09-D698E98ED772}"/>
          </ac:spMkLst>
        </pc:spChg>
        <pc:picChg chg="del">
          <ac:chgData name="David Fong" userId="af8d513baac0cf65" providerId="LiveId" clId="{051DAA92-959F-4E26-BB67-CFECDC37F106}" dt="2021-03-08T15:05:17.300" v="1848" actId="478"/>
          <ac:picMkLst>
            <pc:docMk/>
            <pc:sldMk cId="720077732" sldId="422"/>
            <ac:picMk id="14" creationId="{DB8CED6D-30C9-48C8-B5D2-61D4BB3820D1}"/>
          </ac:picMkLst>
        </pc:picChg>
        <pc:picChg chg="add mod">
          <ac:chgData name="David Fong" userId="af8d513baac0cf65" providerId="LiveId" clId="{051DAA92-959F-4E26-BB67-CFECDC37F106}" dt="2021-03-08T15:16:49.874" v="1899" actId="1076"/>
          <ac:picMkLst>
            <pc:docMk/>
            <pc:sldMk cId="720077732" sldId="422"/>
            <ac:picMk id="17" creationId="{8C8E04B6-8A1B-430B-90A9-08DAE4969111}"/>
          </ac:picMkLst>
        </pc:picChg>
      </pc:sldChg>
      <pc:sldChg chg="del">
        <pc:chgData name="David Fong" userId="af8d513baac0cf65" providerId="LiveId" clId="{051DAA92-959F-4E26-BB67-CFECDC37F106}" dt="2021-03-14T16:09:31.409" v="2817" actId="47"/>
        <pc:sldMkLst>
          <pc:docMk/>
          <pc:sldMk cId="1116207840" sldId="423"/>
        </pc:sldMkLst>
      </pc:sldChg>
      <pc:sldChg chg="del">
        <pc:chgData name="David Fong" userId="af8d513baac0cf65" providerId="LiveId" clId="{051DAA92-959F-4E26-BB67-CFECDC37F106}" dt="2021-03-14T16:09:31.409" v="2817" actId="47"/>
        <pc:sldMkLst>
          <pc:docMk/>
          <pc:sldMk cId="151152958" sldId="424"/>
        </pc:sldMkLst>
      </pc:sldChg>
      <pc:sldChg chg="del mod ord modShow">
        <pc:chgData name="David Fong" userId="af8d513baac0cf65" providerId="LiveId" clId="{051DAA92-959F-4E26-BB67-CFECDC37F106}" dt="2021-03-09T16:13:56.038" v="1994" actId="47"/>
        <pc:sldMkLst>
          <pc:docMk/>
          <pc:sldMk cId="3406967353" sldId="425"/>
        </pc:sldMkLst>
      </pc:sldChg>
      <pc:sldChg chg="del">
        <pc:chgData name="David Fong" userId="af8d513baac0cf65" providerId="LiveId" clId="{051DAA92-959F-4E26-BB67-CFECDC37F106}" dt="2021-03-14T16:09:31.409" v="2817" actId="47"/>
        <pc:sldMkLst>
          <pc:docMk/>
          <pc:sldMk cId="982581114" sldId="426"/>
        </pc:sldMkLst>
      </pc:sldChg>
      <pc:sldChg chg="del mod modShow">
        <pc:chgData name="David Fong" userId="af8d513baac0cf65" providerId="LiveId" clId="{051DAA92-959F-4E26-BB67-CFECDC37F106}" dt="2021-03-14T16:09:31.409" v="2817" actId="47"/>
        <pc:sldMkLst>
          <pc:docMk/>
          <pc:sldMk cId="1437994825" sldId="429"/>
        </pc:sldMkLst>
      </pc:sldChg>
      <pc:sldChg chg="del">
        <pc:chgData name="David Fong" userId="af8d513baac0cf65" providerId="LiveId" clId="{051DAA92-959F-4E26-BB67-CFECDC37F106}" dt="2021-03-14T16:09:31.409" v="2817" actId="47"/>
        <pc:sldMkLst>
          <pc:docMk/>
          <pc:sldMk cId="1885779025" sldId="430"/>
        </pc:sldMkLst>
      </pc:sldChg>
      <pc:sldChg chg="del">
        <pc:chgData name="David Fong" userId="af8d513baac0cf65" providerId="LiveId" clId="{051DAA92-959F-4E26-BB67-CFECDC37F106}" dt="2021-03-14T16:09:31.409" v="2817" actId="47"/>
        <pc:sldMkLst>
          <pc:docMk/>
          <pc:sldMk cId="3509436903" sldId="431"/>
        </pc:sldMkLst>
      </pc:sldChg>
      <pc:sldChg chg="del">
        <pc:chgData name="David Fong" userId="af8d513baac0cf65" providerId="LiveId" clId="{051DAA92-959F-4E26-BB67-CFECDC37F106}" dt="2021-03-14T16:09:31.409" v="2817" actId="47"/>
        <pc:sldMkLst>
          <pc:docMk/>
          <pc:sldMk cId="1761133704" sldId="432"/>
        </pc:sldMkLst>
      </pc:sldChg>
      <pc:sldChg chg="del">
        <pc:chgData name="David Fong" userId="af8d513baac0cf65" providerId="LiveId" clId="{051DAA92-959F-4E26-BB67-CFECDC37F106}" dt="2021-03-14T16:09:31.409" v="2817" actId="47"/>
        <pc:sldMkLst>
          <pc:docMk/>
          <pc:sldMk cId="3230629500" sldId="433"/>
        </pc:sldMkLst>
      </pc:sldChg>
      <pc:sldChg chg="del">
        <pc:chgData name="David Fong" userId="af8d513baac0cf65" providerId="LiveId" clId="{051DAA92-959F-4E26-BB67-CFECDC37F106}" dt="2021-03-14T16:09:31.409" v="2817" actId="47"/>
        <pc:sldMkLst>
          <pc:docMk/>
          <pc:sldMk cId="1443725346" sldId="434"/>
        </pc:sldMkLst>
      </pc:sldChg>
      <pc:sldChg chg="del">
        <pc:chgData name="David Fong" userId="af8d513baac0cf65" providerId="LiveId" clId="{051DAA92-959F-4E26-BB67-CFECDC37F106}" dt="2021-03-14T16:09:31.409" v="2817" actId="47"/>
        <pc:sldMkLst>
          <pc:docMk/>
          <pc:sldMk cId="3225989690" sldId="435"/>
        </pc:sldMkLst>
      </pc:sldChg>
      <pc:sldChg chg="modSp mod">
        <pc:chgData name="David Fong" userId="af8d513baac0cf65" providerId="LiveId" clId="{051DAA92-959F-4E26-BB67-CFECDC37F106}" dt="2021-04-30T03:11:52.266" v="4576" actId="1076"/>
        <pc:sldMkLst>
          <pc:docMk/>
          <pc:sldMk cId="1945862018" sldId="437"/>
        </pc:sldMkLst>
        <pc:spChg chg="mod">
          <ac:chgData name="David Fong" userId="af8d513baac0cf65" providerId="LiveId" clId="{051DAA92-959F-4E26-BB67-CFECDC37F106}" dt="2021-04-30T03:11:52.266" v="4576" actId="1076"/>
          <ac:spMkLst>
            <pc:docMk/>
            <pc:sldMk cId="1945862018" sldId="437"/>
            <ac:spMk id="16" creationId="{D5519CE7-BA39-4377-859A-5D7717B74C3D}"/>
          </ac:spMkLst>
        </pc:spChg>
      </pc:sldChg>
      <pc:sldChg chg="del">
        <pc:chgData name="David Fong" userId="af8d513baac0cf65" providerId="LiveId" clId="{051DAA92-959F-4E26-BB67-CFECDC37F106}" dt="2021-03-07T12:22:19.159" v="109" actId="47"/>
        <pc:sldMkLst>
          <pc:docMk/>
          <pc:sldMk cId="553578881" sldId="438"/>
        </pc:sldMkLst>
      </pc:sldChg>
      <pc:sldChg chg="addSp delSp modSp add mod ord">
        <pc:chgData name="David Fong" userId="af8d513baac0cf65" providerId="LiveId" clId="{051DAA92-959F-4E26-BB67-CFECDC37F106}" dt="2021-04-29T05:52:15.642" v="4511"/>
        <pc:sldMkLst>
          <pc:docMk/>
          <pc:sldMk cId="4126482974" sldId="438"/>
        </pc:sldMkLst>
        <pc:spChg chg="mod">
          <ac:chgData name="David Fong" userId="af8d513baac0cf65" providerId="LiveId" clId="{051DAA92-959F-4E26-BB67-CFECDC37F106}" dt="2021-03-08T14:36:33.476" v="1249" actId="313"/>
          <ac:spMkLst>
            <pc:docMk/>
            <pc:sldMk cId="4126482974" sldId="438"/>
            <ac:spMk id="15" creationId="{FFDAA22D-6332-47D5-A463-FFDC9BFE0BD0}"/>
          </ac:spMkLst>
        </pc:spChg>
        <pc:spChg chg="add del mod">
          <ac:chgData name="David Fong" userId="af8d513baac0cf65" providerId="LiveId" clId="{051DAA92-959F-4E26-BB67-CFECDC37F106}" dt="2021-03-08T14:33:45.529" v="1165" actId="478"/>
          <ac:spMkLst>
            <pc:docMk/>
            <pc:sldMk cId="4126482974" sldId="438"/>
            <ac:spMk id="17" creationId="{6F62C123-5FD3-4EDD-A40A-992825A8E4BC}"/>
          </ac:spMkLst>
        </pc:spChg>
        <pc:spChg chg="add del mod">
          <ac:chgData name="David Fong" userId="af8d513baac0cf65" providerId="LiveId" clId="{051DAA92-959F-4E26-BB67-CFECDC37F106}" dt="2021-03-08T14:33:19.057" v="1161" actId="478"/>
          <ac:spMkLst>
            <pc:docMk/>
            <pc:sldMk cId="4126482974" sldId="438"/>
            <ac:spMk id="18" creationId="{94E0537A-1F89-4988-B641-0A014AF9578B}"/>
          </ac:spMkLst>
        </pc:spChg>
        <pc:spChg chg="add mod">
          <ac:chgData name="David Fong" userId="af8d513baac0cf65" providerId="LiveId" clId="{051DAA92-959F-4E26-BB67-CFECDC37F106}" dt="2021-03-08T14:49:58.119" v="1795" actId="1076"/>
          <ac:spMkLst>
            <pc:docMk/>
            <pc:sldMk cId="4126482974" sldId="438"/>
            <ac:spMk id="20" creationId="{693AA853-30AC-4A09-964F-0C6E9C33FE29}"/>
          </ac:spMkLst>
        </pc:spChg>
        <pc:picChg chg="del">
          <ac:chgData name="David Fong" userId="af8d513baac0cf65" providerId="LiveId" clId="{051DAA92-959F-4E26-BB67-CFECDC37F106}" dt="2021-03-08T13:30:23.215" v="111" actId="478"/>
          <ac:picMkLst>
            <pc:docMk/>
            <pc:sldMk cId="4126482974" sldId="438"/>
            <ac:picMk id="13" creationId="{1325A2C8-45B2-4A56-875A-89874A69282C}"/>
          </ac:picMkLst>
        </pc:picChg>
        <pc:picChg chg="del">
          <ac:chgData name="David Fong" userId="af8d513baac0cf65" providerId="LiveId" clId="{051DAA92-959F-4E26-BB67-CFECDC37F106}" dt="2021-03-08T13:30:25.824" v="112" actId="478"/>
          <ac:picMkLst>
            <pc:docMk/>
            <pc:sldMk cId="4126482974" sldId="438"/>
            <ac:picMk id="14" creationId="{DB8CED6D-30C9-48C8-B5D2-61D4BB3820D1}"/>
          </ac:picMkLst>
        </pc:picChg>
        <pc:picChg chg="add mod">
          <ac:chgData name="David Fong" userId="af8d513baac0cf65" providerId="LiveId" clId="{051DAA92-959F-4E26-BB67-CFECDC37F106}" dt="2021-03-08T13:30:37.300" v="113"/>
          <ac:picMkLst>
            <pc:docMk/>
            <pc:sldMk cId="4126482974" sldId="438"/>
            <ac:picMk id="16" creationId="{38DA3079-7451-41DD-AAF0-1D8D395386F7}"/>
          </ac:picMkLst>
        </pc:picChg>
      </pc:sldChg>
      <pc:sldChg chg="del">
        <pc:chgData name="David Fong" userId="af8d513baac0cf65" providerId="LiveId" clId="{051DAA92-959F-4E26-BB67-CFECDC37F106}" dt="2021-03-07T12:22:19.159" v="109" actId="47"/>
        <pc:sldMkLst>
          <pc:docMk/>
          <pc:sldMk cId="1805951598" sldId="439"/>
        </pc:sldMkLst>
      </pc:sldChg>
      <pc:sldChg chg="addSp delSp modSp add mod ord">
        <pc:chgData name="David Fong" userId="af8d513baac0cf65" providerId="LiveId" clId="{051DAA92-959F-4E26-BB67-CFECDC37F106}" dt="2021-04-29T05:52:29.099" v="4513"/>
        <pc:sldMkLst>
          <pc:docMk/>
          <pc:sldMk cId="2915447047" sldId="439"/>
        </pc:sldMkLst>
        <pc:spChg chg="add mod">
          <ac:chgData name="David Fong" userId="af8d513baac0cf65" providerId="LiveId" clId="{051DAA92-959F-4E26-BB67-CFECDC37F106}" dt="2021-03-08T14:13:43.658" v="435" actId="1076"/>
          <ac:spMkLst>
            <pc:docMk/>
            <pc:sldMk cId="2915447047" sldId="439"/>
            <ac:spMk id="4" creationId="{CB750E98-7E68-4F66-B476-99A47EE3B441}"/>
          </ac:spMkLst>
        </pc:spChg>
        <pc:spChg chg="mod">
          <ac:chgData name="David Fong" userId="af8d513baac0cf65" providerId="LiveId" clId="{051DAA92-959F-4E26-BB67-CFECDC37F106}" dt="2021-03-08T14:12:41.609" v="416" actId="20577"/>
          <ac:spMkLst>
            <pc:docMk/>
            <pc:sldMk cId="2915447047" sldId="439"/>
            <ac:spMk id="15" creationId="{FFDAA22D-6332-47D5-A463-FFDC9BFE0BD0}"/>
          </ac:spMkLst>
        </pc:spChg>
        <pc:spChg chg="mod">
          <ac:chgData name="David Fong" userId="af8d513baac0cf65" providerId="LiveId" clId="{051DAA92-959F-4E26-BB67-CFECDC37F106}" dt="2021-03-08T14:31:40.754" v="1156" actId="207"/>
          <ac:spMkLst>
            <pc:docMk/>
            <pc:sldMk cId="2915447047" sldId="439"/>
            <ac:spMk id="17" creationId="{6F62C123-5FD3-4EDD-A40A-992825A8E4BC}"/>
          </ac:spMkLst>
        </pc:spChg>
        <pc:spChg chg="del">
          <ac:chgData name="David Fong" userId="af8d513baac0cf65" providerId="LiveId" clId="{051DAA92-959F-4E26-BB67-CFECDC37F106}" dt="2021-03-08T14:09:27.151" v="278" actId="478"/>
          <ac:spMkLst>
            <pc:docMk/>
            <pc:sldMk cId="2915447047" sldId="439"/>
            <ac:spMk id="18" creationId="{94E0537A-1F89-4988-B641-0A014AF9578B}"/>
          </ac:spMkLst>
        </pc:spChg>
        <pc:picChg chg="add mod">
          <ac:chgData name="David Fong" userId="af8d513baac0cf65" providerId="LiveId" clId="{051DAA92-959F-4E26-BB67-CFECDC37F106}" dt="2021-03-08T14:02:59.619" v="264" actId="14100"/>
          <ac:picMkLst>
            <pc:docMk/>
            <pc:sldMk cId="2915447047" sldId="439"/>
            <ac:picMk id="3" creationId="{6E20AAA7-6C15-451F-964F-176B57FAC0CD}"/>
          </ac:picMkLst>
        </pc:picChg>
        <pc:picChg chg="del">
          <ac:chgData name="David Fong" userId="af8d513baac0cf65" providerId="LiveId" clId="{051DAA92-959F-4E26-BB67-CFECDC37F106}" dt="2021-03-08T14:00:43.209" v="259" actId="478"/>
          <ac:picMkLst>
            <pc:docMk/>
            <pc:sldMk cId="2915447047" sldId="439"/>
            <ac:picMk id="16" creationId="{38DA3079-7451-41DD-AAF0-1D8D395386F7}"/>
          </ac:picMkLst>
        </pc:picChg>
      </pc:sldChg>
      <pc:sldChg chg="addSp delSp modSp add mod ord modShow">
        <pc:chgData name="David Fong" userId="af8d513baac0cf65" providerId="LiveId" clId="{051DAA92-959F-4E26-BB67-CFECDC37F106}" dt="2021-04-29T05:52:59.671" v="4517"/>
        <pc:sldMkLst>
          <pc:docMk/>
          <pc:sldMk cId="1797196722" sldId="440"/>
        </pc:sldMkLst>
        <pc:spChg chg="add mod">
          <ac:chgData name="David Fong" userId="af8d513baac0cf65" providerId="LiveId" clId="{051DAA92-959F-4E26-BB67-CFECDC37F106}" dt="2021-03-08T14:53:48.096" v="1832" actId="20577"/>
          <ac:spMkLst>
            <pc:docMk/>
            <pc:sldMk cId="1797196722" sldId="440"/>
            <ac:spMk id="14" creationId="{AAE9157A-BFB0-403A-8F5F-D106328DD0E9}"/>
          </ac:spMkLst>
        </pc:spChg>
        <pc:spChg chg="del mod">
          <ac:chgData name="David Fong" userId="af8d513baac0cf65" providerId="LiveId" clId="{051DAA92-959F-4E26-BB67-CFECDC37F106}" dt="2021-03-08T15:04:06.935" v="1847"/>
          <ac:spMkLst>
            <pc:docMk/>
            <pc:sldMk cId="1797196722" sldId="440"/>
            <ac:spMk id="15" creationId="{FFDAA22D-6332-47D5-A463-FFDC9BFE0BD0}"/>
          </ac:spMkLst>
        </pc:spChg>
        <pc:spChg chg="add del mod">
          <ac:chgData name="David Fong" userId="af8d513baac0cf65" providerId="LiveId" clId="{051DAA92-959F-4E26-BB67-CFECDC37F106}" dt="2021-03-08T14:55:37.345" v="1834"/>
          <ac:spMkLst>
            <pc:docMk/>
            <pc:sldMk cId="1797196722" sldId="440"/>
            <ac:spMk id="17" creationId="{99201CEE-95FF-4A3C-8141-1519C0B041C3}"/>
          </ac:spMkLst>
        </pc:spChg>
        <pc:spChg chg="add mod">
          <ac:chgData name="David Fong" userId="af8d513baac0cf65" providerId="LiveId" clId="{051DAA92-959F-4E26-BB67-CFECDC37F106}" dt="2021-03-08T14:55:42.188" v="1836"/>
          <ac:spMkLst>
            <pc:docMk/>
            <pc:sldMk cId="1797196722" sldId="440"/>
            <ac:spMk id="18" creationId="{1DC4B753-E3FB-4900-BCC6-C568CB1D3CF7}"/>
          </ac:spMkLst>
        </pc:spChg>
        <pc:spChg chg="del">
          <ac:chgData name="David Fong" userId="af8d513baac0cf65" providerId="LiveId" clId="{051DAA92-959F-4E26-BB67-CFECDC37F106}" dt="2021-03-08T14:51:21.529" v="1799" actId="478"/>
          <ac:spMkLst>
            <pc:docMk/>
            <pc:sldMk cId="1797196722" sldId="440"/>
            <ac:spMk id="20" creationId="{693AA853-30AC-4A09-964F-0C6E9C33FE29}"/>
          </ac:spMkLst>
        </pc:spChg>
        <pc:picChg chg="add mod">
          <ac:chgData name="David Fong" userId="af8d513baac0cf65" providerId="LiveId" clId="{051DAA92-959F-4E26-BB67-CFECDC37F106}" dt="2021-03-08T14:51:14.500" v="1798"/>
          <ac:picMkLst>
            <pc:docMk/>
            <pc:sldMk cId="1797196722" sldId="440"/>
            <ac:picMk id="13" creationId="{DAC1E0C6-98BA-4867-AA59-5EA1C20E0167}"/>
          </ac:picMkLst>
        </pc:picChg>
        <pc:picChg chg="del">
          <ac:chgData name="David Fong" userId="af8d513baac0cf65" providerId="LiveId" clId="{051DAA92-959F-4E26-BB67-CFECDC37F106}" dt="2021-03-08T14:51:10.446" v="1797" actId="478"/>
          <ac:picMkLst>
            <pc:docMk/>
            <pc:sldMk cId="1797196722" sldId="440"/>
            <ac:picMk id="16" creationId="{38DA3079-7451-41DD-AAF0-1D8D395386F7}"/>
          </ac:picMkLst>
        </pc:picChg>
      </pc:sldChg>
      <pc:sldChg chg="del">
        <pc:chgData name="David Fong" userId="af8d513baac0cf65" providerId="LiveId" clId="{051DAA92-959F-4E26-BB67-CFECDC37F106}" dt="2021-03-07T12:19:02.847" v="101" actId="47"/>
        <pc:sldMkLst>
          <pc:docMk/>
          <pc:sldMk cId="2688742483" sldId="440"/>
        </pc:sldMkLst>
      </pc:sldChg>
      <pc:sldChg chg="del">
        <pc:chgData name="David Fong" userId="af8d513baac0cf65" providerId="LiveId" clId="{051DAA92-959F-4E26-BB67-CFECDC37F106}" dt="2021-03-07T12:18:59.129" v="96" actId="47"/>
        <pc:sldMkLst>
          <pc:docMk/>
          <pc:sldMk cId="1171329428" sldId="441"/>
        </pc:sldMkLst>
      </pc:sldChg>
      <pc:sldChg chg="addSp delSp modSp add mod">
        <pc:chgData name="David Fong" userId="af8d513baac0cf65" providerId="LiveId" clId="{051DAA92-959F-4E26-BB67-CFECDC37F106}" dt="2021-03-14T15:53:50.541" v="2816"/>
        <pc:sldMkLst>
          <pc:docMk/>
          <pc:sldMk cId="2082952271" sldId="441"/>
        </pc:sldMkLst>
        <pc:spChg chg="del mod">
          <ac:chgData name="David Fong" userId="af8d513baac0cf65" providerId="LiveId" clId="{051DAA92-959F-4E26-BB67-CFECDC37F106}" dt="2021-03-14T15:53:50.541" v="2816"/>
          <ac:spMkLst>
            <pc:docMk/>
            <pc:sldMk cId="2082952271" sldId="441"/>
            <ac:spMk id="15" creationId="{FFDAA22D-6332-47D5-A463-FFDC9BFE0BD0}"/>
          </ac:spMkLst>
        </pc:spChg>
        <pc:spChg chg="add mod">
          <ac:chgData name="David Fong" userId="af8d513baac0cf65" providerId="LiveId" clId="{051DAA92-959F-4E26-BB67-CFECDC37F106}" dt="2021-03-14T15:52:59.114" v="2798"/>
          <ac:spMkLst>
            <pc:docMk/>
            <pc:sldMk cId="2082952271" sldId="441"/>
            <ac:spMk id="17" creationId="{A73EEB06-25B3-4D4B-A2E0-F5C3F8663C15}"/>
          </ac:spMkLst>
        </pc:spChg>
        <pc:spChg chg="add mod">
          <ac:chgData name="David Fong" userId="af8d513baac0cf65" providerId="LiveId" clId="{051DAA92-959F-4E26-BB67-CFECDC37F106}" dt="2021-03-14T15:53:45.429" v="2814" actId="1037"/>
          <ac:spMkLst>
            <pc:docMk/>
            <pc:sldMk cId="2082952271" sldId="441"/>
            <ac:spMk id="18" creationId="{53F7B780-AF14-443E-A409-8C30785B1872}"/>
          </ac:spMkLst>
        </pc:spChg>
        <pc:picChg chg="del">
          <ac:chgData name="David Fong" userId="af8d513baac0cf65" providerId="LiveId" clId="{051DAA92-959F-4E26-BB67-CFECDC37F106}" dt="2021-03-14T15:52:22.717" v="2795" actId="478"/>
          <ac:picMkLst>
            <pc:docMk/>
            <pc:sldMk cId="2082952271" sldId="441"/>
            <ac:picMk id="13" creationId="{1325A2C8-45B2-4A56-875A-89874A69282C}"/>
          </ac:picMkLst>
        </pc:picChg>
        <pc:picChg chg="del">
          <ac:chgData name="David Fong" userId="af8d513baac0cf65" providerId="LiveId" clId="{051DAA92-959F-4E26-BB67-CFECDC37F106}" dt="2021-03-14T15:52:43.802" v="2797" actId="478"/>
          <ac:picMkLst>
            <pc:docMk/>
            <pc:sldMk cId="2082952271" sldId="441"/>
            <ac:picMk id="14" creationId="{DB8CED6D-30C9-48C8-B5D2-61D4BB3820D1}"/>
          </ac:picMkLst>
        </pc:picChg>
        <pc:picChg chg="add mod">
          <ac:chgData name="David Fong" userId="af8d513baac0cf65" providerId="LiveId" clId="{051DAA92-959F-4E26-BB67-CFECDC37F106}" dt="2021-03-14T15:52:38.294" v="2796"/>
          <ac:picMkLst>
            <pc:docMk/>
            <pc:sldMk cId="2082952271" sldId="441"/>
            <ac:picMk id="16" creationId="{19420C58-0FC6-462E-A26C-28E78EF3A6C0}"/>
          </ac:picMkLst>
        </pc:picChg>
      </pc:sldChg>
      <pc:sldChg chg="addSp delSp modSp add mod ord">
        <pc:chgData name="David Fong" userId="af8d513baac0cf65" providerId="LiveId" clId="{051DAA92-959F-4E26-BB67-CFECDC37F106}" dt="2021-04-27T14:41:54.182" v="4106" actId="404"/>
        <pc:sldMkLst>
          <pc:docMk/>
          <pc:sldMk cId="1815419958" sldId="442"/>
        </pc:sldMkLst>
        <pc:spChg chg="add del mod">
          <ac:chgData name="David Fong" userId="af8d513baac0cf65" providerId="LiveId" clId="{051DAA92-959F-4E26-BB67-CFECDC37F106}" dt="2021-03-14T15:07:33.169" v="2441" actId="478"/>
          <ac:spMkLst>
            <pc:docMk/>
            <pc:sldMk cId="1815419958" sldId="442"/>
            <ac:spMk id="12" creationId="{B72A1D1F-F5CE-4C66-A78D-DD3D3E2A88B9}"/>
          </ac:spMkLst>
        </pc:spChg>
        <pc:spChg chg="add mod">
          <ac:chgData name="David Fong" userId="af8d513baac0cf65" providerId="LiveId" clId="{051DAA92-959F-4E26-BB67-CFECDC37F106}" dt="2021-03-14T15:21:57.311" v="2585" actId="123"/>
          <ac:spMkLst>
            <pc:docMk/>
            <pc:sldMk cId="1815419958" sldId="442"/>
            <ac:spMk id="14" creationId="{77B331AD-B266-4CCC-9269-79D2A7B1B949}"/>
          </ac:spMkLst>
        </pc:spChg>
        <pc:spChg chg="del">
          <ac:chgData name="David Fong" userId="af8d513baac0cf65" providerId="LiveId" clId="{051DAA92-959F-4E26-BB67-CFECDC37F106}" dt="2021-03-10T14:58:39.476" v="2013" actId="478"/>
          <ac:spMkLst>
            <pc:docMk/>
            <pc:sldMk cId="1815419958" sldId="442"/>
            <ac:spMk id="14" creationId="{AAE9157A-BFB0-403A-8F5F-D106328DD0E9}"/>
          </ac:spMkLst>
        </pc:spChg>
        <pc:spChg chg="add mod">
          <ac:chgData name="David Fong" userId="af8d513baac0cf65" providerId="LiveId" clId="{051DAA92-959F-4E26-BB67-CFECDC37F106}" dt="2021-04-27T14:41:54.182" v="4106" actId="404"/>
          <ac:spMkLst>
            <pc:docMk/>
            <pc:sldMk cId="1815419958" sldId="442"/>
            <ac:spMk id="15" creationId="{EA80B4DD-F6F1-4755-952E-B05C891B603F}"/>
          </ac:spMkLst>
        </pc:spChg>
        <pc:spChg chg="del">
          <ac:chgData name="David Fong" userId="af8d513baac0cf65" providerId="LiveId" clId="{051DAA92-959F-4E26-BB67-CFECDC37F106}" dt="2021-03-10T14:58:45.501" v="2015" actId="478"/>
          <ac:spMkLst>
            <pc:docMk/>
            <pc:sldMk cId="1815419958" sldId="442"/>
            <ac:spMk id="18" creationId="{1DC4B753-E3FB-4900-BCC6-C568CB1D3CF7}"/>
          </ac:spMkLst>
        </pc:spChg>
        <pc:picChg chg="add mod">
          <ac:chgData name="David Fong" userId="af8d513baac0cf65" providerId="LiveId" clId="{051DAA92-959F-4E26-BB67-CFECDC37F106}" dt="2021-03-14T15:07:19.688" v="2438" actId="1035"/>
          <ac:picMkLst>
            <pc:docMk/>
            <pc:sldMk cId="1815419958" sldId="442"/>
            <ac:picMk id="3" creationId="{7C5C3C7F-2CD0-4CA5-9D9C-7AA6170F3BFE}"/>
          </ac:picMkLst>
        </pc:picChg>
        <pc:picChg chg="del">
          <ac:chgData name="David Fong" userId="af8d513baac0cf65" providerId="LiveId" clId="{051DAA92-959F-4E26-BB67-CFECDC37F106}" dt="2021-03-10T14:58:40.944" v="2014" actId="478"/>
          <ac:picMkLst>
            <pc:docMk/>
            <pc:sldMk cId="1815419958" sldId="442"/>
            <ac:picMk id="13" creationId="{DAC1E0C6-98BA-4867-AA59-5EA1C20E0167}"/>
          </ac:picMkLst>
        </pc:picChg>
      </pc:sldChg>
      <pc:sldChg chg="del">
        <pc:chgData name="David Fong" userId="af8d513baac0cf65" providerId="LiveId" clId="{051DAA92-959F-4E26-BB67-CFECDC37F106}" dt="2021-03-07T12:18:59.726" v="97" actId="47"/>
        <pc:sldMkLst>
          <pc:docMk/>
          <pc:sldMk cId="3341548236" sldId="442"/>
        </pc:sldMkLst>
      </pc:sldChg>
      <pc:sldChg chg="addSp delSp modSp add mod ord">
        <pc:chgData name="David Fong" userId="af8d513baac0cf65" providerId="LiveId" clId="{051DAA92-959F-4E26-BB67-CFECDC37F106}" dt="2021-03-16T15:36:50.376" v="2868" actId="20577"/>
        <pc:sldMkLst>
          <pc:docMk/>
          <pc:sldMk cId="1695632663" sldId="443"/>
        </pc:sldMkLst>
        <pc:spChg chg="add mod">
          <ac:chgData name="David Fong" userId="af8d513baac0cf65" providerId="LiveId" clId="{051DAA92-959F-4E26-BB67-CFECDC37F106}" dt="2021-03-16T15:36:50.376" v="2868" actId="20577"/>
          <ac:spMkLst>
            <pc:docMk/>
            <pc:sldMk cId="1695632663" sldId="443"/>
            <ac:spMk id="12" creationId="{82FC3FA8-254C-4BF4-ABC9-41396F113355}"/>
          </ac:spMkLst>
        </pc:spChg>
        <pc:spChg chg="add mod">
          <ac:chgData name="David Fong" userId="af8d513baac0cf65" providerId="LiveId" clId="{051DAA92-959F-4E26-BB67-CFECDC37F106}" dt="2021-03-14T15:27:44.931" v="2674"/>
          <ac:spMkLst>
            <pc:docMk/>
            <pc:sldMk cId="1695632663" sldId="443"/>
            <ac:spMk id="13" creationId="{E3F6E65F-B82D-4D07-A362-6DC534331D35}"/>
          </ac:spMkLst>
        </pc:spChg>
        <pc:spChg chg="del mod">
          <ac:chgData name="David Fong" userId="af8d513baac0cf65" providerId="LiveId" clId="{051DAA92-959F-4E26-BB67-CFECDC37F106}" dt="2021-03-10T14:55:05.155" v="2000" actId="478"/>
          <ac:spMkLst>
            <pc:docMk/>
            <pc:sldMk cId="1695632663" sldId="443"/>
            <ac:spMk id="14" creationId="{AAE9157A-BFB0-403A-8F5F-D106328DD0E9}"/>
          </ac:spMkLst>
        </pc:spChg>
        <pc:spChg chg="del">
          <ac:chgData name="David Fong" userId="af8d513baac0cf65" providerId="LiveId" clId="{051DAA92-959F-4E26-BB67-CFECDC37F106}" dt="2021-03-10T14:55:12.356" v="2002" actId="478"/>
          <ac:spMkLst>
            <pc:docMk/>
            <pc:sldMk cId="1695632663" sldId="443"/>
            <ac:spMk id="18" creationId="{1DC4B753-E3FB-4900-BCC6-C568CB1D3CF7}"/>
          </ac:spMkLst>
        </pc:spChg>
        <pc:picChg chg="add mod modCrop">
          <ac:chgData name="David Fong" userId="af8d513baac0cf65" providerId="LiveId" clId="{051DAA92-959F-4E26-BB67-CFECDC37F106}" dt="2021-03-14T15:23:46.203" v="2618" actId="1035"/>
          <ac:picMkLst>
            <pc:docMk/>
            <pc:sldMk cId="1695632663" sldId="443"/>
            <ac:picMk id="3" creationId="{1DA3E203-1CB9-4795-AFF5-5CB6950DDCCA}"/>
          </ac:picMkLst>
        </pc:picChg>
        <pc:picChg chg="del">
          <ac:chgData name="David Fong" userId="af8d513baac0cf65" providerId="LiveId" clId="{051DAA92-959F-4E26-BB67-CFECDC37F106}" dt="2021-03-10T14:55:06.592" v="2001" actId="478"/>
          <ac:picMkLst>
            <pc:docMk/>
            <pc:sldMk cId="1695632663" sldId="443"/>
            <ac:picMk id="13" creationId="{DAC1E0C6-98BA-4867-AA59-5EA1C20E0167}"/>
          </ac:picMkLst>
        </pc:picChg>
      </pc:sldChg>
      <pc:sldChg chg="del">
        <pc:chgData name="David Fong" userId="af8d513baac0cf65" providerId="LiveId" clId="{051DAA92-959F-4E26-BB67-CFECDC37F106}" dt="2021-03-07T12:19:00.303" v="98" actId="47"/>
        <pc:sldMkLst>
          <pc:docMk/>
          <pc:sldMk cId="4002875872" sldId="443"/>
        </pc:sldMkLst>
      </pc:sldChg>
      <pc:sldChg chg="addSp delSp modSp add mod ord">
        <pc:chgData name="David Fong" userId="af8d513baac0cf65" providerId="LiveId" clId="{051DAA92-959F-4E26-BB67-CFECDC37F106}" dt="2021-03-16T15:37:52.001" v="2871" actId="20577"/>
        <pc:sldMkLst>
          <pc:docMk/>
          <pc:sldMk cId="860686563" sldId="444"/>
        </pc:sldMkLst>
        <pc:spChg chg="add mod">
          <ac:chgData name="David Fong" userId="af8d513baac0cf65" providerId="LiveId" clId="{051DAA92-959F-4E26-BB67-CFECDC37F106}" dt="2021-03-16T15:37:52.001" v="2871" actId="20577"/>
          <ac:spMkLst>
            <pc:docMk/>
            <pc:sldMk cId="860686563" sldId="444"/>
            <ac:spMk id="13" creationId="{DE9E0C83-C1C8-4323-AC51-CAFB59DE77DD}"/>
          </ac:spMkLst>
        </pc:spChg>
        <pc:spChg chg="add mod">
          <ac:chgData name="David Fong" userId="af8d513baac0cf65" providerId="LiveId" clId="{051DAA92-959F-4E26-BB67-CFECDC37F106}" dt="2021-03-16T15:37:24.431" v="2869" actId="403"/>
          <ac:spMkLst>
            <pc:docMk/>
            <pc:sldMk cId="860686563" sldId="444"/>
            <ac:spMk id="15" creationId="{E897CDE0-6489-4944-B1DC-072689D900DC}"/>
          </ac:spMkLst>
        </pc:spChg>
        <pc:picChg chg="del">
          <ac:chgData name="David Fong" userId="af8d513baac0cf65" providerId="LiveId" clId="{051DAA92-959F-4E26-BB67-CFECDC37F106}" dt="2021-03-11T14:50:00.726" v="2023" actId="478"/>
          <ac:picMkLst>
            <pc:docMk/>
            <pc:sldMk cId="860686563" sldId="444"/>
            <ac:picMk id="3" creationId="{1DA3E203-1CB9-4795-AFF5-5CB6950DDCCA}"/>
          </ac:picMkLst>
        </pc:picChg>
        <pc:picChg chg="add mod">
          <ac:chgData name="David Fong" userId="af8d513baac0cf65" providerId="LiveId" clId="{051DAA92-959F-4E26-BB67-CFECDC37F106}" dt="2021-03-14T15:28:34.513" v="2676" actId="1440"/>
          <ac:picMkLst>
            <pc:docMk/>
            <pc:sldMk cId="860686563" sldId="444"/>
            <ac:picMk id="4" creationId="{7ED312AA-39F0-429C-BCAF-1DE4734140E5}"/>
          </ac:picMkLst>
        </pc:picChg>
        <pc:picChg chg="add del mod">
          <ac:chgData name="David Fong" userId="af8d513baac0cf65" providerId="LiveId" clId="{051DAA92-959F-4E26-BB67-CFECDC37F106}" dt="2021-03-11T14:52:59.130" v="2036" actId="478"/>
          <ac:picMkLst>
            <pc:docMk/>
            <pc:sldMk cId="860686563" sldId="444"/>
            <ac:picMk id="6" creationId="{4FBC0EE4-E67E-4774-A448-35EB57426C74}"/>
          </ac:picMkLst>
        </pc:picChg>
        <pc:picChg chg="add del mod">
          <ac:chgData name="David Fong" userId="af8d513baac0cf65" providerId="LiveId" clId="{051DAA92-959F-4E26-BB67-CFECDC37F106}" dt="2021-03-11T14:54:37.723" v="2092" actId="478"/>
          <ac:picMkLst>
            <pc:docMk/>
            <pc:sldMk cId="860686563" sldId="444"/>
            <ac:picMk id="8" creationId="{5C47411C-C9A7-4C8D-B639-C66F09177C8D}"/>
          </ac:picMkLst>
        </pc:picChg>
      </pc:sldChg>
      <pc:sldChg chg="add del">
        <pc:chgData name="David Fong" userId="af8d513baac0cf65" providerId="LiveId" clId="{051DAA92-959F-4E26-BB67-CFECDC37F106}" dt="2021-03-14T14:41:15.647" v="2094" actId="47"/>
        <pc:sldMkLst>
          <pc:docMk/>
          <pc:sldMk cId="2459440102" sldId="445"/>
        </pc:sldMkLst>
      </pc:sldChg>
      <pc:sldChg chg="addSp delSp modSp add mod ord">
        <pc:chgData name="David Fong" userId="af8d513baac0cf65" providerId="LiveId" clId="{051DAA92-959F-4E26-BB67-CFECDC37F106}" dt="2021-04-21T15:19:52.385" v="4047" actId="1076"/>
        <pc:sldMkLst>
          <pc:docMk/>
          <pc:sldMk cId="3082386849" sldId="445"/>
        </pc:sldMkLst>
        <pc:spChg chg="add mod">
          <ac:chgData name="David Fong" userId="af8d513baac0cf65" providerId="LiveId" clId="{051DAA92-959F-4E26-BB67-CFECDC37F106}" dt="2021-03-16T15:34:10.647" v="2867" actId="20577"/>
          <ac:spMkLst>
            <pc:docMk/>
            <pc:sldMk cId="3082386849" sldId="445"/>
            <ac:spMk id="16" creationId="{D2759DB8-001C-47C1-A990-FE040204CFBF}"/>
          </ac:spMkLst>
        </pc:spChg>
        <pc:spChg chg="add mod">
          <ac:chgData name="David Fong" userId="af8d513baac0cf65" providerId="LiveId" clId="{051DAA92-959F-4E26-BB67-CFECDC37F106}" dt="2021-03-14T15:26:43.937" v="2672"/>
          <ac:spMkLst>
            <pc:docMk/>
            <pc:sldMk cId="3082386849" sldId="445"/>
            <ac:spMk id="17" creationId="{4C944806-6DC7-4357-B9BC-DEDA969B652E}"/>
          </ac:spMkLst>
        </pc:spChg>
        <pc:picChg chg="add mod">
          <ac:chgData name="David Fong" userId="af8d513baac0cf65" providerId="LiveId" clId="{051DAA92-959F-4E26-BB67-CFECDC37F106}" dt="2021-04-21T15:19:52.385" v="4047" actId="1076"/>
          <ac:picMkLst>
            <pc:docMk/>
            <pc:sldMk cId="3082386849" sldId="445"/>
            <ac:picMk id="3" creationId="{44AA18D7-482B-441C-9E21-23BCC7C2CECB}"/>
          </ac:picMkLst>
        </pc:picChg>
        <pc:picChg chg="del">
          <ac:chgData name="David Fong" userId="af8d513baac0cf65" providerId="LiveId" clId="{051DAA92-959F-4E26-BB67-CFECDC37F106}" dt="2021-03-14T14:41:33.560" v="2096" actId="478"/>
          <ac:picMkLst>
            <pc:docMk/>
            <pc:sldMk cId="3082386849" sldId="445"/>
            <ac:picMk id="3" creationId="{7C5C3C7F-2CD0-4CA5-9D9C-7AA6170F3BFE}"/>
          </ac:picMkLst>
        </pc:picChg>
        <pc:picChg chg="add del mod">
          <ac:chgData name="David Fong" userId="af8d513baac0cf65" providerId="LiveId" clId="{051DAA92-959F-4E26-BB67-CFECDC37F106}" dt="2021-03-14T15:01:27.495" v="2270" actId="478"/>
          <ac:picMkLst>
            <pc:docMk/>
            <pc:sldMk cId="3082386849" sldId="445"/>
            <ac:picMk id="4" creationId="{2D8DA251-7468-48FD-964E-12FE435CC38B}"/>
          </ac:picMkLst>
        </pc:picChg>
        <pc:picChg chg="add del mod">
          <ac:chgData name="David Fong" userId="af8d513baac0cf65" providerId="LiveId" clId="{051DAA92-959F-4E26-BB67-CFECDC37F106}" dt="2021-04-21T15:19:18.517" v="4042" actId="478"/>
          <ac:picMkLst>
            <pc:docMk/>
            <pc:sldMk cId="3082386849" sldId="445"/>
            <ac:picMk id="6" creationId="{3FF31296-A52B-4C6D-B900-576E9F05AA1A}"/>
          </ac:picMkLst>
        </pc:picChg>
      </pc:sldChg>
      <pc:sldChg chg="addSp delSp modSp add mod ord">
        <pc:chgData name="David Fong" userId="af8d513baac0cf65" providerId="LiveId" clId="{051DAA92-959F-4E26-BB67-CFECDC37F106}" dt="2021-04-29T05:20:17.941" v="4505"/>
        <pc:sldMkLst>
          <pc:docMk/>
          <pc:sldMk cId="2483550520" sldId="446"/>
        </pc:sldMkLst>
        <pc:spChg chg="add del mod">
          <ac:chgData name="David Fong" userId="af8d513baac0cf65" providerId="LiveId" clId="{051DAA92-959F-4E26-BB67-CFECDC37F106}" dt="2021-04-29T05:20:15.024" v="4504" actId="478"/>
          <ac:spMkLst>
            <pc:docMk/>
            <pc:sldMk cId="2483550520" sldId="446"/>
            <ac:spMk id="14" creationId="{757D8933-E16C-4673-80B5-AAE19A6EF534}"/>
          </ac:spMkLst>
        </pc:spChg>
        <pc:spChg chg="add del mod">
          <ac:chgData name="David Fong" userId="af8d513baac0cf65" providerId="LiveId" clId="{051DAA92-959F-4E26-BB67-CFECDC37F106}" dt="2021-04-29T05:20:15.024" v="4504" actId="478"/>
          <ac:spMkLst>
            <pc:docMk/>
            <pc:sldMk cId="2483550520" sldId="446"/>
            <ac:spMk id="15" creationId="{6F4C379F-3AAB-4444-AE38-CA886905E9EA}"/>
          </ac:spMkLst>
        </pc:spChg>
        <pc:spChg chg="add mod">
          <ac:chgData name="David Fong" userId="af8d513baac0cf65" providerId="LiveId" clId="{051DAA92-959F-4E26-BB67-CFECDC37F106}" dt="2021-04-29T05:20:17.941" v="4505"/>
          <ac:spMkLst>
            <pc:docMk/>
            <pc:sldMk cId="2483550520" sldId="446"/>
            <ac:spMk id="16" creationId="{0977F3DC-1D2D-4356-9B04-C3D7E3ACC945}"/>
          </ac:spMkLst>
        </pc:spChg>
        <pc:spChg chg="add mod">
          <ac:chgData name="David Fong" userId="af8d513baac0cf65" providerId="LiveId" clId="{051DAA92-959F-4E26-BB67-CFECDC37F106}" dt="2021-04-29T05:20:17.941" v="4505"/>
          <ac:spMkLst>
            <pc:docMk/>
            <pc:sldMk cId="2483550520" sldId="446"/>
            <ac:spMk id="17" creationId="{32CEAF10-F471-4B60-A0AD-AAD2A915BF62}"/>
          </ac:spMkLst>
        </pc:spChg>
        <pc:picChg chg="add del mod">
          <ac:chgData name="David Fong" userId="af8d513baac0cf65" providerId="LiveId" clId="{051DAA92-959F-4E26-BB67-CFECDC37F106}" dt="2021-04-29T05:20:15.024" v="4504" actId="478"/>
          <ac:picMkLst>
            <pc:docMk/>
            <pc:sldMk cId="2483550520" sldId="446"/>
            <ac:picMk id="3" creationId="{7BA577A9-616B-40F0-B411-4CBE32E395CC}"/>
          </ac:picMkLst>
        </pc:picChg>
        <pc:picChg chg="del">
          <ac:chgData name="David Fong" userId="af8d513baac0cf65" providerId="LiveId" clId="{051DAA92-959F-4E26-BB67-CFECDC37F106}" dt="2021-03-14T14:43:03.560" v="2172" actId="478"/>
          <ac:picMkLst>
            <pc:docMk/>
            <pc:sldMk cId="2483550520" sldId="446"/>
            <ac:picMk id="4" creationId="{2D8DA251-7468-48FD-964E-12FE435CC38B}"/>
          </ac:picMkLst>
        </pc:picChg>
        <pc:picChg chg="add mod">
          <ac:chgData name="David Fong" userId="af8d513baac0cf65" providerId="LiveId" clId="{051DAA92-959F-4E26-BB67-CFECDC37F106}" dt="2021-04-29T05:20:17.941" v="4505"/>
          <ac:picMkLst>
            <pc:docMk/>
            <pc:sldMk cId="2483550520" sldId="446"/>
            <ac:picMk id="13" creationId="{D3DEFF04-5E0A-4CB0-82F2-1EE186B22790}"/>
          </ac:picMkLst>
        </pc:picChg>
      </pc:sldChg>
      <pc:sldChg chg="addSp delSp modSp add mod ord">
        <pc:chgData name="David Fong" userId="af8d513baac0cf65" providerId="LiveId" clId="{051DAA92-959F-4E26-BB67-CFECDC37F106}" dt="2021-03-14T16:09:55.320" v="2825"/>
        <pc:sldMkLst>
          <pc:docMk/>
          <pc:sldMk cId="2370512105" sldId="447"/>
        </pc:sldMkLst>
        <pc:spChg chg="mod">
          <ac:chgData name="David Fong" userId="af8d513baac0cf65" providerId="LiveId" clId="{051DAA92-959F-4E26-BB67-CFECDC37F106}" dt="2021-03-14T15:21:21.326" v="2583" actId="207"/>
          <ac:spMkLst>
            <pc:docMk/>
            <pc:sldMk cId="2370512105" sldId="447"/>
            <ac:spMk id="14" creationId="{77B331AD-B266-4CCC-9269-79D2A7B1B949}"/>
          </ac:spMkLst>
        </pc:spChg>
        <pc:picChg chg="del">
          <ac:chgData name="David Fong" userId="af8d513baac0cf65" providerId="LiveId" clId="{051DAA92-959F-4E26-BB67-CFECDC37F106}" dt="2021-03-14T15:11:49.846" v="2480" actId="478"/>
          <ac:picMkLst>
            <pc:docMk/>
            <pc:sldMk cId="2370512105" sldId="447"/>
            <ac:picMk id="3" creationId="{7C5C3C7F-2CD0-4CA5-9D9C-7AA6170F3BFE}"/>
          </ac:picMkLst>
        </pc:picChg>
        <pc:picChg chg="add mod">
          <ac:chgData name="David Fong" userId="af8d513baac0cf65" providerId="LiveId" clId="{051DAA92-959F-4E26-BB67-CFECDC37F106}" dt="2021-03-14T15:12:51.494" v="2485" actId="1440"/>
          <ac:picMkLst>
            <pc:docMk/>
            <pc:sldMk cId="2370512105" sldId="447"/>
            <ac:picMk id="4" creationId="{7CE69CD7-A2CE-4AFC-B4BF-39E58B1C6F42}"/>
          </ac:picMkLst>
        </pc:picChg>
      </pc:sldChg>
      <pc:sldChg chg="addSp delSp modSp add mod ord">
        <pc:chgData name="David Fong" userId="af8d513baac0cf65" providerId="LiveId" clId="{051DAA92-959F-4E26-BB67-CFECDC37F106}" dt="2021-03-16T15:40:16.837" v="2872" actId="403"/>
        <pc:sldMkLst>
          <pc:docMk/>
          <pc:sldMk cId="3991961655" sldId="448"/>
        </pc:sldMkLst>
        <pc:spChg chg="mod">
          <ac:chgData name="David Fong" userId="af8d513baac0cf65" providerId="LiveId" clId="{051DAA92-959F-4E26-BB67-CFECDC37F106}" dt="2021-03-14T15:47:22.770" v="2793" actId="20577"/>
          <ac:spMkLst>
            <pc:docMk/>
            <pc:sldMk cId="3991961655" sldId="448"/>
            <ac:spMk id="13" creationId="{DE9E0C83-C1C8-4323-AC51-CAFB59DE77DD}"/>
          </ac:spMkLst>
        </pc:spChg>
        <pc:spChg chg="mod">
          <ac:chgData name="David Fong" userId="af8d513baac0cf65" providerId="LiveId" clId="{051DAA92-959F-4E26-BB67-CFECDC37F106}" dt="2021-03-16T15:40:16.837" v="2872" actId="403"/>
          <ac:spMkLst>
            <pc:docMk/>
            <pc:sldMk cId="3991961655" sldId="448"/>
            <ac:spMk id="15" creationId="{E897CDE0-6489-4944-B1DC-072689D900DC}"/>
          </ac:spMkLst>
        </pc:spChg>
        <pc:picChg chg="add mod">
          <ac:chgData name="David Fong" userId="af8d513baac0cf65" providerId="LiveId" clId="{051DAA92-959F-4E26-BB67-CFECDC37F106}" dt="2021-03-14T15:45:05.442" v="2776" actId="1035"/>
          <ac:picMkLst>
            <pc:docMk/>
            <pc:sldMk cId="3991961655" sldId="448"/>
            <ac:picMk id="3" creationId="{BC234956-195A-43AA-87F3-863656883060}"/>
          </ac:picMkLst>
        </pc:picChg>
        <pc:picChg chg="del">
          <ac:chgData name="David Fong" userId="af8d513baac0cf65" providerId="LiveId" clId="{051DAA92-959F-4E26-BB67-CFECDC37F106}" dt="2021-03-14T15:37:20.776" v="2712" actId="478"/>
          <ac:picMkLst>
            <pc:docMk/>
            <pc:sldMk cId="3991961655" sldId="448"/>
            <ac:picMk id="4" creationId="{7ED312AA-39F0-429C-BCAF-1DE4734140E5}"/>
          </ac:picMkLst>
        </pc:picChg>
      </pc:sldChg>
      <pc:sldChg chg="addSp delSp add mod">
        <pc:chgData name="David Fong" userId="af8d513baac0cf65" providerId="LiveId" clId="{051DAA92-959F-4E26-BB67-CFECDC37F106}" dt="2021-04-27T15:17:29.272" v="4302" actId="22"/>
        <pc:sldMkLst>
          <pc:docMk/>
          <pc:sldMk cId="2234798556" sldId="449"/>
        </pc:sldMkLst>
        <pc:spChg chg="add del">
          <ac:chgData name="David Fong" userId="af8d513baac0cf65" providerId="LiveId" clId="{051DAA92-959F-4E26-BB67-CFECDC37F106}" dt="2021-04-27T15:17:29.272" v="4302" actId="22"/>
          <ac:spMkLst>
            <pc:docMk/>
            <pc:sldMk cId="2234798556" sldId="449"/>
            <ac:spMk id="16" creationId="{BD12BF68-440F-42E1-A665-59886A47907B}"/>
          </ac:spMkLst>
        </pc:spChg>
      </pc:sldChg>
      <pc:sldChg chg="addSp delSp modSp add mod">
        <pc:chgData name="David Fong" userId="af8d513baac0cf65" providerId="LiveId" clId="{051DAA92-959F-4E26-BB67-CFECDC37F106}" dt="2021-03-19T00:55:35.890" v="3965" actId="1076"/>
        <pc:sldMkLst>
          <pc:docMk/>
          <pc:sldMk cId="3690196386" sldId="450"/>
        </pc:sldMkLst>
        <pc:spChg chg="add mod">
          <ac:chgData name="David Fong" userId="af8d513baac0cf65" providerId="LiveId" clId="{051DAA92-959F-4E26-BB67-CFECDC37F106}" dt="2021-03-19T00:55:35.890" v="3965" actId="1076"/>
          <ac:spMkLst>
            <pc:docMk/>
            <pc:sldMk cId="3690196386" sldId="450"/>
            <ac:spMk id="2" creationId="{423A1587-F4C7-4E3B-82E1-01D95C2F2CB0}"/>
          </ac:spMkLst>
        </pc:spChg>
        <pc:spChg chg="del">
          <ac:chgData name="David Fong" userId="af8d513baac0cf65" providerId="LiveId" clId="{051DAA92-959F-4E26-BB67-CFECDC37F106}" dt="2021-03-17T14:21:38.759" v="3679" actId="478"/>
          <ac:spMkLst>
            <pc:docMk/>
            <pc:sldMk cId="3690196386" sldId="450"/>
            <ac:spMk id="14" creationId="{757D8933-E16C-4673-80B5-AAE19A6EF534}"/>
          </ac:spMkLst>
        </pc:spChg>
        <pc:picChg chg="del">
          <ac:chgData name="David Fong" userId="af8d513baac0cf65" providerId="LiveId" clId="{051DAA92-959F-4E26-BB67-CFECDC37F106}" dt="2021-03-17T14:21:36.302" v="3678" actId="478"/>
          <ac:picMkLst>
            <pc:docMk/>
            <pc:sldMk cId="3690196386" sldId="450"/>
            <ac:picMk id="3" creationId="{7BA577A9-616B-40F0-B411-4CBE32E395CC}"/>
          </ac:picMkLst>
        </pc:picChg>
        <pc:picChg chg="add mod">
          <ac:chgData name="David Fong" userId="af8d513baac0cf65" providerId="LiveId" clId="{051DAA92-959F-4E26-BB67-CFECDC37F106}" dt="2021-03-17T14:22:18.071" v="3681" actId="1076"/>
          <ac:picMkLst>
            <pc:docMk/>
            <pc:sldMk cId="3690196386" sldId="450"/>
            <ac:picMk id="4" creationId="{8A9AA0DA-F30F-46E1-89A2-B30E756DF4D0}"/>
          </ac:picMkLst>
        </pc:picChg>
      </pc:sldChg>
      <pc:sldChg chg="addSp delSp modSp add mod">
        <pc:chgData name="David Fong" userId="af8d513baac0cf65" providerId="LiveId" clId="{051DAA92-959F-4E26-BB67-CFECDC37F106}" dt="2021-03-17T14:25:47.477" v="3702" actId="1036"/>
        <pc:sldMkLst>
          <pc:docMk/>
          <pc:sldMk cId="2792749251" sldId="451"/>
        </pc:sldMkLst>
        <pc:spChg chg="del">
          <ac:chgData name="David Fong" userId="af8d513baac0cf65" providerId="LiveId" clId="{051DAA92-959F-4E26-BB67-CFECDC37F106}" dt="2021-03-17T14:25:15.651" v="3684" actId="478"/>
          <ac:spMkLst>
            <pc:docMk/>
            <pc:sldMk cId="2792749251" sldId="451"/>
            <ac:spMk id="12" creationId="{82FC3FA8-254C-4BF4-ABC9-41396F113355}"/>
          </ac:spMkLst>
        </pc:spChg>
        <pc:picChg chg="del">
          <ac:chgData name="David Fong" userId="af8d513baac0cf65" providerId="LiveId" clId="{051DAA92-959F-4E26-BB67-CFECDC37F106}" dt="2021-03-17T14:25:12.036" v="3683" actId="478"/>
          <ac:picMkLst>
            <pc:docMk/>
            <pc:sldMk cId="2792749251" sldId="451"/>
            <ac:picMk id="3" creationId="{1DA3E203-1CB9-4795-AFF5-5CB6950DDCCA}"/>
          </ac:picMkLst>
        </pc:picChg>
        <pc:picChg chg="add mod">
          <ac:chgData name="David Fong" userId="af8d513baac0cf65" providerId="LiveId" clId="{051DAA92-959F-4E26-BB67-CFECDC37F106}" dt="2021-03-17T14:25:47.477" v="3702" actId="1036"/>
          <ac:picMkLst>
            <pc:docMk/>
            <pc:sldMk cId="2792749251" sldId="451"/>
            <ac:picMk id="4" creationId="{34324B9F-F253-483E-A229-D25D8BE88FAA}"/>
          </ac:picMkLst>
        </pc:picChg>
      </pc:sldChg>
      <pc:sldChg chg="addSp delSp modSp add mod">
        <pc:chgData name="David Fong" userId="af8d513baac0cf65" providerId="LiveId" clId="{051DAA92-959F-4E26-BB67-CFECDC37F106}" dt="2021-03-19T00:56:32.346" v="3988" actId="1037"/>
        <pc:sldMkLst>
          <pc:docMk/>
          <pc:sldMk cId="2401462248" sldId="452"/>
        </pc:sldMkLst>
        <pc:spChg chg="add mod">
          <ac:chgData name="David Fong" userId="af8d513baac0cf65" providerId="LiveId" clId="{051DAA92-959F-4E26-BB67-CFECDC37F106}" dt="2021-03-19T00:56:32.346" v="3988" actId="1037"/>
          <ac:spMkLst>
            <pc:docMk/>
            <pc:sldMk cId="2401462248" sldId="452"/>
            <ac:spMk id="12" creationId="{47230146-E33F-48F5-9708-33F3C8F097D1}"/>
          </ac:spMkLst>
        </pc:spChg>
        <pc:spChg chg="mod">
          <ac:chgData name="David Fong" userId="af8d513baac0cf65" providerId="LiveId" clId="{051DAA92-959F-4E26-BB67-CFECDC37F106}" dt="2021-03-17T14:31:10.596" v="3810" actId="14100"/>
          <ac:spMkLst>
            <pc:docMk/>
            <pc:sldMk cId="2401462248" sldId="452"/>
            <ac:spMk id="15" creationId="{FFDAA22D-6332-47D5-A463-FFDC9BFE0BD0}"/>
          </ac:spMkLst>
        </pc:spChg>
        <pc:spChg chg="del">
          <ac:chgData name="David Fong" userId="af8d513baac0cf65" providerId="LiveId" clId="{051DAA92-959F-4E26-BB67-CFECDC37F106}" dt="2021-03-17T14:27:46.105" v="3704" actId="478"/>
          <ac:spMkLst>
            <pc:docMk/>
            <pc:sldMk cId="2401462248" sldId="452"/>
            <ac:spMk id="16" creationId="{35E6AADD-0BA5-4683-AA09-D698E98ED772}"/>
          </ac:spMkLst>
        </pc:spChg>
        <pc:picChg chg="add del mod">
          <ac:chgData name="David Fong" userId="af8d513baac0cf65" providerId="LiveId" clId="{051DAA92-959F-4E26-BB67-CFECDC37F106}" dt="2021-03-17T14:28:14.568" v="3707" actId="931"/>
          <ac:picMkLst>
            <pc:docMk/>
            <pc:sldMk cId="2401462248" sldId="452"/>
            <ac:picMk id="3" creationId="{E4EEA422-CCF2-43B6-8C2B-3C1DA915F845}"/>
          </ac:picMkLst>
        </pc:picChg>
        <pc:picChg chg="add mod modCrop">
          <ac:chgData name="David Fong" userId="af8d513baac0cf65" providerId="LiveId" clId="{051DAA92-959F-4E26-BB67-CFECDC37F106}" dt="2021-03-17T14:29:52.338" v="3733" actId="1038"/>
          <ac:picMkLst>
            <pc:docMk/>
            <pc:sldMk cId="2401462248" sldId="452"/>
            <ac:picMk id="5" creationId="{BD9767F9-29DF-41D7-9D24-9838EDFF2A13}"/>
          </ac:picMkLst>
        </pc:picChg>
        <pc:picChg chg="del">
          <ac:chgData name="David Fong" userId="af8d513baac0cf65" providerId="LiveId" clId="{051DAA92-959F-4E26-BB67-CFECDC37F106}" dt="2021-03-17T14:29:41.563" v="3711" actId="478"/>
          <ac:picMkLst>
            <pc:docMk/>
            <pc:sldMk cId="2401462248" sldId="452"/>
            <ac:picMk id="13" creationId="{1325A2C8-45B2-4A56-875A-89874A69282C}"/>
          </ac:picMkLst>
        </pc:picChg>
        <pc:picChg chg="del">
          <ac:chgData name="David Fong" userId="af8d513baac0cf65" providerId="LiveId" clId="{051DAA92-959F-4E26-BB67-CFECDC37F106}" dt="2021-03-17T14:27:47.140" v="3705" actId="478"/>
          <ac:picMkLst>
            <pc:docMk/>
            <pc:sldMk cId="2401462248" sldId="452"/>
            <ac:picMk id="17" creationId="{8C8E04B6-8A1B-430B-90A9-08DAE4969111}"/>
          </ac:picMkLst>
        </pc:picChg>
      </pc:sldChg>
      <pc:sldChg chg="addSp delSp modSp add mod">
        <pc:chgData name="David Fong" userId="af8d513baac0cf65" providerId="LiveId" clId="{051DAA92-959F-4E26-BB67-CFECDC37F106}" dt="2021-03-19T00:56:45.848" v="3990" actId="1076"/>
        <pc:sldMkLst>
          <pc:docMk/>
          <pc:sldMk cId="2671296674" sldId="453"/>
        </pc:sldMkLst>
        <pc:spChg chg="add mod">
          <ac:chgData name="David Fong" userId="af8d513baac0cf65" providerId="LiveId" clId="{051DAA92-959F-4E26-BB67-CFECDC37F106}" dt="2021-03-19T00:56:45.848" v="3990" actId="1076"/>
          <ac:spMkLst>
            <pc:docMk/>
            <pc:sldMk cId="2671296674" sldId="453"/>
            <ac:spMk id="12" creationId="{80710C41-E2E3-43D7-BEE5-BDA6977644DC}"/>
          </ac:spMkLst>
        </pc:spChg>
        <pc:picChg chg="add mod modCrop">
          <ac:chgData name="David Fong" userId="af8d513baac0cf65" providerId="LiveId" clId="{051DAA92-959F-4E26-BB67-CFECDC37F106}" dt="2021-03-17T14:42:33.604" v="3828" actId="1038"/>
          <ac:picMkLst>
            <pc:docMk/>
            <pc:sldMk cId="2671296674" sldId="453"/>
            <ac:picMk id="3" creationId="{328FA2CF-4F03-4E26-8556-7282B09E377F}"/>
          </ac:picMkLst>
        </pc:picChg>
        <pc:picChg chg="del">
          <ac:chgData name="David Fong" userId="af8d513baac0cf65" providerId="LiveId" clId="{051DAA92-959F-4E26-BB67-CFECDC37F106}" dt="2021-03-17T14:40:41.465" v="3816" actId="478"/>
          <ac:picMkLst>
            <pc:docMk/>
            <pc:sldMk cId="2671296674" sldId="453"/>
            <ac:picMk id="5" creationId="{BD9767F9-29DF-41D7-9D24-9838EDFF2A13}"/>
          </ac:picMkLst>
        </pc:picChg>
      </pc:sldChg>
      <pc:sldChg chg="addSp delSp modSp add mod">
        <pc:chgData name="David Fong" userId="af8d513baac0cf65" providerId="LiveId" clId="{051DAA92-959F-4E26-BB67-CFECDC37F106}" dt="2021-03-19T00:56:50.988" v="3991"/>
        <pc:sldMkLst>
          <pc:docMk/>
          <pc:sldMk cId="1768954690" sldId="454"/>
        </pc:sldMkLst>
        <pc:spChg chg="add mod">
          <ac:chgData name="David Fong" userId="af8d513baac0cf65" providerId="LiveId" clId="{051DAA92-959F-4E26-BB67-CFECDC37F106}" dt="2021-03-19T00:56:50.988" v="3991"/>
          <ac:spMkLst>
            <pc:docMk/>
            <pc:sldMk cId="1768954690" sldId="454"/>
            <ac:spMk id="12" creationId="{F1EF3CC9-09D7-47C9-A3FB-63AB512B3366}"/>
          </ac:spMkLst>
        </pc:spChg>
        <pc:picChg chg="add mod">
          <ac:chgData name="David Fong" userId="af8d513baac0cf65" providerId="LiveId" clId="{051DAA92-959F-4E26-BB67-CFECDC37F106}" dt="2021-03-17T14:44:58.927" v="3834" actId="1037"/>
          <ac:picMkLst>
            <pc:docMk/>
            <pc:sldMk cId="1768954690" sldId="454"/>
            <ac:picMk id="3" creationId="{4135E593-FDE8-41C0-ADEC-0C2C81BF7EE7}"/>
          </ac:picMkLst>
        </pc:picChg>
        <pc:picChg chg="del">
          <ac:chgData name="David Fong" userId="af8d513baac0cf65" providerId="LiveId" clId="{051DAA92-959F-4E26-BB67-CFECDC37F106}" dt="2021-03-17T14:42:54.212" v="3829" actId="478"/>
          <ac:picMkLst>
            <pc:docMk/>
            <pc:sldMk cId="1768954690" sldId="454"/>
            <ac:picMk id="5" creationId="{BD9767F9-29DF-41D7-9D24-9838EDFF2A13}"/>
          </ac:picMkLst>
        </pc:picChg>
      </pc:sldChg>
      <pc:sldChg chg="addSp delSp modSp add mod">
        <pc:chgData name="David Fong" userId="af8d513baac0cf65" providerId="LiveId" clId="{051DAA92-959F-4E26-BB67-CFECDC37F106}" dt="2021-04-29T04:39:59.342" v="4427" actId="20577"/>
        <pc:sldMkLst>
          <pc:docMk/>
          <pc:sldMk cId="4239616684" sldId="455"/>
        </pc:sldMkLst>
        <pc:spChg chg="add mod">
          <ac:chgData name="David Fong" userId="af8d513baac0cf65" providerId="LiveId" clId="{051DAA92-959F-4E26-BB67-CFECDC37F106}" dt="2021-03-19T00:57:09.369" v="3994" actId="207"/>
          <ac:spMkLst>
            <pc:docMk/>
            <pc:sldMk cId="4239616684" sldId="455"/>
            <ac:spMk id="12" creationId="{EA70264D-47F6-4EE5-B2FC-74E40FA14617}"/>
          </ac:spMkLst>
        </pc:spChg>
        <pc:spChg chg="add mod">
          <ac:chgData name="David Fong" userId="af8d513baac0cf65" providerId="LiveId" clId="{051DAA92-959F-4E26-BB67-CFECDC37F106}" dt="2021-04-29T04:39:59.342" v="4427" actId="20577"/>
          <ac:spMkLst>
            <pc:docMk/>
            <pc:sldMk cId="4239616684" sldId="455"/>
            <ac:spMk id="13" creationId="{FFDAA22D-6332-47D5-A463-FFDC9BFE0BD0}"/>
          </ac:spMkLst>
        </pc:spChg>
        <pc:spChg chg="add mod">
          <ac:chgData name="David Fong" userId="af8d513baac0cf65" providerId="LiveId" clId="{051DAA92-959F-4E26-BB67-CFECDC37F106}" dt="2021-04-29T04:26:12.977" v="4312"/>
          <ac:spMkLst>
            <pc:docMk/>
            <pc:sldMk cId="4239616684" sldId="455"/>
            <ac:spMk id="14" creationId="{FFDAA22D-6332-47D5-A463-FFDC9BFE0BD0}"/>
          </ac:spMkLst>
        </pc:spChg>
        <pc:spChg chg="del mod">
          <ac:chgData name="David Fong" userId="af8d513baac0cf65" providerId="LiveId" clId="{051DAA92-959F-4E26-BB67-CFECDC37F106}" dt="2021-04-29T04:26:12.977" v="4314"/>
          <ac:spMkLst>
            <pc:docMk/>
            <pc:sldMk cId="4239616684" sldId="455"/>
            <ac:spMk id="15" creationId="{FFDAA22D-6332-47D5-A463-FFDC9BFE0BD0}"/>
          </ac:spMkLst>
        </pc:spChg>
        <pc:picChg chg="add mod">
          <ac:chgData name="David Fong" userId="af8d513baac0cf65" providerId="LiveId" clId="{051DAA92-959F-4E26-BB67-CFECDC37F106}" dt="2021-03-17T14:45:25.490" v="3837" actId="1076"/>
          <ac:picMkLst>
            <pc:docMk/>
            <pc:sldMk cId="4239616684" sldId="455"/>
            <ac:picMk id="3" creationId="{18FF2317-F4AA-42FB-9116-497E6CB32AFD}"/>
          </ac:picMkLst>
        </pc:picChg>
        <pc:picChg chg="del">
          <ac:chgData name="David Fong" userId="af8d513baac0cf65" providerId="LiveId" clId="{051DAA92-959F-4E26-BB67-CFECDC37F106}" dt="2021-03-17T14:45:08.530" v="3835" actId="478"/>
          <ac:picMkLst>
            <pc:docMk/>
            <pc:sldMk cId="4239616684" sldId="455"/>
            <ac:picMk id="5" creationId="{BD9767F9-29DF-41D7-9D24-9838EDFF2A13}"/>
          </ac:picMkLst>
        </pc:picChg>
      </pc:sldChg>
      <pc:sldChg chg="addSp delSp modSp add mod">
        <pc:chgData name="David Fong" userId="af8d513baac0cf65" providerId="LiveId" clId="{051DAA92-959F-4E26-BB67-CFECDC37F106}" dt="2021-03-19T00:57:19.421" v="3995"/>
        <pc:sldMkLst>
          <pc:docMk/>
          <pc:sldMk cId="4210977933" sldId="456"/>
        </pc:sldMkLst>
        <pc:spChg chg="add mod">
          <ac:chgData name="David Fong" userId="af8d513baac0cf65" providerId="LiveId" clId="{051DAA92-959F-4E26-BB67-CFECDC37F106}" dt="2021-03-19T00:57:19.421" v="3995"/>
          <ac:spMkLst>
            <pc:docMk/>
            <pc:sldMk cId="4210977933" sldId="456"/>
            <ac:spMk id="12" creationId="{7D2FE2CC-5E68-4D6C-800A-D157F7E11020}"/>
          </ac:spMkLst>
        </pc:spChg>
        <pc:picChg chg="add mod">
          <ac:chgData name="David Fong" userId="af8d513baac0cf65" providerId="LiveId" clId="{051DAA92-959F-4E26-BB67-CFECDC37F106}" dt="2021-03-17T14:46:28.643" v="3842" actId="1076"/>
          <ac:picMkLst>
            <pc:docMk/>
            <pc:sldMk cId="4210977933" sldId="456"/>
            <ac:picMk id="3" creationId="{D671C9E5-E72E-47E3-A931-F9BEE7EEB3BB}"/>
          </ac:picMkLst>
        </pc:picChg>
        <pc:picChg chg="del">
          <ac:chgData name="David Fong" userId="af8d513baac0cf65" providerId="LiveId" clId="{051DAA92-959F-4E26-BB67-CFECDC37F106}" dt="2021-03-17T14:45:36.358" v="3838" actId="478"/>
          <ac:picMkLst>
            <pc:docMk/>
            <pc:sldMk cId="4210977933" sldId="456"/>
            <ac:picMk id="5" creationId="{BD9767F9-29DF-41D7-9D24-9838EDFF2A13}"/>
          </ac:picMkLst>
        </pc:picChg>
      </pc:sldChg>
      <pc:sldChg chg="addSp delSp modSp add mod">
        <pc:chgData name="David Fong" userId="af8d513baac0cf65" providerId="LiveId" clId="{051DAA92-959F-4E26-BB67-CFECDC37F106}" dt="2021-03-19T00:57:34.379" v="4023" actId="1036"/>
        <pc:sldMkLst>
          <pc:docMk/>
          <pc:sldMk cId="211322572" sldId="457"/>
        </pc:sldMkLst>
        <pc:spChg chg="add mod">
          <ac:chgData name="David Fong" userId="af8d513baac0cf65" providerId="LiveId" clId="{051DAA92-959F-4E26-BB67-CFECDC37F106}" dt="2021-03-19T00:57:34.379" v="4023" actId="1036"/>
          <ac:spMkLst>
            <pc:docMk/>
            <pc:sldMk cId="211322572" sldId="457"/>
            <ac:spMk id="12" creationId="{AF476239-4F40-4E75-BEDC-019EF8B001C8}"/>
          </ac:spMkLst>
        </pc:spChg>
        <pc:picChg chg="add mod">
          <ac:chgData name="David Fong" userId="af8d513baac0cf65" providerId="LiveId" clId="{051DAA92-959F-4E26-BB67-CFECDC37F106}" dt="2021-03-17T14:47:22.578" v="3845" actId="1076"/>
          <ac:picMkLst>
            <pc:docMk/>
            <pc:sldMk cId="211322572" sldId="457"/>
            <ac:picMk id="3" creationId="{61EF5E6F-8087-4069-AA2D-C7347F911788}"/>
          </ac:picMkLst>
        </pc:picChg>
        <pc:picChg chg="del">
          <ac:chgData name="David Fong" userId="af8d513baac0cf65" providerId="LiveId" clId="{051DAA92-959F-4E26-BB67-CFECDC37F106}" dt="2021-03-17T14:46:49.287" v="3843" actId="478"/>
          <ac:picMkLst>
            <pc:docMk/>
            <pc:sldMk cId="211322572" sldId="457"/>
            <ac:picMk id="5" creationId="{BD9767F9-29DF-41D7-9D24-9838EDFF2A13}"/>
          </ac:picMkLst>
        </pc:picChg>
      </pc:sldChg>
      <pc:sldChg chg="addSp delSp modSp add del mod">
        <pc:chgData name="David Fong" userId="af8d513baac0cf65" providerId="LiveId" clId="{051DAA92-959F-4E26-BB67-CFECDC37F106}" dt="2021-03-18T09:41:40.581" v="3940" actId="47"/>
        <pc:sldMkLst>
          <pc:docMk/>
          <pc:sldMk cId="1213954214" sldId="458"/>
        </pc:sldMkLst>
        <pc:spChg chg="del">
          <ac:chgData name="David Fong" userId="af8d513baac0cf65" providerId="LiveId" clId="{051DAA92-959F-4E26-BB67-CFECDC37F106}" dt="2021-03-18T09:37:34.121" v="3933" actId="478"/>
          <ac:spMkLst>
            <pc:docMk/>
            <pc:sldMk cId="1213954214" sldId="458"/>
            <ac:spMk id="17" creationId="{A73EEB06-25B3-4D4B-A2E0-F5C3F8663C15}"/>
          </ac:spMkLst>
        </pc:spChg>
        <pc:picChg chg="add mod">
          <ac:chgData name="David Fong" userId="af8d513baac0cf65" providerId="LiveId" clId="{051DAA92-959F-4E26-BB67-CFECDC37F106}" dt="2021-03-18T09:37:55.950" v="3935" actId="931"/>
          <ac:picMkLst>
            <pc:docMk/>
            <pc:sldMk cId="1213954214" sldId="458"/>
            <ac:picMk id="3" creationId="{871F7EF4-35DC-4AE8-AF70-41DE735F4736}"/>
          </ac:picMkLst>
        </pc:picChg>
        <pc:picChg chg="del">
          <ac:chgData name="David Fong" userId="af8d513baac0cf65" providerId="LiveId" clId="{051DAA92-959F-4E26-BB67-CFECDC37F106}" dt="2021-03-18T09:37:37.070" v="3934" actId="478"/>
          <ac:picMkLst>
            <pc:docMk/>
            <pc:sldMk cId="1213954214" sldId="458"/>
            <ac:picMk id="16" creationId="{19420C58-0FC6-462E-A26C-28E78EF3A6C0}"/>
          </ac:picMkLst>
        </pc:picChg>
      </pc:sldChg>
      <pc:sldChg chg="addSp modSp new mod ord">
        <pc:chgData name="David Fong" userId="af8d513baac0cf65" providerId="LiveId" clId="{051DAA92-959F-4E26-BB67-CFECDC37F106}" dt="2021-03-29T02:45:24.612" v="4040" actId="113"/>
        <pc:sldMkLst>
          <pc:docMk/>
          <pc:sldMk cId="603247827" sldId="459"/>
        </pc:sldMkLst>
        <pc:spChg chg="add mod">
          <ac:chgData name="David Fong" userId="af8d513baac0cf65" providerId="LiveId" clId="{051DAA92-959F-4E26-BB67-CFECDC37F106}" dt="2021-03-29T02:45:24.612" v="4040" actId="113"/>
          <ac:spMkLst>
            <pc:docMk/>
            <pc:sldMk cId="603247827" sldId="459"/>
            <ac:spMk id="3" creationId="{7AF47BAD-CB7B-48F0-BC90-2AD2800DE836}"/>
          </ac:spMkLst>
        </pc:spChg>
        <pc:picChg chg="add mod">
          <ac:chgData name="David Fong" userId="af8d513baac0cf65" providerId="LiveId" clId="{051DAA92-959F-4E26-BB67-CFECDC37F106}" dt="2021-03-18T09:41:21.463" v="3939"/>
          <ac:picMkLst>
            <pc:docMk/>
            <pc:sldMk cId="603247827" sldId="459"/>
            <ac:picMk id="2" creationId="{178E5B36-CAAC-4C7E-B714-A03A6495C996}"/>
          </ac:picMkLst>
        </pc:picChg>
      </pc:sldChg>
      <pc:sldChg chg="add del">
        <pc:chgData name="David Fong" userId="af8d513baac0cf65" providerId="LiveId" clId="{051DAA92-959F-4E26-BB67-CFECDC37F106}" dt="2021-03-18T09:40:44.284" v="3937" actId="2890"/>
        <pc:sldMkLst>
          <pc:docMk/>
          <pc:sldMk cId="1805004102" sldId="459"/>
        </pc:sldMkLst>
      </pc:sldChg>
      <pc:sldChg chg="addSp delSp modSp add mod ord">
        <pc:chgData name="David Fong" userId="af8d513baac0cf65" providerId="LiveId" clId="{051DAA92-959F-4E26-BB67-CFECDC37F106}" dt="2021-04-29T05:52:48.717" v="4515"/>
        <pc:sldMkLst>
          <pc:docMk/>
          <pc:sldMk cId="2934077033" sldId="460"/>
        </pc:sldMkLst>
        <pc:spChg chg="del">
          <ac:chgData name="David Fong" userId="af8d513baac0cf65" providerId="LiveId" clId="{051DAA92-959F-4E26-BB67-CFECDC37F106}" dt="2021-04-27T14:47:29.235" v="4113" actId="478"/>
          <ac:spMkLst>
            <pc:docMk/>
            <pc:sldMk cId="2934077033" sldId="460"/>
            <ac:spMk id="14" creationId="{AAE9157A-BFB0-403A-8F5F-D106328DD0E9}"/>
          </ac:spMkLst>
        </pc:spChg>
        <pc:spChg chg="add mod">
          <ac:chgData name="David Fong" userId="af8d513baac0cf65" providerId="LiveId" clId="{051DAA92-959F-4E26-BB67-CFECDC37F106}" dt="2021-04-27T15:13:18.856" v="4267" actId="14100"/>
          <ac:spMkLst>
            <pc:docMk/>
            <pc:sldMk cId="2934077033" sldId="460"/>
            <ac:spMk id="16" creationId="{ADED80D6-2BB7-4677-BA31-DA9E944DECA9}"/>
          </ac:spMkLst>
        </pc:spChg>
        <pc:spChg chg="mod">
          <ac:chgData name="David Fong" userId="af8d513baac0cf65" providerId="LiveId" clId="{051DAA92-959F-4E26-BB67-CFECDC37F106}" dt="2021-04-27T15:11:50.806" v="4255" actId="122"/>
          <ac:spMkLst>
            <pc:docMk/>
            <pc:sldMk cId="2934077033" sldId="460"/>
            <ac:spMk id="18" creationId="{1DC4B753-E3FB-4900-BCC6-C568CB1D3CF7}"/>
          </ac:spMkLst>
        </pc:spChg>
        <pc:picChg chg="add mod">
          <ac:chgData name="David Fong" userId="af8d513baac0cf65" providerId="LiveId" clId="{051DAA92-959F-4E26-BB67-CFECDC37F106}" dt="2021-04-27T14:47:14.206" v="4112" actId="14100"/>
          <ac:picMkLst>
            <pc:docMk/>
            <pc:sldMk cId="2934077033" sldId="460"/>
            <ac:picMk id="3" creationId="{E85AF1B2-B2A6-43F8-9998-F414EE19A1A0}"/>
          </ac:picMkLst>
        </pc:picChg>
        <pc:picChg chg="del">
          <ac:chgData name="David Fong" userId="af8d513baac0cf65" providerId="LiveId" clId="{051DAA92-959F-4E26-BB67-CFECDC37F106}" dt="2021-04-27T14:46:37.470" v="4109" actId="478"/>
          <ac:picMkLst>
            <pc:docMk/>
            <pc:sldMk cId="2934077033" sldId="460"/>
            <ac:picMk id="13" creationId="{DAC1E0C6-98BA-4867-AA59-5EA1C20E0167}"/>
          </ac:picMkLst>
        </pc:picChg>
      </pc:sldChg>
      <pc:sldChg chg="addSp delSp modSp add mod modAnim">
        <pc:chgData name="David Fong" userId="af8d513baac0cf65" providerId="LiveId" clId="{051DAA92-959F-4E26-BB67-CFECDC37F106}" dt="2021-04-27T15:19:00.201" v="4308" actId="1076"/>
        <pc:sldMkLst>
          <pc:docMk/>
          <pc:sldMk cId="1404275484" sldId="461"/>
        </pc:sldMkLst>
        <pc:picChg chg="add mod">
          <ac:chgData name="David Fong" userId="af8d513baac0cf65" providerId="LiveId" clId="{051DAA92-959F-4E26-BB67-CFECDC37F106}" dt="2021-04-27T15:19:00.201" v="4308" actId="1076"/>
          <ac:picMkLst>
            <pc:docMk/>
            <pc:sldMk cId="1404275484" sldId="461"/>
            <ac:picMk id="2" creationId="{CD577AA4-5091-4A79-A25D-957B062A0D2C}"/>
          </ac:picMkLst>
        </pc:picChg>
        <pc:picChg chg="del">
          <ac:chgData name="David Fong" userId="af8d513baac0cf65" providerId="LiveId" clId="{051DAA92-959F-4E26-BB67-CFECDC37F106}" dt="2021-04-27T15:17:37.684" v="4304" actId="478"/>
          <ac:picMkLst>
            <pc:docMk/>
            <pc:sldMk cId="1404275484" sldId="461"/>
            <ac:picMk id="14" creationId="{DB8CED6D-30C9-48C8-B5D2-61D4BB3820D1}"/>
          </ac:picMkLst>
        </pc:picChg>
      </pc:sldChg>
      <pc:sldChg chg="add ord">
        <pc:chgData name="David Fong" userId="af8d513baac0cf65" providerId="LiveId" clId="{051DAA92-959F-4E26-BB67-CFECDC37F106}" dt="2021-04-29T05:53:11.542" v="4519"/>
        <pc:sldMkLst>
          <pc:docMk/>
          <pc:sldMk cId="2289316466" sldId="462"/>
        </pc:sldMkLst>
      </pc:sldChg>
      <pc:sldChg chg="add">
        <pc:chgData name="David Fong" userId="af8d513baac0cf65" providerId="LiveId" clId="{051DAA92-959F-4E26-BB67-CFECDC37F106}" dt="2021-04-29T05:20:07.276" v="4503" actId="2890"/>
        <pc:sldMkLst>
          <pc:docMk/>
          <pc:sldMk cId="151181252" sldId="463"/>
        </pc:sldMkLst>
      </pc:sldChg>
      <pc:sldChg chg="addSp delSp modSp add mod">
        <pc:chgData name="David Fong" userId="af8d513baac0cf65" providerId="LiveId" clId="{051DAA92-959F-4E26-BB67-CFECDC37F106}" dt="2021-04-30T02:49:18.096" v="4522"/>
        <pc:sldMkLst>
          <pc:docMk/>
          <pc:sldMk cId="313626307" sldId="464"/>
        </pc:sldMkLst>
        <pc:spChg chg="del">
          <ac:chgData name="David Fong" userId="af8d513baac0cf65" providerId="LiveId" clId="{051DAA92-959F-4E26-BB67-CFECDC37F106}" dt="2021-04-30T02:49:14.581" v="4521" actId="478"/>
          <ac:spMkLst>
            <pc:docMk/>
            <pc:sldMk cId="313626307" sldId="464"/>
            <ac:spMk id="12" creationId="{AF476239-4F40-4E75-BEDC-019EF8B001C8}"/>
          </ac:spMkLst>
        </pc:spChg>
        <pc:spChg chg="add mod">
          <ac:chgData name="David Fong" userId="af8d513baac0cf65" providerId="LiveId" clId="{051DAA92-959F-4E26-BB67-CFECDC37F106}" dt="2021-04-30T02:49:18.096" v="4522"/>
          <ac:spMkLst>
            <pc:docMk/>
            <pc:sldMk cId="313626307" sldId="464"/>
            <ac:spMk id="13" creationId="{D3D1414E-8336-4D46-AE2E-010E54069038}"/>
          </ac:spMkLst>
        </pc:spChg>
        <pc:spChg chg="del">
          <ac:chgData name="David Fong" userId="af8d513baac0cf65" providerId="LiveId" clId="{051DAA92-959F-4E26-BB67-CFECDC37F106}" dt="2021-04-30T02:49:14.581" v="4521" actId="478"/>
          <ac:spMkLst>
            <pc:docMk/>
            <pc:sldMk cId="313626307" sldId="464"/>
            <ac:spMk id="15" creationId="{FFDAA22D-6332-47D5-A463-FFDC9BFE0BD0}"/>
          </ac:spMkLst>
        </pc:spChg>
        <pc:spChg chg="add mod">
          <ac:chgData name="David Fong" userId="af8d513baac0cf65" providerId="LiveId" clId="{051DAA92-959F-4E26-BB67-CFECDC37F106}" dt="2021-04-30T02:49:18.096" v="4522"/>
          <ac:spMkLst>
            <pc:docMk/>
            <pc:sldMk cId="313626307" sldId="464"/>
            <ac:spMk id="16" creationId="{1E5740FD-ADBA-4B96-8B03-442F9003CCCF}"/>
          </ac:spMkLst>
        </pc:spChg>
        <pc:picChg chg="del">
          <ac:chgData name="David Fong" userId="af8d513baac0cf65" providerId="LiveId" clId="{051DAA92-959F-4E26-BB67-CFECDC37F106}" dt="2021-04-30T02:49:14.581" v="4521" actId="478"/>
          <ac:picMkLst>
            <pc:docMk/>
            <pc:sldMk cId="313626307" sldId="464"/>
            <ac:picMk id="3" creationId="{61EF5E6F-8087-4069-AA2D-C7347F911788}"/>
          </ac:picMkLst>
        </pc:picChg>
        <pc:picChg chg="add mod">
          <ac:chgData name="David Fong" userId="af8d513baac0cf65" providerId="LiveId" clId="{051DAA92-959F-4E26-BB67-CFECDC37F106}" dt="2021-04-30T02:49:18.096" v="4522"/>
          <ac:picMkLst>
            <pc:docMk/>
            <pc:sldMk cId="313626307" sldId="464"/>
            <ac:picMk id="14" creationId="{C1A183D3-5475-4962-9E2B-A0A180C313B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D07B3-F5F6-4734-9F9A-7A516FAF0772}" type="datetimeFigureOut">
              <a:rPr lang="en-SG" smtClean="0"/>
              <a:t>21/8/2021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65337-3900-4C05-B990-C3CAC3C31C30}" type="slidenum">
              <a:rPr lang="en-SG" smtClean="0"/>
              <a:t>‹#›</a:t>
            </a:fld>
            <a:endParaRPr lang="en-SG"/>
          </a:p>
        </p:txBody>
      </p:sp>
    </p:spTree>
    <p:extLst>
      <p:ext uri="{BB962C8B-B14F-4D97-AF65-F5344CB8AC3E}">
        <p14:creationId xmlns:p14="http://schemas.microsoft.com/office/powerpoint/2010/main" val="1662863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Welcome to this , our last session before our consecration to St Joseph tomorrow.</a:t>
            </a:r>
          </a:p>
        </p:txBody>
      </p:sp>
      <p:sp>
        <p:nvSpPr>
          <p:cNvPr id="4" name="Slide Number Placeholder 3"/>
          <p:cNvSpPr>
            <a:spLocks noGrp="1"/>
          </p:cNvSpPr>
          <p:nvPr>
            <p:ph type="sldNum" sz="quarter" idx="5"/>
          </p:nvPr>
        </p:nvSpPr>
        <p:spPr/>
        <p:txBody>
          <a:bodyPr/>
          <a:lstStyle/>
          <a:p>
            <a:fld id="{9B665337-3900-4C05-B990-C3CAC3C31C30}" type="slidenum">
              <a:rPr lang="en-SG" smtClean="0"/>
              <a:t>1</a:t>
            </a:fld>
            <a:endParaRPr lang="en-SG"/>
          </a:p>
        </p:txBody>
      </p:sp>
    </p:spTree>
    <p:extLst>
      <p:ext uri="{BB962C8B-B14F-4D97-AF65-F5344CB8AC3E}">
        <p14:creationId xmlns:p14="http://schemas.microsoft.com/office/powerpoint/2010/main" val="996646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Two powerful prayers at our disposal … don’t need to read this prayer; just make mention</a:t>
            </a:r>
          </a:p>
        </p:txBody>
      </p:sp>
      <p:sp>
        <p:nvSpPr>
          <p:cNvPr id="4" name="Slide Number Placeholder 3"/>
          <p:cNvSpPr>
            <a:spLocks noGrp="1"/>
          </p:cNvSpPr>
          <p:nvPr>
            <p:ph type="sldNum" sz="quarter" idx="5"/>
          </p:nvPr>
        </p:nvSpPr>
        <p:spPr/>
        <p:txBody>
          <a:bodyPr/>
          <a:lstStyle/>
          <a:p>
            <a:fld id="{9B665337-3900-4C05-B990-C3CAC3C31C30}" type="slidenum">
              <a:rPr lang="en-SG" smtClean="0"/>
              <a:t>10</a:t>
            </a:fld>
            <a:endParaRPr lang="en-SG"/>
          </a:p>
        </p:txBody>
      </p:sp>
    </p:spTree>
    <p:extLst>
      <p:ext uri="{BB962C8B-B14F-4D97-AF65-F5344CB8AC3E}">
        <p14:creationId xmlns:p14="http://schemas.microsoft.com/office/powerpoint/2010/main" val="467195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Read this prayer</a:t>
            </a:r>
          </a:p>
        </p:txBody>
      </p:sp>
      <p:sp>
        <p:nvSpPr>
          <p:cNvPr id="4" name="Slide Number Placeholder 3"/>
          <p:cNvSpPr>
            <a:spLocks noGrp="1"/>
          </p:cNvSpPr>
          <p:nvPr>
            <p:ph type="sldNum" sz="quarter" idx="5"/>
          </p:nvPr>
        </p:nvSpPr>
        <p:spPr/>
        <p:txBody>
          <a:bodyPr/>
          <a:lstStyle/>
          <a:p>
            <a:fld id="{9B665337-3900-4C05-B990-C3CAC3C31C30}" type="slidenum">
              <a:rPr lang="en-SG" smtClean="0"/>
              <a:t>11</a:t>
            </a:fld>
            <a:endParaRPr lang="en-SG"/>
          </a:p>
        </p:txBody>
      </p:sp>
    </p:spTree>
    <p:extLst>
      <p:ext uri="{BB962C8B-B14F-4D97-AF65-F5344CB8AC3E}">
        <p14:creationId xmlns:p14="http://schemas.microsoft.com/office/powerpoint/2010/main" val="2234226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When an actor’s role is complete, he must exit from the stage; and so it was with St Joseph … After having faithfully served Jesus and Mary and accomplishing the mission assigned to him, St Joseph reached the end of his life, surrounded by angels but importantly with Jesus and Mary at his side. A happy death indeed.</a:t>
            </a:r>
          </a:p>
        </p:txBody>
      </p:sp>
      <p:sp>
        <p:nvSpPr>
          <p:cNvPr id="4" name="Slide Number Placeholder 3"/>
          <p:cNvSpPr>
            <a:spLocks noGrp="1"/>
          </p:cNvSpPr>
          <p:nvPr>
            <p:ph type="sldNum" sz="quarter" idx="5"/>
          </p:nvPr>
        </p:nvSpPr>
        <p:spPr/>
        <p:txBody>
          <a:bodyPr/>
          <a:lstStyle/>
          <a:p>
            <a:fld id="{9B665337-3900-4C05-B990-C3CAC3C31C30}" type="slidenum">
              <a:rPr lang="en-SG" smtClean="0"/>
              <a:t>12</a:t>
            </a:fld>
            <a:endParaRPr lang="en-SG"/>
          </a:p>
        </p:txBody>
      </p:sp>
    </p:spTree>
    <p:extLst>
      <p:ext uri="{BB962C8B-B14F-4D97-AF65-F5344CB8AC3E}">
        <p14:creationId xmlns:p14="http://schemas.microsoft.com/office/powerpoint/2010/main" val="1807017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St Joseph is the Patron of the Dying; We pray to St Joseph for a happy and peaceful death. For St Joseph he did not have to die mortally in order to see God or to be in God’s bosom. Even before he died or just as he died, he was already in God’s bosom.</a:t>
            </a:r>
          </a:p>
        </p:txBody>
      </p:sp>
      <p:sp>
        <p:nvSpPr>
          <p:cNvPr id="4" name="Slide Number Placeholder 3"/>
          <p:cNvSpPr>
            <a:spLocks noGrp="1"/>
          </p:cNvSpPr>
          <p:nvPr>
            <p:ph type="sldNum" sz="quarter" idx="5"/>
          </p:nvPr>
        </p:nvSpPr>
        <p:spPr/>
        <p:txBody>
          <a:bodyPr/>
          <a:lstStyle/>
          <a:p>
            <a:fld id="{9B665337-3900-4C05-B990-C3CAC3C31C30}" type="slidenum">
              <a:rPr lang="en-SG" smtClean="0"/>
              <a:t>13</a:t>
            </a:fld>
            <a:endParaRPr lang="en-SG"/>
          </a:p>
        </p:txBody>
      </p:sp>
    </p:spTree>
    <p:extLst>
      <p:ext uri="{BB962C8B-B14F-4D97-AF65-F5344CB8AC3E}">
        <p14:creationId xmlns:p14="http://schemas.microsoft.com/office/powerpoint/2010/main" val="3439588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Read off slide … </a:t>
            </a:r>
            <a:r>
              <a:rPr lang="en-US" sz="1200" b="0" i="0" dirty="0">
                <a:solidFill>
                  <a:schemeClr val="accent6">
                    <a:lumMod val="50000"/>
                  </a:schemeClr>
                </a:solidFill>
                <a:effectLst/>
              </a:rPr>
              <a:t>We are told by tradition that Joseph died out of his overwhelming love for Jesus and Mary. [optional]</a:t>
            </a:r>
            <a:endParaRPr lang="en-SG" b="0" dirty="0"/>
          </a:p>
        </p:txBody>
      </p:sp>
      <p:sp>
        <p:nvSpPr>
          <p:cNvPr id="4" name="Slide Number Placeholder 3"/>
          <p:cNvSpPr>
            <a:spLocks noGrp="1"/>
          </p:cNvSpPr>
          <p:nvPr>
            <p:ph type="sldNum" sz="quarter" idx="5"/>
          </p:nvPr>
        </p:nvSpPr>
        <p:spPr/>
        <p:txBody>
          <a:bodyPr/>
          <a:lstStyle/>
          <a:p>
            <a:fld id="{9B665337-3900-4C05-B990-C3CAC3C31C30}" type="slidenum">
              <a:rPr lang="en-SG" smtClean="0"/>
              <a:t>14</a:t>
            </a:fld>
            <a:endParaRPr lang="en-SG"/>
          </a:p>
        </p:txBody>
      </p:sp>
    </p:spTree>
    <p:extLst>
      <p:ext uri="{BB962C8B-B14F-4D97-AF65-F5344CB8AC3E}">
        <p14:creationId xmlns:p14="http://schemas.microsoft.com/office/powerpoint/2010/main" val="1271056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17</a:t>
            </a:fld>
            <a:endParaRPr lang="en-SG"/>
          </a:p>
        </p:txBody>
      </p:sp>
    </p:spTree>
    <p:extLst>
      <p:ext uri="{BB962C8B-B14F-4D97-AF65-F5344CB8AC3E}">
        <p14:creationId xmlns:p14="http://schemas.microsoft.com/office/powerpoint/2010/main" val="1891231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But this is still regarded as tradition and not official church teaching. That’s why you find the Assumption of Mary in the liturgical calendar but not the Assumption of St Joseph</a:t>
            </a:r>
          </a:p>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18</a:t>
            </a:fld>
            <a:endParaRPr lang="en-SG"/>
          </a:p>
        </p:txBody>
      </p:sp>
    </p:spTree>
    <p:extLst>
      <p:ext uri="{BB962C8B-B14F-4D97-AF65-F5344CB8AC3E}">
        <p14:creationId xmlns:p14="http://schemas.microsoft.com/office/powerpoint/2010/main" val="1818845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If we were doing our consecration Mass on 19</a:t>
            </a:r>
            <a:r>
              <a:rPr lang="en-SG" baseline="30000" dirty="0"/>
              <a:t>th</a:t>
            </a:r>
            <a:r>
              <a:rPr lang="en-SG" dirty="0"/>
              <a:t> March  which is the Solemnity of St Joseph, this would be the entrance antiphon at the start of Mass</a:t>
            </a:r>
          </a:p>
        </p:txBody>
      </p:sp>
      <p:sp>
        <p:nvSpPr>
          <p:cNvPr id="4" name="Slide Number Placeholder 3"/>
          <p:cNvSpPr>
            <a:spLocks noGrp="1"/>
          </p:cNvSpPr>
          <p:nvPr>
            <p:ph type="sldNum" sz="quarter" idx="5"/>
          </p:nvPr>
        </p:nvSpPr>
        <p:spPr/>
        <p:txBody>
          <a:bodyPr/>
          <a:lstStyle/>
          <a:p>
            <a:fld id="{9B665337-3900-4C05-B990-C3CAC3C31C30}" type="slidenum">
              <a:rPr lang="en-SG" smtClean="0"/>
              <a:t>19</a:t>
            </a:fld>
            <a:endParaRPr lang="en-SG"/>
          </a:p>
        </p:txBody>
      </p:sp>
    </p:spTree>
    <p:extLst>
      <p:ext uri="{BB962C8B-B14F-4D97-AF65-F5344CB8AC3E}">
        <p14:creationId xmlns:p14="http://schemas.microsoft.com/office/powerpoint/2010/main" val="1735553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 again, amongst all men, Joseph was picked to steward and manage God’s household. Only a just man can be picked to manage the Kingdom of Heaven on earth. Indeed if you’ve been to Mass today or read today’s readings; part of the responsorial psalm reads: They are happy to do what is right; who at all times do what is just.</a:t>
            </a:r>
          </a:p>
        </p:txBody>
      </p:sp>
      <p:sp>
        <p:nvSpPr>
          <p:cNvPr id="4" name="Slide Number Placeholder 3"/>
          <p:cNvSpPr>
            <a:spLocks noGrp="1"/>
          </p:cNvSpPr>
          <p:nvPr>
            <p:ph type="sldNum" sz="quarter" idx="5"/>
          </p:nvPr>
        </p:nvSpPr>
        <p:spPr/>
        <p:txBody>
          <a:bodyPr/>
          <a:lstStyle/>
          <a:p>
            <a:fld id="{9B665337-3900-4C05-B990-C3CAC3C31C30}" type="slidenum">
              <a:rPr lang="en-SG" smtClean="0"/>
              <a:t>20</a:t>
            </a:fld>
            <a:endParaRPr lang="en-SG"/>
          </a:p>
        </p:txBody>
      </p:sp>
    </p:spTree>
    <p:extLst>
      <p:ext uri="{BB962C8B-B14F-4D97-AF65-F5344CB8AC3E}">
        <p14:creationId xmlns:p14="http://schemas.microsoft.com/office/powerpoint/2010/main" val="3440826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In the collective prayer that the celebrant raises on our behalf to God … </a:t>
            </a:r>
          </a:p>
        </p:txBody>
      </p:sp>
      <p:sp>
        <p:nvSpPr>
          <p:cNvPr id="4" name="Slide Number Placeholder 3"/>
          <p:cNvSpPr>
            <a:spLocks noGrp="1"/>
          </p:cNvSpPr>
          <p:nvPr>
            <p:ph type="sldNum" sz="quarter" idx="5"/>
          </p:nvPr>
        </p:nvSpPr>
        <p:spPr/>
        <p:txBody>
          <a:bodyPr/>
          <a:lstStyle/>
          <a:p>
            <a:fld id="{9B665337-3900-4C05-B990-C3CAC3C31C30}" type="slidenum">
              <a:rPr lang="en-SG" smtClean="0"/>
              <a:t>21</a:t>
            </a:fld>
            <a:endParaRPr lang="en-SG"/>
          </a:p>
        </p:txBody>
      </p:sp>
    </p:spTree>
    <p:extLst>
      <p:ext uri="{BB962C8B-B14F-4D97-AF65-F5344CB8AC3E}">
        <p14:creationId xmlns:p14="http://schemas.microsoft.com/office/powerpoint/2010/main" val="2988647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As a sum up or recap of our journey thus far, perhaps this video can refresh or reinforce our learning …</a:t>
            </a:r>
          </a:p>
        </p:txBody>
      </p:sp>
      <p:sp>
        <p:nvSpPr>
          <p:cNvPr id="4" name="Slide Number Placeholder 3"/>
          <p:cNvSpPr>
            <a:spLocks noGrp="1"/>
          </p:cNvSpPr>
          <p:nvPr>
            <p:ph type="sldNum" sz="quarter" idx="5"/>
          </p:nvPr>
        </p:nvSpPr>
        <p:spPr/>
        <p:txBody>
          <a:bodyPr/>
          <a:lstStyle/>
          <a:p>
            <a:fld id="{9B665337-3900-4C05-B990-C3CAC3C31C30}" type="slidenum">
              <a:rPr lang="en-SG" smtClean="0"/>
              <a:t>2</a:t>
            </a:fld>
            <a:endParaRPr lang="en-SG"/>
          </a:p>
        </p:txBody>
      </p:sp>
    </p:spTree>
    <p:extLst>
      <p:ext uri="{BB962C8B-B14F-4D97-AF65-F5344CB8AC3E}">
        <p14:creationId xmlns:p14="http://schemas.microsoft.com/office/powerpoint/2010/main" val="2628490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 beginnings refer to Mary and Joseph and their role in the salvation and redemption of man.</a:t>
            </a:r>
          </a:p>
        </p:txBody>
      </p:sp>
      <p:sp>
        <p:nvSpPr>
          <p:cNvPr id="4" name="Slide Number Placeholder 3"/>
          <p:cNvSpPr>
            <a:spLocks noGrp="1"/>
          </p:cNvSpPr>
          <p:nvPr>
            <p:ph type="sldNum" sz="quarter" idx="5"/>
          </p:nvPr>
        </p:nvSpPr>
        <p:spPr/>
        <p:txBody>
          <a:bodyPr/>
          <a:lstStyle/>
          <a:p>
            <a:fld id="{9B665337-3900-4C05-B990-C3CAC3C31C30}" type="slidenum">
              <a:rPr lang="en-SG" smtClean="0"/>
              <a:t>22</a:t>
            </a:fld>
            <a:endParaRPr lang="en-SG"/>
          </a:p>
        </p:txBody>
      </p:sp>
    </p:spTree>
    <p:extLst>
      <p:ext uri="{BB962C8B-B14F-4D97-AF65-F5344CB8AC3E}">
        <p14:creationId xmlns:p14="http://schemas.microsoft.com/office/powerpoint/2010/main" val="168685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In the Preface of the Eucharistic Prayer it reads …</a:t>
            </a:r>
          </a:p>
        </p:txBody>
      </p:sp>
      <p:sp>
        <p:nvSpPr>
          <p:cNvPr id="4" name="Slide Number Placeholder 3"/>
          <p:cNvSpPr>
            <a:spLocks noGrp="1"/>
          </p:cNvSpPr>
          <p:nvPr>
            <p:ph type="sldNum" sz="quarter" idx="5"/>
          </p:nvPr>
        </p:nvSpPr>
        <p:spPr/>
        <p:txBody>
          <a:bodyPr/>
          <a:lstStyle/>
          <a:p>
            <a:fld id="{9B665337-3900-4C05-B990-C3CAC3C31C30}" type="slidenum">
              <a:rPr lang="en-SG" smtClean="0"/>
              <a:t>23</a:t>
            </a:fld>
            <a:endParaRPr lang="en-SG"/>
          </a:p>
        </p:txBody>
      </p:sp>
    </p:spTree>
    <p:extLst>
      <p:ext uri="{BB962C8B-B14F-4D97-AF65-F5344CB8AC3E}">
        <p14:creationId xmlns:p14="http://schemas.microsoft.com/office/powerpoint/2010/main" val="3258606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 what does all these verbiage mean? Simply that God is the author and master script-writer from which we respond and do our part and fulfil our role in His Story, His Masterplan. And His Son, Jesus, our Saviour and Redeemer, is the cornerstone, the central figure and hero in the Good News of Salvation.</a:t>
            </a:r>
          </a:p>
          <a:p>
            <a:r>
              <a:rPr lang="en-SG" dirty="0"/>
              <a:t>For without Jesus, there wouldn’t be a need for Joseph and Mary</a:t>
            </a:r>
          </a:p>
        </p:txBody>
      </p:sp>
      <p:sp>
        <p:nvSpPr>
          <p:cNvPr id="4" name="Slide Number Placeholder 3"/>
          <p:cNvSpPr>
            <a:spLocks noGrp="1"/>
          </p:cNvSpPr>
          <p:nvPr>
            <p:ph type="sldNum" sz="quarter" idx="5"/>
          </p:nvPr>
        </p:nvSpPr>
        <p:spPr/>
        <p:txBody>
          <a:bodyPr/>
          <a:lstStyle/>
          <a:p>
            <a:fld id="{9B665337-3900-4C05-B990-C3CAC3C31C30}" type="slidenum">
              <a:rPr lang="en-SG" smtClean="0"/>
              <a:t>24</a:t>
            </a:fld>
            <a:endParaRPr lang="en-SG"/>
          </a:p>
        </p:txBody>
      </p:sp>
    </p:spTree>
    <p:extLst>
      <p:ext uri="{BB962C8B-B14F-4D97-AF65-F5344CB8AC3E}">
        <p14:creationId xmlns:p14="http://schemas.microsoft.com/office/powerpoint/2010/main" val="2968430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And so we’ve come to the end of this particular study of St Joseph; for now, that is; and hopefully we’re now in a better position to answer this question – Who is St Joseph? Is he a lowly carpenter or is he the hidden king of the Jews? … We can explore each of these questions further when we continue on with our follow-up study by viewing three video talks on St Joseph presented by Dr Brant </a:t>
            </a:r>
            <a:r>
              <a:rPr lang="en-SG" dirty="0" err="1"/>
              <a:t>Pitre</a:t>
            </a:r>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25</a:t>
            </a:fld>
            <a:endParaRPr lang="en-SG"/>
          </a:p>
        </p:txBody>
      </p:sp>
    </p:spTree>
    <p:extLst>
      <p:ext uri="{BB962C8B-B14F-4D97-AF65-F5344CB8AC3E}">
        <p14:creationId xmlns:p14="http://schemas.microsoft.com/office/powerpoint/2010/main" val="3820903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Dr </a:t>
            </a:r>
            <a:r>
              <a:rPr lang="en-SG" dirty="0" err="1"/>
              <a:t>Pitre</a:t>
            </a:r>
            <a:r>
              <a:rPr lang="en-SG" dirty="0"/>
              <a:t> is Professor of Sacred Scripture at the Augustine Institute. I’ve posted an intro trailer video in the Telegram channel which you can refer. I’ll leave the details as to when all these will be taking place to Alicia and Annabelle to arrange for you. Meanwhile, …</a:t>
            </a:r>
          </a:p>
        </p:txBody>
      </p:sp>
      <p:sp>
        <p:nvSpPr>
          <p:cNvPr id="4" name="Slide Number Placeholder 3"/>
          <p:cNvSpPr>
            <a:spLocks noGrp="1"/>
          </p:cNvSpPr>
          <p:nvPr>
            <p:ph type="sldNum" sz="quarter" idx="5"/>
          </p:nvPr>
        </p:nvSpPr>
        <p:spPr/>
        <p:txBody>
          <a:bodyPr/>
          <a:lstStyle/>
          <a:p>
            <a:fld id="{9B665337-3900-4C05-B990-C3CAC3C31C30}" type="slidenum">
              <a:rPr lang="en-SG" smtClean="0"/>
              <a:t>26</a:t>
            </a:fld>
            <a:endParaRPr lang="en-SG"/>
          </a:p>
        </p:txBody>
      </p:sp>
    </p:spTree>
    <p:extLst>
      <p:ext uri="{BB962C8B-B14F-4D97-AF65-F5344CB8AC3E}">
        <p14:creationId xmlns:p14="http://schemas.microsoft.com/office/powerpoint/2010/main" val="40633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Let us pray by placing ourselves and our families before God … </a:t>
            </a:r>
          </a:p>
        </p:txBody>
      </p:sp>
      <p:sp>
        <p:nvSpPr>
          <p:cNvPr id="4" name="Slide Number Placeholder 3"/>
          <p:cNvSpPr>
            <a:spLocks noGrp="1"/>
          </p:cNvSpPr>
          <p:nvPr>
            <p:ph type="sldNum" sz="quarter" idx="5"/>
          </p:nvPr>
        </p:nvSpPr>
        <p:spPr/>
        <p:txBody>
          <a:bodyPr/>
          <a:lstStyle/>
          <a:p>
            <a:fld id="{9B665337-3900-4C05-B990-C3CAC3C31C30}" type="slidenum">
              <a:rPr lang="en-SG" smtClean="0"/>
              <a:t>3</a:t>
            </a:fld>
            <a:endParaRPr lang="en-SG"/>
          </a:p>
        </p:txBody>
      </p:sp>
    </p:spTree>
    <p:extLst>
      <p:ext uri="{BB962C8B-B14F-4D97-AF65-F5344CB8AC3E}">
        <p14:creationId xmlns:p14="http://schemas.microsoft.com/office/powerpoint/2010/main" val="1411325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As we come to the close of our 33-day study of St Joseph it bears reminding that St Joseph as Protector and Patron of the Holy Universal Church, he also presides over the Body of Christ which includes all of us. Amongst all men, God chose to make Joseph his most tangible image on earth. In 1870, Pope Leo XIII explained … read slide … Joseph, protector of the Holy Church, pray for us</a:t>
            </a:r>
          </a:p>
        </p:txBody>
      </p:sp>
      <p:sp>
        <p:nvSpPr>
          <p:cNvPr id="4" name="Slide Number Placeholder 3"/>
          <p:cNvSpPr>
            <a:spLocks noGrp="1"/>
          </p:cNvSpPr>
          <p:nvPr>
            <p:ph type="sldNum" sz="quarter" idx="5"/>
          </p:nvPr>
        </p:nvSpPr>
        <p:spPr/>
        <p:txBody>
          <a:bodyPr/>
          <a:lstStyle/>
          <a:p>
            <a:fld id="{9B665337-3900-4C05-B990-C3CAC3C31C30}" type="slidenum">
              <a:rPr lang="en-SG" smtClean="0"/>
              <a:t>4</a:t>
            </a:fld>
            <a:endParaRPr lang="en-SG"/>
          </a:p>
        </p:txBody>
      </p:sp>
    </p:spTree>
    <p:extLst>
      <p:ext uri="{BB962C8B-B14F-4D97-AF65-F5344CB8AC3E}">
        <p14:creationId xmlns:p14="http://schemas.microsoft.com/office/powerpoint/2010/main" val="2567924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While we are weak, and always at risk of being attacked by the Evil One, we are thankful to have St Joseph as our protector and patron for St Joseph is a terror of demons. Truly Satan and his army of demons can’t figure Joseph out. They can’t penetrate his inner most being. Like John the Baptist, Joseph was sanctified while he was in his mother’s womb. And he was blessed with supernatural grace to resist concupiscence. As God’s chosen representative of the Heavenly Father on earth and as the Patron and Protector of the Universal Church, the fatherhood of St Joseph terrorises the devil … read slide</a:t>
            </a:r>
          </a:p>
        </p:txBody>
      </p:sp>
      <p:sp>
        <p:nvSpPr>
          <p:cNvPr id="4" name="Slide Number Placeholder 3"/>
          <p:cNvSpPr>
            <a:spLocks noGrp="1"/>
          </p:cNvSpPr>
          <p:nvPr>
            <p:ph type="sldNum" sz="quarter" idx="5"/>
          </p:nvPr>
        </p:nvSpPr>
        <p:spPr/>
        <p:txBody>
          <a:bodyPr/>
          <a:lstStyle/>
          <a:p>
            <a:fld id="{9B665337-3900-4C05-B990-C3CAC3C31C30}" type="slidenum">
              <a:rPr lang="en-SG" smtClean="0"/>
              <a:t>5</a:t>
            </a:fld>
            <a:endParaRPr lang="en-SG"/>
          </a:p>
        </p:txBody>
      </p:sp>
    </p:spTree>
    <p:extLst>
      <p:ext uri="{BB962C8B-B14F-4D97-AF65-F5344CB8AC3E}">
        <p14:creationId xmlns:p14="http://schemas.microsoft.com/office/powerpoint/2010/main" val="6565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We turn to St Joseph as the purity of St Joseph terrorises the devil … read slide … Blessed are the pure of heart, for they shall see God</a:t>
            </a:r>
          </a:p>
        </p:txBody>
      </p:sp>
      <p:sp>
        <p:nvSpPr>
          <p:cNvPr id="4" name="Slide Number Placeholder 3"/>
          <p:cNvSpPr>
            <a:spLocks noGrp="1"/>
          </p:cNvSpPr>
          <p:nvPr>
            <p:ph type="sldNum" sz="quarter" idx="5"/>
          </p:nvPr>
        </p:nvSpPr>
        <p:spPr/>
        <p:txBody>
          <a:bodyPr/>
          <a:lstStyle/>
          <a:p>
            <a:fld id="{9B665337-3900-4C05-B990-C3CAC3C31C30}" type="slidenum">
              <a:rPr lang="en-SG" smtClean="0"/>
              <a:t>6</a:t>
            </a:fld>
            <a:endParaRPr lang="en-SG"/>
          </a:p>
        </p:txBody>
      </p:sp>
    </p:spTree>
    <p:extLst>
      <p:ext uri="{BB962C8B-B14F-4D97-AF65-F5344CB8AC3E}">
        <p14:creationId xmlns:p14="http://schemas.microsoft.com/office/powerpoint/2010/main" val="517805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St Joseph completely fooled Satan. Satan couldn’t figure Joseph out. None of his schemes, his lies and trickery could tempt or side track Joseph from his mission but rather it is Joseph’s purity, fidelity, obedience, his prudence, his resoluteness, his deep interior life, his very silence that baffles and terrorises Satan and his minions instead</a:t>
            </a:r>
          </a:p>
        </p:txBody>
      </p:sp>
      <p:sp>
        <p:nvSpPr>
          <p:cNvPr id="4" name="Slide Number Placeholder 3"/>
          <p:cNvSpPr>
            <a:spLocks noGrp="1"/>
          </p:cNvSpPr>
          <p:nvPr>
            <p:ph type="sldNum" sz="quarter" idx="5"/>
          </p:nvPr>
        </p:nvSpPr>
        <p:spPr/>
        <p:txBody>
          <a:bodyPr/>
          <a:lstStyle/>
          <a:p>
            <a:fld id="{9B665337-3900-4C05-B990-C3CAC3C31C30}" type="slidenum">
              <a:rPr lang="en-SG" smtClean="0"/>
              <a:t>7</a:t>
            </a:fld>
            <a:endParaRPr lang="en-SG"/>
          </a:p>
        </p:txBody>
      </p:sp>
    </p:spTree>
    <p:extLst>
      <p:ext uri="{BB962C8B-B14F-4D97-AF65-F5344CB8AC3E}">
        <p14:creationId xmlns:p14="http://schemas.microsoft.com/office/powerpoint/2010/main" val="3185637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Read off the slide</a:t>
            </a:r>
          </a:p>
        </p:txBody>
      </p:sp>
      <p:sp>
        <p:nvSpPr>
          <p:cNvPr id="4" name="Slide Number Placeholder 3"/>
          <p:cNvSpPr>
            <a:spLocks noGrp="1"/>
          </p:cNvSpPr>
          <p:nvPr>
            <p:ph type="sldNum" sz="quarter" idx="5"/>
          </p:nvPr>
        </p:nvSpPr>
        <p:spPr/>
        <p:txBody>
          <a:bodyPr/>
          <a:lstStyle/>
          <a:p>
            <a:fld id="{9B665337-3900-4C05-B990-C3CAC3C31C30}" type="slidenum">
              <a:rPr lang="en-SG" smtClean="0"/>
              <a:t>8</a:t>
            </a:fld>
            <a:endParaRPr lang="en-SG"/>
          </a:p>
        </p:txBody>
      </p:sp>
    </p:spTree>
    <p:extLst>
      <p:ext uri="{BB962C8B-B14F-4D97-AF65-F5344CB8AC3E}">
        <p14:creationId xmlns:p14="http://schemas.microsoft.com/office/powerpoint/2010/main" val="3567955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Two powerful prayers at our disposal … don’t need to read this prayer; just make mention</a:t>
            </a:r>
          </a:p>
        </p:txBody>
      </p:sp>
      <p:sp>
        <p:nvSpPr>
          <p:cNvPr id="4" name="Slide Number Placeholder 3"/>
          <p:cNvSpPr>
            <a:spLocks noGrp="1"/>
          </p:cNvSpPr>
          <p:nvPr>
            <p:ph type="sldNum" sz="quarter" idx="5"/>
          </p:nvPr>
        </p:nvSpPr>
        <p:spPr/>
        <p:txBody>
          <a:bodyPr/>
          <a:lstStyle/>
          <a:p>
            <a:fld id="{9B665337-3900-4C05-B990-C3CAC3C31C30}" type="slidenum">
              <a:rPr lang="en-SG" smtClean="0"/>
              <a:t>9</a:t>
            </a:fld>
            <a:endParaRPr lang="en-SG"/>
          </a:p>
        </p:txBody>
      </p:sp>
    </p:spTree>
    <p:extLst>
      <p:ext uri="{BB962C8B-B14F-4D97-AF65-F5344CB8AC3E}">
        <p14:creationId xmlns:p14="http://schemas.microsoft.com/office/powerpoint/2010/main" val="1514825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8/21/2021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79176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8/21/2021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38897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8/21/2021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4438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8/21/2021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45549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8/21/2021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0629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7748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849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807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6462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8/21/2021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454182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8/21/2021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1072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8/21/2021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5242642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794" r:id="rId6"/>
    <p:sldLayoutId id="2147483790" r:id="rId7"/>
    <p:sldLayoutId id="2147483791" r:id="rId8"/>
    <p:sldLayoutId id="2147483792" r:id="rId9"/>
    <p:sldLayoutId id="2147483793" r:id="rId10"/>
    <p:sldLayoutId id="2147483795" r:id="rId1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GEVikiTv1fA?feature=oembed"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xml"/><Relationship Id="rId1" Type="http://schemas.openxmlformats.org/officeDocument/2006/relationships/video" Target="https://www.youtube.com/embed/G3Q__ZSUKbA?feature=oembed" TargetMode="Externa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939053-1276-45F7-BCBB-001F59907AD0}"/>
              </a:ext>
            </a:extLst>
          </p:cNvPr>
          <p:cNvSpPr>
            <a:spLocks noGrp="1"/>
          </p:cNvSpPr>
          <p:nvPr>
            <p:ph type="body" idx="1"/>
          </p:nvPr>
        </p:nvSpPr>
        <p:spPr>
          <a:xfrm>
            <a:off x="581192" y="5455818"/>
            <a:ext cx="11029615" cy="600556"/>
          </a:xfrm>
        </p:spPr>
        <p:txBody>
          <a:bodyPr>
            <a:normAutofit/>
          </a:bodyPr>
          <a:lstStyle/>
          <a:p>
            <a:pPr algn="ctr"/>
            <a:r>
              <a:rPr lang="en-SG" sz="2400" b="1" dirty="0"/>
              <a:t>Welcome to meeting #6</a:t>
            </a:r>
          </a:p>
        </p:txBody>
      </p:sp>
      <p:pic>
        <p:nvPicPr>
          <p:cNvPr id="5" name="Picture 4">
            <a:extLst>
              <a:ext uri="{FF2B5EF4-FFF2-40B4-BE49-F238E27FC236}">
                <a16:creationId xmlns:a16="http://schemas.microsoft.com/office/drawing/2014/main" id="{8FB25FFB-9C4D-464E-B4B6-FA97BB30D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812" y="572698"/>
            <a:ext cx="6806242" cy="4537495"/>
          </a:xfrm>
          <a:prstGeom prst="rect">
            <a:avLst/>
          </a:prstGeom>
        </p:spPr>
      </p:pic>
    </p:spTree>
    <p:extLst>
      <p:ext uri="{BB962C8B-B14F-4D97-AF65-F5344CB8AC3E}">
        <p14:creationId xmlns:p14="http://schemas.microsoft.com/office/powerpoint/2010/main" val="1039471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DAC1E0C6-98BA-4867-AA59-5EA1C20E0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3" y="597049"/>
            <a:ext cx="3703321" cy="5228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AAE9157A-BFB0-403A-8F5F-D106328DD0E9}"/>
              </a:ext>
            </a:extLst>
          </p:cNvPr>
          <p:cNvSpPr txBox="1"/>
          <p:nvPr/>
        </p:nvSpPr>
        <p:spPr>
          <a:xfrm>
            <a:off x="4286408" y="108693"/>
            <a:ext cx="7501435" cy="5437579"/>
          </a:xfrm>
          <a:prstGeom prst="rect">
            <a:avLst/>
          </a:prstGeom>
          <a:noFill/>
        </p:spPr>
        <p:txBody>
          <a:bodyPr wrap="square">
            <a:spAutoFit/>
          </a:bodyPr>
          <a:lstStyle/>
          <a:p>
            <a:pPr fontAlgn="base">
              <a:lnSpc>
                <a:spcPct val="115000"/>
              </a:lnSpc>
              <a:spcAft>
                <a:spcPts val="2250"/>
              </a:spcAft>
            </a:pPr>
            <a:r>
              <a:rPr lang="en-SG" sz="1600" b="1" dirty="0">
                <a:solidFill>
                  <a:srgbClr val="0B416C"/>
                </a:solidFill>
                <a:effectLst/>
                <a:ea typeface="Times New Roman" panose="02020603050405020304" pitchFamily="18" charset="0"/>
                <a:cs typeface="Arial" panose="020B0604020202020204" pitchFamily="34" charset="0"/>
              </a:rPr>
              <a:t>Prayer to the Blessed Virgin Mary and Saint Joseph</a:t>
            </a:r>
            <a:endParaRPr lang="en-SG" sz="1600" b="1" dirty="0">
              <a:effectLst/>
              <a:ea typeface="Calibri" panose="020F0502020204030204" pitchFamily="34" charset="0"/>
              <a:cs typeface="Times New Roman" panose="02020603050405020304" pitchFamily="18" charset="0"/>
            </a:endParaRPr>
          </a:p>
          <a:p>
            <a:pPr fontAlgn="base">
              <a:lnSpc>
                <a:spcPct val="115000"/>
              </a:lnSpc>
              <a:spcAft>
                <a:spcPts val="2250"/>
              </a:spcAft>
            </a:pPr>
            <a:r>
              <a:rPr lang="en-SG" sz="1500" b="1" dirty="0">
                <a:solidFill>
                  <a:srgbClr val="262626"/>
                </a:solidFill>
                <a:effectLst/>
                <a:ea typeface="Times New Roman" panose="02020603050405020304" pitchFamily="18" charset="0"/>
                <a:cs typeface="Arial" panose="020B0604020202020204" pitchFamily="34" charset="0"/>
              </a:rPr>
              <a:t>To you, O blessed Joseph, do we come in our tribulation, and having implored the help of your most holy Spouse, we confidently invoke your patronage also.</a:t>
            </a:r>
            <a:br>
              <a:rPr lang="en-SG" sz="1500" b="1" dirty="0">
                <a:solidFill>
                  <a:srgbClr val="262626"/>
                </a:solidFill>
                <a:effectLst/>
                <a:ea typeface="Times New Roman" panose="02020603050405020304" pitchFamily="18" charset="0"/>
                <a:cs typeface="Arial" panose="020B0604020202020204" pitchFamily="34" charset="0"/>
              </a:rPr>
            </a:br>
            <a:br>
              <a:rPr lang="en-SG" sz="1500" b="1" dirty="0">
                <a:solidFill>
                  <a:srgbClr val="262626"/>
                </a:solidFill>
                <a:effectLst/>
                <a:ea typeface="Times New Roman" panose="02020603050405020304" pitchFamily="18" charset="0"/>
                <a:cs typeface="Arial" panose="020B0604020202020204" pitchFamily="34" charset="0"/>
              </a:rPr>
            </a:br>
            <a:r>
              <a:rPr lang="en-SG" sz="1500" b="1" dirty="0">
                <a:solidFill>
                  <a:srgbClr val="262626"/>
                </a:solidFill>
                <a:effectLst/>
                <a:ea typeface="Times New Roman" panose="02020603050405020304" pitchFamily="18" charset="0"/>
                <a:cs typeface="Arial" panose="020B0604020202020204" pitchFamily="34" charset="0"/>
              </a:rPr>
              <a:t>Through that charity which bound you to the Immaculate Virgin Mother of God</a:t>
            </a:r>
            <a:br>
              <a:rPr lang="en-SG" sz="1500" b="1" dirty="0">
                <a:solidFill>
                  <a:srgbClr val="262626"/>
                </a:solidFill>
                <a:effectLst/>
                <a:ea typeface="Times New Roman" panose="02020603050405020304" pitchFamily="18" charset="0"/>
                <a:cs typeface="Arial" panose="020B0604020202020204" pitchFamily="34" charset="0"/>
              </a:rPr>
            </a:br>
            <a:r>
              <a:rPr lang="en-SG" sz="1500" b="1" dirty="0">
                <a:solidFill>
                  <a:srgbClr val="262626"/>
                </a:solidFill>
                <a:effectLst/>
                <a:ea typeface="Times New Roman" panose="02020603050405020304" pitchFamily="18" charset="0"/>
                <a:cs typeface="Arial" panose="020B0604020202020204" pitchFamily="34" charset="0"/>
              </a:rPr>
              <a:t>and through the paternal love with which you embraced the Child Jesus,</a:t>
            </a:r>
            <a:br>
              <a:rPr lang="en-SG" sz="1500" b="1" dirty="0">
                <a:solidFill>
                  <a:srgbClr val="262626"/>
                </a:solidFill>
                <a:effectLst/>
                <a:ea typeface="Times New Roman" panose="02020603050405020304" pitchFamily="18" charset="0"/>
                <a:cs typeface="Arial" panose="020B0604020202020204" pitchFamily="34" charset="0"/>
              </a:rPr>
            </a:br>
            <a:r>
              <a:rPr lang="en-SG" sz="1500" b="1" dirty="0">
                <a:solidFill>
                  <a:srgbClr val="262626"/>
                </a:solidFill>
                <a:effectLst/>
                <a:ea typeface="Times New Roman" panose="02020603050405020304" pitchFamily="18" charset="0"/>
                <a:cs typeface="Arial" panose="020B0604020202020204" pitchFamily="34" charset="0"/>
              </a:rPr>
              <a:t>we humbly beg you graciously to regard the inheritance which Jesus Christ has purchased by his Blood, and with your power and strength to aid us in our necessities.</a:t>
            </a:r>
            <a:endParaRPr lang="en-SG" sz="1500" b="1" dirty="0">
              <a:effectLst/>
              <a:ea typeface="Calibri" panose="020F0502020204030204" pitchFamily="34" charset="0"/>
              <a:cs typeface="Times New Roman" panose="02020603050405020304" pitchFamily="18" charset="0"/>
            </a:endParaRPr>
          </a:p>
          <a:p>
            <a:pPr fontAlgn="base">
              <a:lnSpc>
                <a:spcPct val="115000"/>
              </a:lnSpc>
              <a:spcAft>
                <a:spcPts val="800"/>
              </a:spcAft>
            </a:pPr>
            <a:r>
              <a:rPr lang="en-SG" sz="1500" b="1" dirty="0">
                <a:solidFill>
                  <a:srgbClr val="262626"/>
                </a:solidFill>
                <a:effectLst/>
                <a:ea typeface="Times New Roman" panose="02020603050405020304" pitchFamily="18" charset="0"/>
                <a:cs typeface="Arial" panose="020B0604020202020204" pitchFamily="34" charset="0"/>
              </a:rPr>
              <a:t>O most watchful guardian of the Holy Family, defend the chosen children of Jesus Christ;</a:t>
            </a:r>
            <a:br>
              <a:rPr lang="en-SG" sz="1500" b="1" dirty="0">
                <a:solidFill>
                  <a:srgbClr val="262626"/>
                </a:solidFill>
                <a:effectLst/>
                <a:ea typeface="Times New Roman" panose="02020603050405020304" pitchFamily="18" charset="0"/>
                <a:cs typeface="Arial" panose="020B0604020202020204" pitchFamily="34" charset="0"/>
              </a:rPr>
            </a:br>
            <a:r>
              <a:rPr lang="en-SG" sz="1500" b="1" dirty="0">
                <a:solidFill>
                  <a:srgbClr val="262626"/>
                </a:solidFill>
                <a:effectLst/>
                <a:ea typeface="Times New Roman" panose="02020603050405020304" pitchFamily="18" charset="0"/>
                <a:cs typeface="Arial" panose="020B0604020202020204" pitchFamily="34" charset="0"/>
              </a:rPr>
              <a:t>O most loving father, ward off from us every contagion of error and corrupting influence;</a:t>
            </a:r>
            <a:br>
              <a:rPr lang="en-SG" sz="1500" b="1" dirty="0">
                <a:solidFill>
                  <a:srgbClr val="262626"/>
                </a:solidFill>
                <a:effectLst/>
                <a:ea typeface="Times New Roman" panose="02020603050405020304" pitchFamily="18" charset="0"/>
                <a:cs typeface="Arial" panose="020B0604020202020204" pitchFamily="34" charset="0"/>
              </a:rPr>
            </a:br>
            <a:r>
              <a:rPr lang="en-SG" sz="1500" b="1" dirty="0">
                <a:solidFill>
                  <a:srgbClr val="262626"/>
                </a:solidFill>
                <a:effectLst/>
                <a:ea typeface="Times New Roman" panose="02020603050405020304" pitchFamily="18" charset="0"/>
                <a:cs typeface="Arial" panose="020B0604020202020204" pitchFamily="34" charset="0"/>
              </a:rPr>
              <a:t>O our most mighty protector, be kind to us and from heaven assist us in our struggle with the power of darkness.</a:t>
            </a:r>
            <a:br>
              <a:rPr lang="en-SG" sz="1500" b="1" dirty="0">
                <a:solidFill>
                  <a:srgbClr val="262626"/>
                </a:solidFill>
                <a:effectLst/>
                <a:ea typeface="Times New Roman" panose="02020603050405020304" pitchFamily="18" charset="0"/>
                <a:cs typeface="Arial" panose="020B0604020202020204" pitchFamily="34" charset="0"/>
              </a:rPr>
            </a:br>
            <a:br>
              <a:rPr lang="en-SG" sz="1500" b="1" dirty="0">
                <a:solidFill>
                  <a:srgbClr val="262626"/>
                </a:solidFill>
                <a:effectLst/>
                <a:ea typeface="Times New Roman" panose="02020603050405020304" pitchFamily="18" charset="0"/>
                <a:cs typeface="Arial" panose="020B0604020202020204" pitchFamily="34" charset="0"/>
              </a:rPr>
            </a:br>
            <a:r>
              <a:rPr lang="en-SG" sz="1500" b="1" dirty="0">
                <a:solidFill>
                  <a:srgbClr val="262626"/>
                </a:solidFill>
                <a:effectLst/>
                <a:ea typeface="Times New Roman" panose="02020603050405020304" pitchFamily="18" charset="0"/>
                <a:cs typeface="Arial" panose="020B0604020202020204" pitchFamily="34" charset="0"/>
              </a:rPr>
              <a:t>As once you rescued the Child Jesus from deadly peril,</a:t>
            </a:r>
            <a:br>
              <a:rPr lang="en-SG" sz="1500" b="1" dirty="0">
                <a:solidFill>
                  <a:srgbClr val="262626"/>
                </a:solidFill>
                <a:effectLst/>
                <a:ea typeface="Times New Roman" panose="02020603050405020304" pitchFamily="18" charset="0"/>
                <a:cs typeface="Arial" panose="020B0604020202020204" pitchFamily="34" charset="0"/>
              </a:rPr>
            </a:br>
            <a:r>
              <a:rPr lang="en-SG" sz="1500" b="1" dirty="0">
                <a:solidFill>
                  <a:srgbClr val="262626"/>
                </a:solidFill>
                <a:effectLst/>
                <a:ea typeface="Times New Roman" panose="02020603050405020304" pitchFamily="18" charset="0"/>
                <a:cs typeface="Arial" panose="020B0604020202020204" pitchFamily="34" charset="0"/>
              </a:rPr>
              <a:t>so now protect God's Holy Church from the snares of the enemy and from all adversity;</a:t>
            </a:r>
            <a:br>
              <a:rPr lang="en-SG" sz="1500" b="1" dirty="0">
                <a:solidFill>
                  <a:srgbClr val="262626"/>
                </a:solidFill>
                <a:effectLst/>
                <a:ea typeface="Times New Roman" panose="02020603050405020304" pitchFamily="18" charset="0"/>
                <a:cs typeface="Arial" panose="020B0604020202020204" pitchFamily="34" charset="0"/>
              </a:rPr>
            </a:br>
            <a:r>
              <a:rPr lang="en-SG" sz="1500" b="1" dirty="0">
                <a:solidFill>
                  <a:srgbClr val="262626"/>
                </a:solidFill>
                <a:effectLst/>
                <a:ea typeface="Times New Roman" panose="02020603050405020304" pitchFamily="18" charset="0"/>
                <a:cs typeface="Arial" panose="020B0604020202020204" pitchFamily="34" charset="0"/>
              </a:rPr>
              <a:t>shield, too, each one of us by your constant protection, so that, supported by your example and your aid, we may be able to live piously, to die in holiness, and to obtain eternal happiness in heaven.</a:t>
            </a:r>
            <a:r>
              <a:rPr lang="en-SG" sz="1500" b="1" dirty="0">
                <a:ea typeface="Times New Roman" panose="02020603050405020304" pitchFamily="18" charset="0"/>
                <a:cs typeface="Times New Roman" panose="02020603050405020304" pitchFamily="18" charset="0"/>
              </a:rPr>
              <a:t> </a:t>
            </a:r>
            <a:r>
              <a:rPr lang="en-SG" sz="1500" b="1" dirty="0">
                <a:solidFill>
                  <a:srgbClr val="262626"/>
                </a:solidFill>
                <a:effectLst/>
                <a:ea typeface="Times New Roman" panose="02020603050405020304" pitchFamily="18" charset="0"/>
                <a:cs typeface="Arial" panose="020B0604020202020204" pitchFamily="34" charset="0"/>
              </a:rPr>
              <a:t>Amen.</a:t>
            </a:r>
            <a:endParaRPr lang="en-SG" sz="1500" b="1" dirty="0">
              <a:effectLs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1DC4B753-E3FB-4900-BCC6-C568CB1D3CF7}"/>
              </a:ext>
            </a:extLst>
          </p:cNvPr>
          <p:cNvSpPr txBox="1"/>
          <p:nvPr/>
        </p:nvSpPr>
        <p:spPr>
          <a:xfrm>
            <a:off x="489664" y="5926104"/>
            <a:ext cx="11296732" cy="415691"/>
          </a:xfrm>
          <a:prstGeom prst="rect">
            <a:avLst/>
          </a:prstGeom>
          <a:noFill/>
        </p:spPr>
        <p:txBody>
          <a:bodyPr wrap="square">
            <a:spAutoFit/>
          </a:bodyPr>
          <a:lstStyle/>
          <a:p>
            <a:pPr algn="ctr">
              <a:lnSpc>
                <a:spcPct val="115000"/>
              </a:lnSpc>
              <a:spcAft>
                <a:spcPts val="2250"/>
              </a:spcAft>
            </a:pPr>
            <a:r>
              <a:rPr lang="en-SG" sz="2000" b="1" i="1" dirty="0">
                <a:solidFill>
                  <a:schemeClr val="accent1"/>
                </a:solidFill>
                <a:effectLst/>
                <a:ea typeface="Times New Roman" panose="02020603050405020304" pitchFamily="18" charset="0"/>
              </a:rPr>
              <a:t>Pope Leo XIII in 1889 suggested that this prayer be added to the end of the Rosary</a:t>
            </a:r>
            <a:r>
              <a:rPr lang="en-SG" sz="2000" b="1" i="1" dirty="0">
                <a:solidFill>
                  <a:schemeClr val="accent1"/>
                </a:solidFill>
                <a:ea typeface="Times New Roman" panose="02020603050405020304" pitchFamily="18" charset="0"/>
              </a:rPr>
              <a:t>.</a:t>
            </a:r>
            <a:endParaRPr lang="en-SG" sz="2800" b="1" dirty="0">
              <a:solidFill>
                <a:schemeClr val="accent1"/>
              </a:solidFill>
              <a:effectLst/>
              <a:ea typeface="Times New Roman" panose="02020603050405020304" pitchFamily="18" charset="0"/>
            </a:endParaRPr>
          </a:p>
        </p:txBody>
      </p:sp>
    </p:spTree>
    <p:extLst>
      <p:ext uri="{BB962C8B-B14F-4D97-AF65-F5344CB8AC3E}">
        <p14:creationId xmlns:p14="http://schemas.microsoft.com/office/powerpoint/2010/main" val="46357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D86EA632-CA21-4CBD-A345-6CC5499ACC17}"/>
              </a:ext>
            </a:extLst>
          </p:cNvPr>
          <p:cNvPicPr>
            <a:picLocks noChangeAspect="1"/>
          </p:cNvPicPr>
          <p:nvPr/>
        </p:nvPicPr>
        <p:blipFill rotWithShape="1">
          <a:blip r:embed="rId3">
            <a:extLst>
              <a:ext uri="{28A0092B-C50C-407E-A947-70E740481C1C}">
                <a14:useLocalDpi xmlns:a14="http://schemas.microsoft.com/office/drawing/2010/main" val="0"/>
              </a:ext>
            </a:extLst>
          </a:blip>
          <a:srcRect l="1363"/>
          <a:stretch/>
        </p:blipFill>
        <p:spPr>
          <a:xfrm>
            <a:off x="2708695" y="0"/>
            <a:ext cx="6764547"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9316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7BA577A9-616B-40F0-B411-4CBE32E39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444" y="620358"/>
            <a:ext cx="2857500" cy="518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757D8933-E16C-4673-80B5-AAE19A6EF534}"/>
              </a:ext>
            </a:extLst>
          </p:cNvPr>
          <p:cNvSpPr txBox="1"/>
          <p:nvPr/>
        </p:nvSpPr>
        <p:spPr>
          <a:xfrm>
            <a:off x="3982720" y="620358"/>
            <a:ext cx="7719615" cy="5170646"/>
          </a:xfrm>
          <a:prstGeom prst="rect">
            <a:avLst/>
          </a:prstGeom>
          <a:noFill/>
        </p:spPr>
        <p:txBody>
          <a:bodyPr wrap="square">
            <a:spAutoFit/>
          </a:bodyPr>
          <a:lstStyle/>
          <a:p>
            <a:pPr algn="just">
              <a:lnSpc>
                <a:spcPct val="150000"/>
              </a:lnSpc>
              <a:spcBef>
                <a:spcPts val="600"/>
              </a:spcBef>
              <a:spcAft>
                <a:spcPts val="600"/>
              </a:spcAft>
            </a:pPr>
            <a:r>
              <a:rPr lang="en-US" sz="2000" b="1" i="0" dirty="0">
                <a:solidFill>
                  <a:schemeClr val="accent5">
                    <a:lumMod val="50000"/>
                  </a:schemeClr>
                </a:solidFill>
                <a:effectLst>
                  <a:outerShdw blurRad="38100" dist="38100" dir="2700000" algn="tl">
                    <a:srgbClr val="000000">
                      <a:alpha val="43137"/>
                    </a:srgbClr>
                  </a:outerShdw>
                </a:effectLst>
              </a:rPr>
              <a:t>"Precious in the eyes of the Lord is the death of His faithful ones" (Ps. 115:6). After having faithfully served Jesus and Mary, St. Joseph reached the end of his life in the house at Nazareth. There, surrounded by angels, assisted by Jesus Christ the King of angels, and by Mary, his spouse, who placed themselves at each side of his poor bed, filled with the peace of paradise, he departed from this life. Who shall ever be able to understand the sweetness, the consolation, the blessed hope, the acts of resignation, the flames of charity which the words of eternal life coming alternately from the lips of Jesus and Mary, breathed into the soul of Joseph at the end of his life?</a:t>
            </a:r>
          </a:p>
          <a:p>
            <a:pPr algn="r">
              <a:spcBef>
                <a:spcPts val="600"/>
              </a:spcBef>
              <a:spcAft>
                <a:spcPts val="600"/>
              </a:spcAft>
            </a:pPr>
            <a:r>
              <a:rPr lang="en-SG" sz="2000" b="1" i="0" dirty="0">
                <a:solidFill>
                  <a:schemeClr val="accent1"/>
                </a:solidFill>
                <a:effectLst>
                  <a:outerShdw blurRad="38100" dist="38100" dir="2700000" algn="tl">
                    <a:srgbClr val="000000">
                      <a:alpha val="43137"/>
                    </a:srgbClr>
                  </a:outerShdw>
                </a:effectLst>
              </a:rPr>
              <a:t>St. Alphonsus Liguori</a:t>
            </a:r>
            <a:endParaRPr lang="en-SG" sz="2000" b="1" dirty="0">
              <a:solidFill>
                <a:schemeClr val="accent1"/>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6F4C379F-3AAB-4444-AE38-CA886905E9EA}"/>
              </a:ext>
            </a:extLst>
          </p:cNvPr>
          <p:cNvSpPr txBox="1"/>
          <p:nvPr/>
        </p:nvSpPr>
        <p:spPr>
          <a:xfrm>
            <a:off x="489664" y="5891600"/>
            <a:ext cx="11296732" cy="480388"/>
          </a:xfrm>
          <a:prstGeom prst="rect">
            <a:avLst/>
          </a:prstGeom>
          <a:noFill/>
        </p:spPr>
        <p:txBody>
          <a:bodyPr wrap="square">
            <a:spAutoFit/>
          </a:bodyPr>
          <a:lstStyle/>
          <a:p>
            <a:pPr algn="ctr">
              <a:lnSpc>
                <a:spcPct val="115000"/>
              </a:lnSpc>
              <a:spcAft>
                <a:spcPts val="2250"/>
              </a:spcAft>
            </a:pPr>
            <a:r>
              <a:rPr lang="en-SG" sz="2400" b="1" dirty="0">
                <a:solidFill>
                  <a:schemeClr val="accent1"/>
                </a:solidFill>
                <a:effectLst/>
                <a:ea typeface="Times New Roman" panose="02020603050405020304" pitchFamily="18" charset="0"/>
              </a:rPr>
              <a:t>St Joseph, Patron of the Dying; Pray for us.</a:t>
            </a:r>
            <a:endParaRPr lang="en-SG" sz="3200" b="1" dirty="0">
              <a:solidFill>
                <a:schemeClr val="accent1"/>
              </a:solidFill>
              <a:effectLst/>
              <a:ea typeface="Times New Roman" panose="02020603050405020304" pitchFamily="18" charset="0"/>
            </a:endParaRPr>
          </a:p>
        </p:txBody>
      </p:sp>
    </p:spTree>
    <p:extLst>
      <p:ext uri="{BB962C8B-B14F-4D97-AF65-F5344CB8AC3E}">
        <p14:creationId xmlns:p14="http://schemas.microsoft.com/office/powerpoint/2010/main" val="151181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6F4C379F-3AAB-4444-AE38-CA886905E9EA}"/>
              </a:ext>
            </a:extLst>
          </p:cNvPr>
          <p:cNvSpPr txBox="1"/>
          <p:nvPr/>
        </p:nvSpPr>
        <p:spPr>
          <a:xfrm>
            <a:off x="489664" y="5891600"/>
            <a:ext cx="11296732" cy="480388"/>
          </a:xfrm>
          <a:prstGeom prst="rect">
            <a:avLst/>
          </a:prstGeom>
          <a:noFill/>
        </p:spPr>
        <p:txBody>
          <a:bodyPr wrap="square">
            <a:spAutoFit/>
          </a:bodyPr>
          <a:lstStyle/>
          <a:p>
            <a:pPr algn="ctr">
              <a:lnSpc>
                <a:spcPct val="115000"/>
              </a:lnSpc>
              <a:spcAft>
                <a:spcPts val="2250"/>
              </a:spcAft>
            </a:pPr>
            <a:r>
              <a:rPr lang="en-SG" sz="2400" b="1" dirty="0">
                <a:solidFill>
                  <a:schemeClr val="accent1"/>
                </a:solidFill>
                <a:effectLst/>
                <a:ea typeface="Times New Roman" panose="02020603050405020304" pitchFamily="18" charset="0"/>
              </a:rPr>
              <a:t>St Joseph, Patron of the Dying; Pray for us.</a:t>
            </a:r>
            <a:endParaRPr lang="en-SG" sz="3200" b="1" dirty="0">
              <a:solidFill>
                <a:schemeClr val="accent1"/>
              </a:solidFill>
              <a:effectLst/>
              <a:ea typeface="Times New Roman" panose="02020603050405020304" pitchFamily="18" charset="0"/>
            </a:endParaRPr>
          </a:p>
        </p:txBody>
      </p:sp>
      <p:pic>
        <p:nvPicPr>
          <p:cNvPr id="4" name="Picture 3">
            <a:extLst>
              <a:ext uri="{FF2B5EF4-FFF2-40B4-BE49-F238E27FC236}">
                <a16:creationId xmlns:a16="http://schemas.microsoft.com/office/drawing/2014/main" id="{8A9AA0DA-F30F-46E1-89A2-B30E756DF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474" y="1124680"/>
            <a:ext cx="7115848" cy="4089221"/>
          </a:xfrm>
          <a:prstGeom prst="rect">
            <a:avLst/>
          </a:prstGeom>
        </p:spPr>
      </p:pic>
      <p:sp>
        <p:nvSpPr>
          <p:cNvPr id="2" name="TextBox 1">
            <a:extLst>
              <a:ext uri="{FF2B5EF4-FFF2-40B4-BE49-F238E27FC236}">
                <a16:creationId xmlns:a16="http://schemas.microsoft.com/office/drawing/2014/main" id="{423A1587-F4C7-4E3B-82E1-01D95C2F2CB0}"/>
              </a:ext>
            </a:extLst>
          </p:cNvPr>
          <p:cNvSpPr txBox="1"/>
          <p:nvPr/>
        </p:nvSpPr>
        <p:spPr>
          <a:xfrm>
            <a:off x="9094577" y="5310715"/>
            <a:ext cx="2621487" cy="369332"/>
          </a:xfrm>
          <a:prstGeom prst="rect">
            <a:avLst/>
          </a:prstGeom>
          <a:noFill/>
        </p:spPr>
        <p:txBody>
          <a:bodyPr wrap="none" rtlCol="0">
            <a:spAutoFit/>
          </a:bodyPr>
          <a:lstStyle/>
          <a:p>
            <a:r>
              <a:rPr lang="en-SG" dirty="0"/>
              <a:t>Fr Emmanuel Noel, OCD</a:t>
            </a:r>
          </a:p>
        </p:txBody>
      </p:sp>
      <p:pic>
        <p:nvPicPr>
          <p:cNvPr id="14" name="Picture 13" descr="A picture containing text, person&#10;&#10;Description automatically generated">
            <a:extLst>
              <a:ext uri="{FF2B5EF4-FFF2-40B4-BE49-F238E27FC236}">
                <a16:creationId xmlns:a16="http://schemas.microsoft.com/office/drawing/2014/main" id="{3BF22615-7F9A-43D0-9FC6-9D4BC5F67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129" y="689236"/>
            <a:ext cx="3783726" cy="5018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0196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TextBox 15">
            <a:extLst>
              <a:ext uri="{FF2B5EF4-FFF2-40B4-BE49-F238E27FC236}">
                <a16:creationId xmlns:a16="http://schemas.microsoft.com/office/drawing/2014/main" id="{D2759DB8-001C-47C1-A990-FE040204CFBF}"/>
              </a:ext>
            </a:extLst>
          </p:cNvPr>
          <p:cNvSpPr txBox="1"/>
          <p:nvPr/>
        </p:nvSpPr>
        <p:spPr>
          <a:xfrm>
            <a:off x="4362808" y="920621"/>
            <a:ext cx="7402023" cy="5324535"/>
          </a:xfrm>
          <a:prstGeom prst="rect">
            <a:avLst/>
          </a:prstGeom>
          <a:noFill/>
        </p:spPr>
        <p:txBody>
          <a:bodyPr wrap="square">
            <a:spAutoFit/>
          </a:bodyPr>
          <a:lstStyle/>
          <a:p>
            <a:pPr algn="just">
              <a:spcAft>
                <a:spcPts val="0"/>
              </a:spcAft>
            </a:pPr>
            <a:r>
              <a:rPr lang="en-US" sz="2000" b="1" i="0" dirty="0">
                <a:solidFill>
                  <a:schemeClr val="accent6">
                    <a:lumMod val="50000"/>
                  </a:schemeClr>
                </a:solidFill>
                <a:effectLst/>
              </a:rPr>
              <a:t>It is widely held that St. Joseph had passed away in Nazareth, while Jesus was still at home</a:t>
            </a:r>
            <a:r>
              <a:rPr lang="en-US" sz="2000" b="1" dirty="0">
                <a:solidFill>
                  <a:schemeClr val="accent6">
                    <a:lumMod val="50000"/>
                  </a:schemeClr>
                </a:solidFill>
              </a:rPr>
              <a:t>. </a:t>
            </a:r>
            <a:r>
              <a:rPr lang="en-US" sz="2000" b="1" i="0" dirty="0">
                <a:solidFill>
                  <a:schemeClr val="accent6">
                    <a:lumMod val="50000"/>
                  </a:schemeClr>
                </a:solidFill>
                <a:effectLst/>
              </a:rPr>
              <a:t>When Jesus left home and began his public ministry</a:t>
            </a:r>
            <a:r>
              <a:rPr lang="en-US" sz="2000" b="1" dirty="0">
                <a:solidFill>
                  <a:schemeClr val="accent6">
                    <a:lumMod val="50000"/>
                  </a:schemeClr>
                </a:solidFill>
              </a:rPr>
              <a:t>, </a:t>
            </a:r>
            <a:r>
              <a:rPr lang="en-US" sz="2000" b="1" i="0" dirty="0">
                <a:solidFill>
                  <a:schemeClr val="accent6">
                    <a:lumMod val="50000"/>
                  </a:schemeClr>
                </a:solidFill>
                <a:effectLst/>
              </a:rPr>
              <a:t>Joseph is no longer mentioned, whereas Our Lady is still mentioned during the Wedding Feast of Cana and the Crucifixion of Our Lord</a:t>
            </a:r>
            <a:r>
              <a:rPr lang="en-US" sz="2000" b="1" dirty="0">
                <a:solidFill>
                  <a:schemeClr val="accent6">
                    <a:lumMod val="50000"/>
                  </a:schemeClr>
                </a:solidFill>
              </a:rPr>
              <a:t>. If Joseph had been alive then, </a:t>
            </a:r>
            <a:r>
              <a:rPr lang="en-US" sz="2000" b="1" i="0" dirty="0">
                <a:solidFill>
                  <a:schemeClr val="accent6">
                    <a:lumMod val="50000"/>
                  </a:schemeClr>
                </a:solidFill>
                <a:effectLst/>
              </a:rPr>
              <a:t>surely he would have been at her side during those moments.</a:t>
            </a:r>
          </a:p>
          <a:p>
            <a:pPr algn="just">
              <a:spcAft>
                <a:spcPts val="0"/>
              </a:spcAft>
            </a:pPr>
            <a:endParaRPr lang="en-US" sz="2000" b="1" dirty="0">
              <a:solidFill>
                <a:schemeClr val="accent6">
                  <a:lumMod val="50000"/>
                </a:schemeClr>
              </a:solidFill>
            </a:endParaRPr>
          </a:p>
          <a:p>
            <a:pPr algn="just">
              <a:spcAft>
                <a:spcPts val="0"/>
              </a:spcAft>
            </a:pPr>
            <a:r>
              <a:rPr lang="en-US" sz="2000" b="1" i="0" dirty="0">
                <a:solidFill>
                  <a:schemeClr val="accent6">
                    <a:lumMod val="50000"/>
                  </a:schemeClr>
                </a:solidFill>
                <a:effectLst/>
              </a:rPr>
              <a:t>One question that some people ask is, since Jesus had the power to resurrect the dead, such as he did for his friend Lazarus, why did he not do the same for his father on earth? Jesus did not do this for Joseph because Joseph had fulfilled his mission on earth – to guard, nurture and raise the Son of God into manhood; to prepare Jesus for his own mission. Joseph had indeed accomplished what the Lord had asked of him and fulfilled it with the utmost of love, </a:t>
            </a:r>
            <a:r>
              <a:rPr lang="en-US" sz="2000" b="1" i="0" dirty="0" err="1">
                <a:solidFill>
                  <a:schemeClr val="accent6">
                    <a:lumMod val="50000"/>
                  </a:schemeClr>
                </a:solidFill>
                <a:effectLst/>
              </a:rPr>
              <a:t>honour</a:t>
            </a:r>
            <a:r>
              <a:rPr lang="en-US" sz="2000" b="1" i="0" dirty="0">
                <a:solidFill>
                  <a:schemeClr val="accent6">
                    <a:lumMod val="50000"/>
                  </a:schemeClr>
                </a:solidFill>
                <a:effectLst/>
              </a:rPr>
              <a:t>, and humility. </a:t>
            </a:r>
          </a:p>
          <a:p>
            <a:br>
              <a:rPr lang="en-US" sz="2000" b="1" i="0" dirty="0">
                <a:solidFill>
                  <a:schemeClr val="accent6">
                    <a:lumMod val="50000"/>
                  </a:schemeClr>
                </a:solidFill>
                <a:effectLst/>
              </a:rPr>
            </a:br>
            <a:endParaRPr lang="en-SG" sz="2000" b="1" dirty="0">
              <a:solidFill>
                <a:schemeClr val="accent6">
                  <a:lumMod val="50000"/>
                </a:schemeClr>
              </a:solidFill>
            </a:endParaRPr>
          </a:p>
        </p:txBody>
      </p:sp>
      <p:sp>
        <p:nvSpPr>
          <p:cNvPr id="17" name="TextBox 16">
            <a:extLst>
              <a:ext uri="{FF2B5EF4-FFF2-40B4-BE49-F238E27FC236}">
                <a16:creationId xmlns:a16="http://schemas.microsoft.com/office/drawing/2014/main" id="{4C944806-6DC7-4357-B9BC-DEDA969B652E}"/>
              </a:ext>
            </a:extLst>
          </p:cNvPr>
          <p:cNvSpPr txBox="1"/>
          <p:nvPr/>
        </p:nvSpPr>
        <p:spPr>
          <a:xfrm>
            <a:off x="489664" y="5891600"/>
            <a:ext cx="11296732" cy="480388"/>
          </a:xfrm>
          <a:prstGeom prst="rect">
            <a:avLst/>
          </a:prstGeom>
          <a:noFill/>
        </p:spPr>
        <p:txBody>
          <a:bodyPr wrap="square">
            <a:spAutoFit/>
          </a:bodyPr>
          <a:lstStyle/>
          <a:p>
            <a:pPr algn="ctr">
              <a:lnSpc>
                <a:spcPct val="115000"/>
              </a:lnSpc>
              <a:spcAft>
                <a:spcPts val="2250"/>
              </a:spcAft>
            </a:pPr>
            <a:r>
              <a:rPr lang="en-SG" sz="2400" b="1" dirty="0">
                <a:solidFill>
                  <a:schemeClr val="accent1"/>
                </a:solidFill>
                <a:effectLst/>
                <a:ea typeface="Times New Roman" panose="02020603050405020304" pitchFamily="18" charset="0"/>
              </a:rPr>
              <a:t>St Joseph, Patron of the Dying; Pray for us.</a:t>
            </a:r>
            <a:endParaRPr lang="en-SG" sz="3200" b="1" dirty="0">
              <a:solidFill>
                <a:schemeClr val="accent1"/>
              </a:solidFill>
              <a:effectLst/>
              <a:ea typeface="Times New Roman" panose="02020603050405020304" pitchFamily="18" charset="0"/>
            </a:endParaRPr>
          </a:p>
        </p:txBody>
      </p:sp>
      <p:pic>
        <p:nvPicPr>
          <p:cNvPr id="3" name="Picture 2">
            <a:extLst>
              <a:ext uri="{FF2B5EF4-FFF2-40B4-BE49-F238E27FC236}">
                <a16:creationId xmlns:a16="http://schemas.microsoft.com/office/drawing/2014/main" id="{44AA18D7-482B-441C-9E21-23BCC7C2C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08" y="709107"/>
            <a:ext cx="3622546" cy="4989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2386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TextBox 11">
            <a:extLst>
              <a:ext uri="{FF2B5EF4-FFF2-40B4-BE49-F238E27FC236}">
                <a16:creationId xmlns:a16="http://schemas.microsoft.com/office/drawing/2014/main" id="{82FC3FA8-254C-4BF4-ABC9-41396F113355}"/>
              </a:ext>
            </a:extLst>
          </p:cNvPr>
          <p:cNvSpPr txBox="1"/>
          <p:nvPr/>
        </p:nvSpPr>
        <p:spPr>
          <a:xfrm>
            <a:off x="4400772" y="744907"/>
            <a:ext cx="7088756" cy="5016758"/>
          </a:xfrm>
          <a:prstGeom prst="rect">
            <a:avLst/>
          </a:prstGeom>
          <a:noFill/>
        </p:spPr>
        <p:txBody>
          <a:bodyPr wrap="square">
            <a:spAutoFit/>
          </a:bodyPr>
          <a:lstStyle/>
          <a:p>
            <a:r>
              <a:rPr lang="en-US" sz="2000" b="1" i="0" dirty="0">
                <a:solidFill>
                  <a:schemeClr val="accent5">
                    <a:lumMod val="50000"/>
                  </a:schemeClr>
                </a:solidFill>
                <a:effectLst/>
              </a:rPr>
              <a:t>Since we all must die, we should cherish a special devotion to St. Joseph, that he may obtain for us a happy death</a:t>
            </a:r>
            <a:r>
              <a:rPr lang="en-US" sz="2000" b="1" dirty="0">
                <a:solidFill>
                  <a:schemeClr val="accent5">
                    <a:lumMod val="50000"/>
                  </a:schemeClr>
                </a:solidFill>
              </a:rPr>
              <a:t>:</a:t>
            </a:r>
          </a:p>
          <a:p>
            <a:endParaRPr lang="en-US" sz="2000" b="1" i="0" dirty="0">
              <a:solidFill>
                <a:schemeClr val="accent5">
                  <a:lumMod val="50000"/>
                </a:schemeClr>
              </a:solidFill>
              <a:effectLst/>
            </a:endParaRPr>
          </a:p>
          <a:p>
            <a:pPr marL="342900" indent="-342900">
              <a:buAutoNum type="arabicPeriod"/>
            </a:pPr>
            <a:r>
              <a:rPr lang="en-US" sz="2000" b="1" i="0" dirty="0">
                <a:solidFill>
                  <a:schemeClr val="accent5">
                    <a:lumMod val="50000"/>
                  </a:schemeClr>
                </a:solidFill>
                <a:effectLst/>
              </a:rPr>
              <a:t>Jesus Christ loved Joseph not only as a friend, but as a father, and on this account his mediation is far more efficacious than that of any other Saint.</a:t>
            </a:r>
          </a:p>
          <a:p>
            <a:pPr marL="342900" indent="-342900">
              <a:buAutoNum type="arabicPeriod"/>
            </a:pPr>
            <a:r>
              <a:rPr lang="en-US" sz="2000" b="1" i="0" dirty="0">
                <a:solidFill>
                  <a:schemeClr val="accent5">
                    <a:lumMod val="50000"/>
                  </a:schemeClr>
                </a:solidFill>
                <a:effectLst/>
              </a:rPr>
              <a:t>St. Joseph had obtained special power against the evil spirits, who tempt us with redoubled </a:t>
            </a:r>
            <a:r>
              <a:rPr lang="en-US" sz="2000" b="1" i="0" dirty="0" err="1">
                <a:solidFill>
                  <a:schemeClr val="accent5">
                    <a:lumMod val="50000"/>
                  </a:schemeClr>
                </a:solidFill>
                <a:effectLst/>
              </a:rPr>
              <a:t>vigour</a:t>
            </a:r>
            <a:r>
              <a:rPr lang="en-US" sz="2000" b="1" i="0" dirty="0">
                <a:solidFill>
                  <a:schemeClr val="accent5">
                    <a:lumMod val="50000"/>
                  </a:schemeClr>
                </a:solidFill>
                <a:effectLst/>
              </a:rPr>
              <a:t> at the hour of death. </a:t>
            </a:r>
          </a:p>
          <a:p>
            <a:pPr marL="342900" indent="-342900">
              <a:buAutoNum type="arabicPeriod"/>
            </a:pPr>
            <a:r>
              <a:rPr lang="en-US" sz="2000" b="1" dirty="0">
                <a:solidFill>
                  <a:schemeClr val="accent5">
                    <a:lumMod val="50000"/>
                  </a:schemeClr>
                </a:solidFill>
              </a:rPr>
              <a:t>T</a:t>
            </a:r>
            <a:r>
              <a:rPr lang="en-US" sz="2000" b="1" i="0" dirty="0">
                <a:solidFill>
                  <a:schemeClr val="accent5">
                    <a:lumMod val="50000"/>
                  </a:schemeClr>
                </a:solidFill>
                <a:effectLst/>
              </a:rPr>
              <a:t>he assistance given St. Joseph at his death by Jesus and Mary obtained for him the right to secure a holy and peaceful death for his servants. Hence, if we invoke him at the hour of death he will not only help us, but he will also obtain for us the assistance of Jesus and Mary.</a:t>
            </a:r>
          </a:p>
          <a:p>
            <a:pPr marL="342900" indent="-342900">
              <a:buAutoNum type="arabicPeriod"/>
            </a:pPr>
            <a:endParaRPr lang="en-US" sz="2000" b="1" i="0" dirty="0">
              <a:solidFill>
                <a:schemeClr val="accent5">
                  <a:lumMod val="50000"/>
                </a:schemeClr>
              </a:solidFill>
              <a:effectLst/>
            </a:endParaRPr>
          </a:p>
          <a:p>
            <a:pPr algn="r"/>
            <a:r>
              <a:rPr lang="en-SG" sz="2000" b="1" i="0" dirty="0">
                <a:solidFill>
                  <a:schemeClr val="accent6">
                    <a:lumMod val="50000"/>
                  </a:schemeClr>
                </a:solidFill>
                <a:effectLst/>
              </a:rPr>
              <a:t>St. Alphonsus Liguori</a:t>
            </a:r>
            <a:endParaRPr lang="en-SG" sz="2000" b="1" dirty="0">
              <a:solidFill>
                <a:schemeClr val="accent6">
                  <a:lumMod val="50000"/>
                </a:schemeClr>
              </a:solidFill>
            </a:endParaRPr>
          </a:p>
        </p:txBody>
      </p:sp>
      <p:sp>
        <p:nvSpPr>
          <p:cNvPr id="13" name="TextBox 12">
            <a:extLst>
              <a:ext uri="{FF2B5EF4-FFF2-40B4-BE49-F238E27FC236}">
                <a16:creationId xmlns:a16="http://schemas.microsoft.com/office/drawing/2014/main" id="{E3F6E65F-B82D-4D07-A362-6DC534331D35}"/>
              </a:ext>
            </a:extLst>
          </p:cNvPr>
          <p:cNvSpPr txBox="1"/>
          <p:nvPr/>
        </p:nvSpPr>
        <p:spPr>
          <a:xfrm>
            <a:off x="489664" y="5891600"/>
            <a:ext cx="11296732" cy="480388"/>
          </a:xfrm>
          <a:prstGeom prst="rect">
            <a:avLst/>
          </a:prstGeom>
          <a:noFill/>
        </p:spPr>
        <p:txBody>
          <a:bodyPr wrap="square">
            <a:spAutoFit/>
          </a:bodyPr>
          <a:lstStyle/>
          <a:p>
            <a:pPr algn="ctr">
              <a:lnSpc>
                <a:spcPct val="115000"/>
              </a:lnSpc>
              <a:spcAft>
                <a:spcPts val="2250"/>
              </a:spcAft>
            </a:pPr>
            <a:r>
              <a:rPr lang="en-SG" sz="2400" b="1" dirty="0">
                <a:solidFill>
                  <a:schemeClr val="accent1"/>
                </a:solidFill>
                <a:effectLst/>
                <a:ea typeface="Times New Roman" panose="02020603050405020304" pitchFamily="18" charset="0"/>
              </a:rPr>
              <a:t>St Joseph, Patron of the Dying; Pray for us.</a:t>
            </a:r>
            <a:endParaRPr lang="en-SG" sz="3200" b="1" dirty="0">
              <a:solidFill>
                <a:schemeClr val="accent1"/>
              </a:solidFill>
              <a:effectLst/>
              <a:ea typeface="Times New Roman" panose="02020603050405020304" pitchFamily="18" charset="0"/>
            </a:endParaRPr>
          </a:p>
        </p:txBody>
      </p:sp>
      <p:pic>
        <p:nvPicPr>
          <p:cNvPr id="14" name="Picture 13">
            <a:extLst>
              <a:ext uri="{FF2B5EF4-FFF2-40B4-BE49-F238E27FC236}">
                <a16:creationId xmlns:a16="http://schemas.microsoft.com/office/drawing/2014/main" id="{5929BA41-E2DA-42DA-A1E4-41B6676B5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998" y="653364"/>
            <a:ext cx="3410391" cy="5115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5632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TextBox 12">
            <a:extLst>
              <a:ext uri="{FF2B5EF4-FFF2-40B4-BE49-F238E27FC236}">
                <a16:creationId xmlns:a16="http://schemas.microsoft.com/office/drawing/2014/main" id="{E3F6E65F-B82D-4D07-A362-6DC534331D35}"/>
              </a:ext>
            </a:extLst>
          </p:cNvPr>
          <p:cNvSpPr txBox="1"/>
          <p:nvPr/>
        </p:nvSpPr>
        <p:spPr>
          <a:xfrm>
            <a:off x="489664" y="5891600"/>
            <a:ext cx="11296732" cy="480388"/>
          </a:xfrm>
          <a:prstGeom prst="rect">
            <a:avLst/>
          </a:prstGeom>
          <a:noFill/>
        </p:spPr>
        <p:txBody>
          <a:bodyPr wrap="square">
            <a:spAutoFit/>
          </a:bodyPr>
          <a:lstStyle/>
          <a:p>
            <a:pPr algn="ctr">
              <a:lnSpc>
                <a:spcPct val="115000"/>
              </a:lnSpc>
              <a:spcAft>
                <a:spcPts val="2250"/>
              </a:spcAft>
            </a:pPr>
            <a:r>
              <a:rPr lang="en-SG" sz="2400" b="1" dirty="0">
                <a:solidFill>
                  <a:schemeClr val="accent1"/>
                </a:solidFill>
                <a:effectLst/>
                <a:ea typeface="Times New Roman" panose="02020603050405020304" pitchFamily="18" charset="0"/>
              </a:rPr>
              <a:t>St Joseph, Patron of the Dying; Pray for us.</a:t>
            </a:r>
            <a:endParaRPr lang="en-SG" sz="3200" b="1" dirty="0">
              <a:solidFill>
                <a:schemeClr val="accent1"/>
              </a:solidFill>
              <a:effectLst/>
              <a:ea typeface="Times New Roman" panose="02020603050405020304" pitchFamily="18" charset="0"/>
            </a:endParaRPr>
          </a:p>
        </p:txBody>
      </p:sp>
      <p:pic>
        <p:nvPicPr>
          <p:cNvPr id="4" name="Picture 3">
            <a:extLst>
              <a:ext uri="{FF2B5EF4-FFF2-40B4-BE49-F238E27FC236}">
                <a16:creationId xmlns:a16="http://schemas.microsoft.com/office/drawing/2014/main" id="{34324B9F-F253-483E-A229-D25D8BE88FAA}"/>
              </a:ext>
            </a:extLst>
          </p:cNvPr>
          <p:cNvPicPr>
            <a:picLocks noChangeAspect="1"/>
          </p:cNvPicPr>
          <p:nvPr/>
        </p:nvPicPr>
        <p:blipFill rotWithShape="1">
          <a:blip r:embed="rId2">
            <a:extLst>
              <a:ext uri="{28A0092B-C50C-407E-A947-70E740481C1C}">
                <a14:useLocalDpi xmlns:a14="http://schemas.microsoft.com/office/drawing/2010/main" val="0"/>
              </a:ext>
            </a:extLst>
          </a:blip>
          <a:srcRect r="2854"/>
          <a:stretch/>
        </p:blipFill>
        <p:spPr>
          <a:xfrm>
            <a:off x="4020490" y="1152135"/>
            <a:ext cx="7635799" cy="4553730"/>
          </a:xfrm>
          <a:prstGeom prst="rect">
            <a:avLst/>
          </a:prstGeom>
        </p:spPr>
      </p:pic>
      <p:pic>
        <p:nvPicPr>
          <p:cNvPr id="12" name="Picture 11" descr="A picture containing text, person&#10;&#10;Description automatically generated">
            <a:extLst>
              <a:ext uri="{FF2B5EF4-FFF2-40B4-BE49-F238E27FC236}">
                <a16:creationId xmlns:a16="http://schemas.microsoft.com/office/drawing/2014/main" id="{A3BB60EB-37F6-4213-B395-5978FA845DA7}"/>
              </a:ext>
            </a:extLst>
          </p:cNvPr>
          <p:cNvPicPr>
            <a:picLocks noChangeAspect="1"/>
          </p:cNvPicPr>
          <p:nvPr/>
        </p:nvPicPr>
        <p:blipFill rotWithShape="1">
          <a:blip r:embed="rId3">
            <a:extLst>
              <a:ext uri="{28A0092B-C50C-407E-A947-70E740481C1C}">
                <a14:useLocalDpi xmlns:a14="http://schemas.microsoft.com/office/drawing/2010/main" val="0"/>
              </a:ext>
            </a:extLst>
          </a:blip>
          <a:srcRect l="2856" t="9253" r="3087"/>
          <a:stretch/>
        </p:blipFill>
        <p:spPr>
          <a:xfrm>
            <a:off x="489664" y="1796070"/>
            <a:ext cx="3384989" cy="3265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2749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A picture containing text&#10;&#10;Description automatically generated">
            <a:extLst>
              <a:ext uri="{FF2B5EF4-FFF2-40B4-BE49-F238E27FC236}">
                <a16:creationId xmlns:a16="http://schemas.microsoft.com/office/drawing/2014/main" id="{7ED312AA-39F0-429C-BCAF-1DE473414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753" y="1009397"/>
            <a:ext cx="3255222" cy="4192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E897CDE0-6489-4944-B1DC-072689D900DC}"/>
              </a:ext>
            </a:extLst>
          </p:cNvPr>
          <p:cNvSpPr txBox="1"/>
          <p:nvPr/>
        </p:nvSpPr>
        <p:spPr>
          <a:xfrm>
            <a:off x="2363250" y="5920561"/>
            <a:ext cx="7379392" cy="461665"/>
          </a:xfrm>
          <a:prstGeom prst="rect">
            <a:avLst/>
          </a:prstGeom>
          <a:noFill/>
        </p:spPr>
        <p:txBody>
          <a:bodyPr wrap="none" rtlCol="0">
            <a:spAutoFit/>
          </a:bodyPr>
          <a:lstStyle/>
          <a:p>
            <a:pPr algn="ctr"/>
            <a:r>
              <a:rPr lang="en-SG" sz="2400" b="1" dirty="0">
                <a:solidFill>
                  <a:schemeClr val="accent1"/>
                </a:solidFill>
              </a:rPr>
              <a:t>The Assumption of St Joseph Body &amp; Soul Into Heaven</a:t>
            </a:r>
            <a:endParaRPr lang="en-SG" sz="2400" b="1" i="1" dirty="0">
              <a:solidFill>
                <a:schemeClr val="accent1"/>
              </a:solidFill>
            </a:endParaRPr>
          </a:p>
        </p:txBody>
      </p:sp>
      <p:sp>
        <p:nvSpPr>
          <p:cNvPr id="13" name="TextBox 12">
            <a:extLst>
              <a:ext uri="{FF2B5EF4-FFF2-40B4-BE49-F238E27FC236}">
                <a16:creationId xmlns:a16="http://schemas.microsoft.com/office/drawing/2014/main" id="{DE9E0C83-C1C8-4323-AC51-CAFB59DE77DD}"/>
              </a:ext>
            </a:extLst>
          </p:cNvPr>
          <p:cNvSpPr txBox="1"/>
          <p:nvPr/>
        </p:nvSpPr>
        <p:spPr>
          <a:xfrm>
            <a:off x="4382222" y="705656"/>
            <a:ext cx="7203057" cy="5078313"/>
          </a:xfrm>
          <a:prstGeom prst="rect">
            <a:avLst/>
          </a:prstGeom>
          <a:noFill/>
        </p:spPr>
        <p:txBody>
          <a:bodyPr wrap="square">
            <a:spAutoFit/>
          </a:bodyPr>
          <a:lstStyle/>
          <a:p>
            <a:pPr algn="just"/>
            <a:r>
              <a:rPr lang="en-US" b="1" i="0" dirty="0">
                <a:solidFill>
                  <a:schemeClr val="accent6">
                    <a:lumMod val="50000"/>
                  </a:schemeClr>
                </a:solidFill>
                <a:effectLst/>
              </a:rPr>
              <a:t>Of all the saints in Christendom, the only pair of whom we possess no first-class relics are the Blessed Virgin Mary and St. Joseph. We attribute this lack of bodily relics to the Assumption of the Virgin Mary into heaven, body and soul, which is one of the great Marian Dogmas of the Church. This tradition has been popularly believed from the earliest days of the Church but was not officially defined as dogma until November 1, 1950 by Venerable Pope Pius XII.</a:t>
            </a:r>
          </a:p>
          <a:p>
            <a:pPr algn="just"/>
            <a:endParaRPr lang="en-US" b="1" dirty="0">
              <a:solidFill>
                <a:schemeClr val="accent6">
                  <a:lumMod val="50000"/>
                </a:schemeClr>
              </a:solidFill>
            </a:endParaRPr>
          </a:p>
          <a:p>
            <a:pPr algn="just"/>
            <a:r>
              <a:rPr lang="en-US" b="1" i="0" dirty="0">
                <a:solidFill>
                  <a:schemeClr val="accent6">
                    <a:lumMod val="50000"/>
                  </a:schemeClr>
                </a:solidFill>
                <a:effectLst/>
              </a:rPr>
              <a:t>The same reasoning is applied to lack of bodily relics of St. Joseph, Virgin-Father of Christ and Chaste Spouse of Mary. We can feel validated in the possible belief of the Assumption of St. Joseph by looking to the apparitions of the 20</a:t>
            </a:r>
            <a:r>
              <a:rPr lang="en-US" b="1" i="0" baseline="30000" dirty="0">
                <a:solidFill>
                  <a:schemeClr val="accent6">
                    <a:lumMod val="50000"/>
                  </a:schemeClr>
                </a:solidFill>
                <a:effectLst/>
              </a:rPr>
              <a:t>th</a:t>
            </a:r>
            <a:r>
              <a:rPr lang="en-US" b="1" i="0" dirty="0">
                <a:solidFill>
                  <a:schemeClr val="accent6">
                    <a:lumMod val="50000"/>
                  </a:schemeClr>
                </a:solidFill>
                <a:effectLst/>
              </a:rPr>
              <a:t> century. When St Joseph appeared at Fatima, Portugal, to bless the world on October 13, 1917 holding the Child Jesus and standing next to Our Lady, would he just have been some type of "ghost" holding the flesh and blood Jesus standing next to flesh and blood Blessed Virgin? It doesn't make sense that the Earthly Trinity: Jesus, Mary and Joseph - who were so closely united on Earth, would be hindered in their union in Heaven. </a:t>
            </a:r>
            <a:endParaRPr lang="en-SG" b="1" dirty="0">
              <a:solidFill>
                <a:schemeClr val="accent6">
                  <a:lumMod val="50000"/>
                </a:schemeClr>
              </a:solidFill>
            </a:endParaRPr>
          </a:p>
        </p:txBody>
      </p:sp>
    </p:spTree>
    <p:extLst>
      <p:ext uri="{BB962C8B-B14F-4D97-AF65-F5344CB8AC3E}">
        <p14:creationId xmlns:p14="http://schemas.microsoft.com/office/powerpoint/2010/main" val="860686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E897CDE0-6489-4944-B1DC-072689D900DC}"/>
              </a:ext>
            </a:extLst>
          </p:cNvPr>
          <p:cNvSpPr txBox="1"/>
          <p:nvPr/>
        </p:nvSpPr>
        <p:spPr>
          <a:xfrm>
            <a:off x="2363250" y="5920561"/>
            <a:ext cx="7379392" cy="461665"/>
          </a:xfrm>
          <a:prstGeom prst="rect">
            <a:avLst/>
          </a:prstGeom>
          <a:noFill/>
        </p:spPr>
        <p:txBody>
          <a:bodyPr wrap="none" rtlCol="0">
            <a:spAutoFit/>
          </a:bodyPr>
          <a:lstStyle/>
          <a:p>
            <a:pPr algn="ctr"/>
            <a:r>
              <a:rPr lang="en-SG" sz="2400" b="1" dirty="0">
                <a:solidFill>
                  <a:schemeClr val="accent1"/>
                </a:solidFill>
              </a:rPr>
              <a:t>The Assumption of St Joseph Body &amp; Soul Into Heaven</a:t>
            </a:r>
            <a:endParaRPr lang="en-SG" sz="2400" b="1" i="1" dirty="0">
              <a:solidFill>
                <a:schemeClr val="accent1"/>
              </a:solidFill>
            </a:endParaRPr>
          </a:p>
        </p:txBody>
      </p:sp>
      <p:sp>
        <p:nvSpPr>
          <p:cNvPr id="13" name="TextBox 12">
            <a:extLst>
              <a:ext uri="{FF2B5EF4-FFF2-40B4-BE49-F238E27FC236}">
                <a16:creationId xmlns:a16="http://schemas.microsoft.com/office/drawing/2014/main" id="{DE9E0C83-C1C8-4323-AC51-CAFB59DE77DD}"/>
              </a:ext>
            </a:extLst>
          </p:cNvPr>
          <p:cNvSpPr txBox="1"/>
          <p:nvPr/>
        </p:nvSpPr>
        <p:spPr>
          <a:xfrm>
            <a:off x="4063263" y="1126592"/>
            <a:ext cx="7763774" cy="4466800"/>
          </a:xfrm>
          <a:prstGeom prst="rect">
            <a:avLst/>
          </a:prstGeom>
          <a:noFill/>
        </p:spPr>
        <p:txBody>
          <a:bodyPr wrap="square">
            <a:spAutoFit/>
          </a:bodyPr>
          <a:lstStyle/>
          <a:p>
            <a:pPr algn="just"/>
            <a:endParaRPr lang="en-US" b="1" dirty="0">
              <a:solidFill>
                <a:srgbClr val="CC8800"/>
              </a:solidFill>
            </a:endParaRPr>
          </a:p>
          <a:p>
            <a:pPr algn="just">
              <a:lnSpc>
                <a:spcPct val="150000"/>
              </a:lnSpc>
            </a:pPr>
            <a:r>
              <a:rPr lang="en-US" sz="2000" b="1" i="0" u="sng" dirty="0">
                <a:solidFill>
                  <a:schemeClr val="accent6">
                    <a:lumMod val="50000"/>
                  </a:schemeClr>
                </a:solidFill>
                <a:effectLst/>
              </a:rPr>
              <a:t>Servant of God Mother Cecilia </a:t>
            </a:r>
            <a:r>
              <a:rPr lang="en-US" sz="2000" b="1" i="0" u="sng" dirty="0" err="1">
                <a:solidFill>
                  <a:schemeClr val="accent6">
                    <a:lumMod val="50000"/>
                  </a:schemeClr>
                </a:solidFill>
                <a:effectLst/>
              </a:rPr>
              <a:t>Baij</a:t>
            </a:r>
            <a:r>
              <a:rPr lang="en-US" sz="2000" b="1" i="0" dirty="0">
                <a:solidFill>
                  <a:schemeClr val="accent6">
                    <a:lumMod val="50000"/>
                  </a:schemeClr>
                </a:solidFill>
                <a:effectLst/>
              </a:rPr>
              <a:t>:  When the </a:t>
            </a:r>
            <a:r>
              <a:rPr lang="en-US" sz="2000" b="1" i="0" dirty="0" err="1">
                <a:solidFill>
                  <a:schemeClr val="accent6">
                    <a:lumMod val="50000"/>
                  </a:schemeClr>
                </a:solidFill>
                <a:effectLst/>
              </a:rPr>
              <a:t>Saviour</a:t>
            </a:r>
            <a:r>
              <a:rPr lang="en-US" sz="2000" b="1" i="0" dirty="0">
                <a:solidFill>
                  <a:schemeClr val="accent6">
                    <a:lumMod val="50000"/>
                  </a:schemeClr>
                </a:solidFill>
                <a:effectLst/>
              </a:rPr>
              <a:t> of the world gloriously and victoriously arose from the dead … he thereafter proceeded to deliver and to take with him from Limbo, those souls which had been confined there. Joseph’s glorified soul was, by the power of God, again reunited to his blessed body. … Joseph made his entry into heaven together with the </a:t>
            </a:r>
            <a:r>
              <a:rPr lang="en-US" sz="2000" b="1" i="0" dirty="0" err="1">
                <a:solidFill>
                  <a:schemeClr val="accent6">
                    <a:lumMod val="50000"/>
                  </a:schemeClr>
                </a:solidFill>
                <a:effectLst/>
              </a:rPr>
              <a:t>Saviour</a:t>
            </a:r>
            <a:r>
              <a:rPr lang="en-US" sz="2000" b="1" i="0" dirty="0">
                <a:solidFill>
                  <a:schemeClr val="accent6">
                    <a:lumMod val="50000"/>
                  </a:schemeClr>
                </a:solidFill>
                <a:effectLst/>
              </a:rPr>
              <a:t> on the occasion of his remarkable Ascension. There the Saint now occupies, in virtue of his virginity and great purity of soul, a most distinguished throne near to the unspotted Lamb of God.</a:t>
            </a:r>
            <a:endParaRPr lang="en-SG" sz="2000" b="1" dirty="0">
              <a:solidFill>
                <a:schemeClr val="accent6">
                  <a:lumMod val="50000"/>
                </a:schemeClr>
              </a:solidFill>
            </a:endParaRPr>
          </a:p>
        </p:txBody>
      </p:sp>
      <p:pic>
        <p:nvPicPr>
          <p:cNvPr id="3" name="Picture 2">
            <a:extLst>
              <a:ext uri="{FF2B5EF4-FFF2-40B4-BE49-F238E27FC236}">
                <a16:creationId xmlns:a16="http://schemas.microsoft.com/office/drawing/2014/main" id="{BC234956-195A-43AA-87F3-863656883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11" y="1276766"/>
            <a:ext cx="3192231" cy="4166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1961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FFDAA22D-6332-47D5-A463-FFDC9BFE0BD0}"/>
              </a:ext>
            </a:extLst>
          </p:cNvPr>
          <p:cNvSpPr txBox="1"/>
          <p:nvPr/>
        </p:nvSpPr>
        <p:spPr>
          <a:xfrm>
            <a:off x="446533" y="5960378"/>
            <a:ext cx="11296733" cy="400110"/>
          </a:xfrm>
          <a:prstGeom prst="rect">
            <a:avLst/>
          </a:prstGeom>
          <a:noFill/>
        </p:spPr>
        <p:txBody>
          <a:bodyPr wrap="square">
            <a:spAutoFit/>
          </a:bodyPr>
          <a:lstStyle/>
          <a:p>
            <a:pPr algn="ctr"/>
            <a:r>
              <a:rPr lang="en-SG" sz="2000" b="1" dirty="0">
                <a:solidFill>
                  <a:schemeClr val="accent1"/>
                </a:solidFill>
                <a:latin typeface="+mj-lt"/>
              </a:rPr>
              <a:t>19</a:t>
            </a:r>
            <a:r>
              <a:rPr lang="en-SG" sz="2000" b="1" baseline="30000" dirty="0">
                <a:solidFill>
                  <a:schemeClr val="accent1"/>
                </a:solidFill>
                <a:latin typeface="+mj-lt"/>
              </a:rPr>
              <a:t>th</a:t>
            </a:r>
            <a:r>
              <a:rPr lang="en-SG" sz="2000" b="1" dirty="0">
                <a:solidFill>
                  <a:schemeClr val="accent1"/>
                </a:solidFill>
                <a:latin typeface="+mj-lt"/>
              </a:rPr>
              <a:t> March 2021 Solemnity of St Joseph, husband of the Blessed Virgin Mary</a:t>
            </a:r>
          </a:p>
        </p:txBody>
      </p:sp>
      <p:pic>
        <p:nvPicPr>
          <p:cNvPr id="5" name="Picture 4">
            <a:extLst>
              <a:ext uri="{FF2B5EF4-FFF2-40B4-BE49-F238E27FC236}">
                <a16:creationId xmlns:a16="http://schemas.microsoft.com/office/drawing/2014/main" id="{BD9767F9-29DF-41D7-9D24-9838EDFF2A13}"/>
              </a:ext>
            </a:extLst>
          </p:cNvPr>
          <p:cNvPicPr>
            <a:picLocks noChangeAspect="1"/>
          </p:cNvPicPr>
          <p:nvPr/>
        </p:nvPicPr>
        <p:blipFill rotWithShape="1">
          <a:blip r:embed="rId3">
            <a:extLst>
              <a:ext uri="{28A0092B-C50C-407E-A947-70E740481C1C}">
                <a14:useLocalDpi xmlns:a14="http://schemas.microsoft.com/office/drawing/2010/main" val="0"/>
              </a:ext>
            </a:extLst>
          </a:blip>
          <a:srcRect r="5427"/>
          <a:stretch/>
        </p:blipFill>
        <p:spPr>
          <a:xfrm>
            <a:off x="1846475" y="635343"/>
            <a:ext cx="8498048" cy="5124713"/>
          </a:xfrm>
          <a:prstGeom prst="rect">
            <a:avLst/>
          </a:prstGeom>
        </p:spPr>
      </p:pic>
      <p:sp>
        <p:nvSpPr>
          <p:cNvPr id="12" name="TextBox 11">
            <a:extLst>
              <a:ext uri="{FF2B5EF4-FFF2-40B4-BE49-F238E27FC236}">
                <a16:creationId xmlns:a16="http://schemas.microsoft.com/office/drawing/2014/main" id="{47230146-E33F-48F5-9708-33F3C8F097D1}"/>
              </a:ext>
            </a:extLst>
          </p:cNvPr>
          <p:cNvSpPr txBox="1"/>
          <p:nvPr/>
        </p:nvSpPr>
        <p:spPr>
          <a:xfrm>
            <a:off x="7691096" y="5310715"/>
            <a:ext cx="2621487" cy="369332"/>
          </a:xfrm>
          <a:prstGeom prst="rect">
            <a:avLst/>
          </a:prstGeom>
          <a:noFill/>
        </p:spPr>
        <p:txBody>
          <a:bodyPr wrap="none" rtlCol="0">
            <a:spAutoFit/>
          </a:bodyPr>
          <a:lstStyle/>
          <a:p>
            <a:r>
              <a:rPr lang="en-SG" dirty="0"/>
              <a:t>Fr Emmanuel Noel, OCD</a:t>
            </a:r>
          </a:p>
        </p:txBody>
      </p:sp>
    </p:spTree>
    <p:extLst>
      <p:ext uri="{BB962C8B-B14F-4D97-AF65-F5344CB8AC3E}">
        <p14:creationId xmlns:p14="http://schemas.microsoft.com/office/powerpoint/2010/main" val="2401462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TextBox 16">
            <a:extLst>
              <a:ext uri="{FF2B5EF4-FFF2-40B4-BE49-F238E27FC236}">
                <a16:creationId xmlns:a16="http://schemas.microsoft.com/office/drawing/2014/main" id="{C43836B3-10A8-4285-A7DD-83E3E2663600}"/>
              </a:ext>
            </a:extLst>
          </p:cNvPr>
          <p:cNvSpPr txBox="1"/>
          <p:nvPr/>
        </p:nvSpPr>
        <p:spPr>
          <a:xfrm>
            <a:off x="446534" y="5884612"/>
            <a:ext cx="11296732" cy="523220"/>
          </a:xfrm>
          <a:prstGeom prst="rect">
            <a:avLst/>
          </a:prstGeom>
          <a:noFill/>
        </p:spPr>
        <p:txBody>
          <a:bodyPr wrap="square">
            <a:spAutoFit/>
          </a:bodyPr>
          <a:lstStyle/>
          <a:p>
            <a:pPr algn="ctr"/>
            <a:r>
              <a:rPr lang="en-SG" sz="2800" b="1" dirty="0">
                <a:solidFill>
                  <a:schemeClr val="accent1"/>
                </a:solidFill>
              </a:rPr>
              <a:t>Who is Saint Joseph?</a:t>
            </a:r>
          </a:p>
        </p:txBody>
      </p:sp>
      <p:pic>
        <p:nvPicPr>
          <p:cNvPr id="2" name="Online Media 1" title="Who is St. Joseph? | MEET THE SAINTS">
            <a:hlinkClick r:id="" action="ppaction://media"/>
            <a:extLst>
              <a:ext uri="{FF2B5EF4-FFF2-40B4-BE49-F238E27FC236}">
                <a16:creationId xmlns:a16="http://schemas.microsoft.com/office/drawing/2014/main" id="{69BC4451-C608-4167-A3E3-01A2717568BC}"/>
              </a:ext>
            </a:extLst>
          </p:cNvPr>
          <p:cNvPicPr>
            <a:picLocks noRot="1" noChangeAspect="1"/>
          </p:cNvPicPr>
          <p:nvPr>
            <a:videoFile r:link="rId1"/>
          </p:nvPr>
        </p:nvPicPr>
        <p:blipFill>
          <a:blip r:embed="rId4"/>
          <a:stretch>
            <a:fillRect/>
          </a:stretch>
        </p:blipFill>
        <p:spPr>
          <a:xfrm>
            <a:off x="1907959" y="907286"/>
            <a:ext cx="8376081" cy="4732487"/>
          </a:xfrm>
          <a:prstGeom prst="rect">
            <a:avLst/>
          </a:prstGeom>
        </p:spPr>
      </p:pic>
    </p:spTree>
    <p:extLst>
      <p:ext uri="{BB962C8B-B14F-4D97-AF65-F5344CB8AC3E}">
        <p14:creationId xmlns:p14="http://schemas.microsoft.com/office/powerpoint/2010/main" val="82575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FFDAA22D-6332-47D5-A463-FFDC9BFE0BD0}"/>
              </a:ext>
            </a:extLst>
          </p:cNvPr>
          <p:cNvSpPr txBox="1"/>
          <p:nvPr/>
        </p:nvSpPr>
        <p:spPr>
          <a:xfrm>
            <a:off x="446533" y="5960378"/>
            <a:ext cx="11296733" cy="400110"/>
          </a:xfrm>
          <a:prstGeom prst="rect">
            <a:avLst/>
          </a:prstGeom>
          <a:noFill/>
        </p:spPr>
        <p:txBody>
          <a:bodyPr wrap="square">
            <a:spAutoFit/>
          </a:bodyPr>
          <a:lstStyle/>
          <a:p>
            <a:pPr algn="ctr"/>
            <a:r>
              <a:rPr lang="en-SG" sz="2000" b="1" dirty="0">
                <a:solidFill>
                  <a:schemeClr val="accent1"/>
                </a:solidFill>
                <a:latin typeface="+mj-lt"/>
              </a:rPr>
              <a:t>19</a:t>
            </a:r>
            <a:r>
              <a:rPr lang="en-SG" sz="2000" b="1" baseline="30000" dirty="0">
                <a:solidFill>
                  <a:schemeClr val="accent1"/>
                </a:solidFill>
                <a:latin typeface="+mj-lt"/>
              </a:rPr>
              <a:t>th</a:t>
            </a:r>
            <a:r>
              <a:rPr lang="en-SG" sz="2000" b="1" dirty="0">
                <a:solidFill>
                  <a:schemeClr val="accent1"/>
                </a:solidFill>
                <a:latin typeface="+mj-lt"/>
              </a:rPr>
              <a:t> March 2021 Solemnity of St Joseph, husband of the Blessed Virgin Mary</a:t>
            </a:r>
          </a:p>
        </p:txBody>
      </p:sp>
      <p:pic>
        <p:nvPicPr>
          <p:cNvPr id="3" name="Picture 2">
            <a:extLst>
              <a:ext uri="{FF2B5EF4-FFF2-40B4-BE49-F238E27FC236}">
                <a16:creationId xmlns:a16="http://schemas.microsoft.com/office/drawing/2014/main" id="{328FA2CF-4F03-4E26-8556-7282B09E377F}"/>
              </a:ext>
            </a:extLst>
          </p:cNvPr>
          <p:cNvPicPr>
            <a:picLocks noChangeAspect="1"/>
          </p:cNvPicPr>
          <p:nvPr/>
        </p:nvPicPr>
        <p:blipFill rotWithShape="1">
          <a:blip r:embed="rId3">
            <a:extLst>
              <a:ext uri="{28A0092B-C50C-407E-A947-70E740481C1C}">
                <a14:useLocalDpi xmlns:a14="http://schemas.microsoft.com/office/drawing/2010/main" val="0"/>
              </a:ext>
            </a:extLst>
          </a:blip>
          <a:srcRect r="4239"/>
          <a:stretch/>
        </p:blipFill>
        <p:spPr>
          <a:xfrm>
            <a:off x="1778845" y="635343"/>
            <a:ext cx="8598730" cy="5175516"/>
          </a:xfrm>
          <a:prstGeom prst="rect">
            <a:avLst/>
          </a:prstGeom>
        </p:spPr>
      </p:pic>
      <p:sp>
        <p:nvSpPr>
          <p:cNvPr id="12" name="TextBox 11">
            <a:extLst>
              <a:ext uri="{FF2B5EF4-FFF2-40B4-BE49-F238E27FC236}">
                <a16:creationId xmlns:a16="http://schemas.microsoft.com/office/drawing/2014/main" id="{80710C41-E2E3-43D7-BEE5-BDA6977644DC}"/>
              </a:ext>
            </a:extLst>
          </p:cNvPr>
          <p:cNvSpPr txBox="1"/>
          <p:nvPr/>
        </p:nvSpPr>
        <p:spPr>
          <a:xfrm>
            <a:off x="7854991" y="5474266"/>
            <a:ext cx="2621487" cy="369332"/>
          </a:xfrm>
          <a:prstGeom prst="rect">
            <a:avLst/>
          </a:prstGeom>
          <a:noFill/>
        </p:spPr>
        <p:txBody>
          <a:bodyPr wrap="none" rtlCol="0">
            <a:spAutoFit/>
          </a:bodyPr>
          <a:lstStyle/>
          <a:p>
            <a:r>
              <a:rPr lang="en-SG" dirty="0"/>
              <a:t>Fr Emmanuel Noel, OCD</a:t>
            </a:r>
          </a:p>
        </p:txBody>
      </p:sp>
    </p:spTree>
    <p:extLst>
      <p:ext uri="{BB962C8B-B14F-4D97-AF65-F5344CB8AC3E}">
        <p14:creationId xmlns:p14="http://schemas.microsoft.com/office/powerpoint/2010/main" val="2671296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FFDAA22D-6332-47D5-A463-FFDC9BFE0BD0}"/>
              </a:ext>
            </a:extLst>
          </p:cNvPr>
          <p:cNvSpPr txBox="1"/>
          <p:nvPr/>
        </p:nvSpPr>
        <p:spPr>
          <a:xfrm>
            <a:off x="446533" y="5960378"/>
            <a:ext cx="11296733" cy="400110"/>
          </a:xfrm>
          <a:prstGeom prst="rect">
            <a:avLst/>
          </a:prstGeom>
          <a:noFill/>
        </p:spPr>
        <p:txBody>
          <a:bodyPr wrap="square">
            <a:spAutoFit/>
          </a:bodyPr>
          <a:lstStyle/>
          <a:p>
            <a:pPr algn="ctr"/>
            <a:r>
              <a:rPr lang="en-SG" sz="2000" b="1" dirty="0">
                <a:solidFill>
                  <a:schemeClr val="accent1"/>
                </a:solidFill>
                <a:latin typeface="+mj-lt"/>
              </a:rPr>
              <a:t>19</a:t>
            </a:r>
            <a:r>
              <a:rPr lang="en-SG" sz="2000" b="1" baseline="30000" dirty="0">
                <a:solidFill>
                  <a:schemeClr val="accent1"/>
                </a:solidFill>
                <a:latin typeface="+mj-lt"/>
              </a:rPr>
              <a:t>th</a:t>
            </a:r>
            <a:r>
              <a:rPr lang="en-SG" sz="2000" b="1" dirty="0">
                <a:solidFill>
                  <a:schemeClr val="accent1"/>
                </a:solidFill>
                <a:latin typeface="+mj-lt"/>
              </a:rPr>
              <a:t> March 2021 Solemnity of St Joseph, husband of the Blessed Virgin Mary</a:t>
            </a:r>
          </a:p>
        </p:txBody>
      </p:sp>
      <p:pic>
        <p:nvPicPr>
          <p:cNvPr id="3" name="Picture 2">
            <a:extLst>
              <a:ext uri="{FF2B5EF4-FFF2-40B4-BE49-F238E27FC236}">
                <a16:creationId xmlns:a16="http://schemas.microsoft.com/office/drawing/2014/main" id="{4135E593-FDE8-41C0-ADEC-0C2C81BF7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359" y="1044570"/>
            <a:ext cx="9439448" cy="4553067"/>
          </a:xfrm>
          <a:prstGeom prst="rect">
            <a:avLst/>
          </a:prstGeom>
        </p:spPr>
      </p:pic>
      <p:sp>
        <p:nvSpPr>
          <p:cNvPr id="12" name="TextBox 11">
            <a:extLst>
              <a:ext uri="{FF2B5EF4-FFF2-40B4-BE49-F238E27FC236}">
                <a16:creationId xmlns:a16="http://schemas.microsoft.com/office/drawing/2014/main" id="{F1EF3CC9-09D7-47C9-A3FB-63AB512B3366}"/>
              </a:ext>
            </a:extLst>
          </p:cNvPr>
          <p:cNvSpPr txBox="1"/>
          <p:nvPr/>
        </p:nvSpPr>
        <p:spPr>
          <a:xfrm>
            <a:off x="7958508" y="5310715"/>
            <a:ext cx="2621487" cy="369332"/>
          </a:xfrm>
          <a:prstGeom prst="rect">
            <a:avLst/>
          </a:prstGeom>
          <a:noFill/>
        </p:spPr>
        <p:txBody>
          <a:bodyPr wrap="none" rtlCol="0">
            <a:spAutoFit/>
          </a:bodyPr>
          <a:lstStyle/>
          <a:p>
            <a:r>
              <a:rPr lang="en-SG" dirty="0"/>
              <a:t>Fr Emmanuel Noel, OCD</a:t>
            </a:r>
          </a:p>
        </p:txBody>
      </p:sp>
    </p:spTree>
    <p:extLst>
      <p:ext uri="{BB962C8B-B14F-4D97-AF65-F5344CB8AC3E}">
        <p14:creationId xmlns:p14="http://schemas.microsoft.com/office/powerpoint/2010/main" val="1768954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18FF2317-F4AA-42FB-9116-497E6CB32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500" y="632925"/>
            <a:ext cx="8337979" cy="5156465"/>
          </a:xfrm>
          <a:prstGeom prst="rect">
            <a:avLst/>
          </a:prstGeom>
        </p:spPr>
      </p:pic>
      <p:sp>
        <p:nvSpPr>
          <p:cNvPr id="12" name="TextBox 11">
            <a:extLst>
              <a:ext uri="{FF2B5EF4-FFF2-40B4-BE49-F238E27FC236}">
                <a16:creationId xmlns:a16="http://schemas.microsoft.com/office/drawing/2014/main" id="{EA70264D-47F6-4EE5-B2FC-74E40FA14617}"/>
              </a:ext>
            </a:extLst>
          </p:cNvPr>
          <p:cNvSpPr txBox="1"/>
          <p:nvPr/>
        </p:nvSpPr>
        <p:spPr>
          <a:xfrm>
            <a:off x="7716968" y="5363029"/>
            <a:ext cx="2621487" cy="369332"/>
          </a:xfrm>
          <a:prstGeom prst="rect">
            <a:avLst/>
          </a:prstGeom>
          <a:noFill/>
        </p:spPr>
        <p:txBody>
          <a:bodyPr wrap="none" rtlCol="0">
            <a:spAutoFit/>
          </a:bodyPr>
          <a:lstStyle/>
          <a:p>
            <a:r>
              <a:rPr lang="en-SG" dirty="0">
                <a:solidFill>
                  <a:schemeClr val="bg1"/>
                </a:solidFill>
              </a:rPr>
              <a:t>Fr Emmanuel Noel, OCD</a:t>
            </a:r>
          </a:p>
        </p:txBody>
      </p:sp>
      <p:sp>
        <p:nvSpPr>
          <p:cNvPr id="13" name="TextBox 14">
            <a:extLst>
              <a:ext uri="{FF2B5EF4-FFF2-40B4-BE49-F238E27FC236}">
                <a16:creationId xmlns:a16="http://schemas.microsoft.com/office/drawing/2014/main" id="{FFDAA22D-6332-47D5-A463-FFDC9BFE0BD0}"/>
              </a:ext>
            </a:extLst>
          </p:cNvPr>
          <p:cNvSpPr txBox="1"/>
          <p:nvPr/>
        </p:nvSpPr>
        <p:spPr>
          <a:xfrm>
            <a:off x="447633" y="5944431"/>
            <a:ext cx="11296733"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sz="2000" b="1" dirty="0">
                <a:solidFill>
                  <a:schemeClr val="accent1"/>
                </a:solidFill>
                <a:latin typeface="+mj-lt"/>
              </a:rPr>
              <a:t>Joseph kept hidden Mary’s virginity and virgin birth from the ruler of the age </a:t>
            </a:r>
          </a:p>
        </p:txBody>
      </p:sp>
    </p:spTree>
    <p:extLst>
      <p:ext uri="{BB962C8B-B14F-4D97-AF65-F5344CB8AC3E}">
        <p14:creationId xmlns:p14="http://schemas.microsoft.com/office/powerpoint/2010/main" val="4239616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FFDAA22D-6332-47D5-A463-FFDC9BFE0BD0}"/>
              </a:ext>
            </a:extLst>
          </p:cNvPr>
          <p:cNvSpPr txBox="1"/>
          <p:nvPr/>
        </p:nvSpPr>
        <p:spPr>
          <a:xfrm>
            <a:off x="446533" y="5960378"/>
            <a:ext cx="11296733" cy="400110"/>
          </a:xfrm>
          <a:prstGeom prst="rect">
            <a:avLst/>
          </a:prstGeom>
          <a:noFill/>
        </p:spPr>
        <p:txBody>
          <a:bodyPr wrap="square">
            <a:spAutoFit/>
          </a:bodyPr>
          <a:lstStyle/>
          <a:p>
            <a:pPr algn="ctr"/>
            <a:r>
              <a:rPr lang="en-SG" sz="2000" b="1" dirty="0">
                <a:solidFill>
                  <a:schemeClr val="accent1"/>
                </a:solidFill>
                <a:latin typeface="+mj-lt"/>
              </a:rPr>
              <a:t>19</a:t>
            </a:r>
            <a:r>
              <a:rPr lang="en-SG" sz="2000" b="1" baseline="30000" dirty="0">
                <a:solidFill>
                  <a:schemeClr val="accent1"/>
                </a:solidFill>
                <a:latin typeface="+mj-lt"/>
              </a:rPr>
              <a:t>th</a:t>
            </a:r>
            <a:r>
              <a:rPr lang="en-SG" sz="2000" b="1" dirty="0">
                <a:solidFill>
                  <a:schemeClr val="accent1"/>
                </a:solidFill>
                <a:latin typeface="+mj-lt"/>
              </a:rPr>
              <a:t> March 2021 Solemnity of St Joseph, husband of the Blessed Virgin Mary</a:t>
            </a:r>
          </a:p>
        </p:txBody>
      </p:sp>
      <p:pic>
        <p:nvPicPr>
          <p:cNvPr id="3" name="Picture 2">
            <a:extLst>
              <a:ext uri="{FF2B5EF4-FFF2-40B4-BE49-F238E27FC236}">
                <a16:creationId xmlns:a16="http://schemas.microsoft.com/office/drawing/2014/main" id="{D671C9E5-E72E-47E3-A931-F9BEE7EEB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919" y="635343"/>
            <a:ext cx="8710162" cy="4998180"/>
          </a:xfrm>
          <a:prstGeom prst="rect">
            <a:avLst/>
          </a:prstGeom>
        </p:spPr>
      </p:pic>
      <p:sp>
        <p:nvSpPr>
          <p:cNvPr id="12" name="TextBox 11">
            <a:extLst>
              <a:ext uri="{FF2B5EF4-FFF2-40B4-BE49-F238E27FC236}">
                <a16:creationId xmlns:a16="http://schemas.microsoft.com/office/drawing/2014/main" id="{7D2FE2CC-5E68-4D6C-800A-D157F7E11020}"/>
              </a:ext>
            </a:extLst>
          </p:cNvPr>
          <p:cNvSpPr txBox="1"/>
          <p:nvPr/>
        </p:nvSpPr>
        <p:spPr>
          <a:xfrm>
            <a:off x="7958508" y="5310715"/>
            <a:ext cx="2621487" cy="369332"/>
          </a:xfrm>
          <a:prstGeom prst="rect">
            <a:avLst/>
          </a:prstGeom>
          <a:noFill/>
        </p:spPr>
        <p:txBody>
          <a:bodyPr wrap="none" rtlCol="0">
            <a:spAutoFit/>
          </a:bodyPr>
          <a:lstStyle/>
          <a:p>
            <a:r>
              <a:rPr lang="en-SG" dirty="0"/>
              <a:t>Fr Emmanuel Noel, OCD</a:t>
            </a:r>
          </a:p>
        </p:txBody>
      </p:sp>
    </p:spTree>
    <p:extLst>
      <p:ext uri="{BB962C8B-B14F-4D97-AF65-F5344CB8AC3E}">
        <p14:creationId xmlns:p14="http://schemas.microsoft.com/office/powerpoint/2010/main" val="4210977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FFDAA22D-6332-47D5-A463-FFDC9BFE0BD0}"/>
              </a:ext>
            </a:extLst>
          </p:cNvPr>
          <p:cNvSpPr txBox="1"/>
          <p:nvPr/>
        </p:nvSpPr>
        <p:spPr>
          <a:xfrm>
            <a:off x="446533" y="5960378"/>
            <a:ext cx="11296733" cy="400110"/>
          </a:xfrm>
          <a:prstGeom prst="rect">
            <a:avLst/>
          </a:prstGeom>
          <a:noFill/>
        </p:spPr>
        <p:txBody>
          <a:bodyPr wrap="square">
            <a:spAutoFit/>
          </a:bodyPr>
          <a:lstStyle/>
          <a:p>
            <a:pPr algn="ctr"/>
            <a:r>
              <a:rPr lang="en-SG" sz="2000" b="1" dirty="0">
                <a:solidFill>
                  <a:schemeClr val="accent1"/>
                </a:solidFill>
                <a:latin typeface="+mj-lt"/>
              </a:rPr>
              <a:t>19</a:t>
            </a:r>
            <a:r>
              <a:rPr lang="en-SG" sz="2000" b="1" baseline="30000" dirty="0">
                <a:solidFill>
                  <a:schemeClr val="accent1"/>
                </a:solidFill>
                <a:latin typeface="+mj-lt"/>
              </a:rPr>
              <a:t>th</a:t>
            </a:r>
            <a:r>
              <a:rPr lang="en-SG" sz="2000" b="1" dirty="0">
                <a:solidFill>
                  <a:schemeClr val="accent1"/>
                </a:solidFill>
                <a:latin typeface="+mj-lt"/>
              </a:rPr>
              <a:t> March 2021 Solemnity of St Joseph, husband of the Blessed Virgin Mary</a:t>
            </a:r>
          </a:p>
        </p:txBody>
      </p:sp>
      <p:pic>
        <p:nvPicPr>
          <p:cNvPr id="3" name="Picture 2">
            <a:extLst>
              <a:ext uri="{FF2B5EF4-FFF2-40B4-BE49-F238E27FC236}">
                <a16:creationId xmlns:a16="http://schemas.microsoft.com/office/drawing/2014/main" id="{61EF5E6F-8087-4069-AA2D-C7347F911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676" y="699603"/>
            <a:ext cx="8331628" cy="5023108"/>
          </a:xfrm>
          <a:prstGeom prst="rect">
            <a:avLst/>
          </a:prstGeom>
        </p:spPr>
      </p:pic>
      <p:sp>
        <p:nvSpPr>
          <p:cNvPr id="12" name="TextBox 11">
            <a:extLst>
              <a:ext uri="{FF2B5EF4-FFF2-40B4-BE49-F238E27FC236}">
                <a16:creationId xmlns:a16="http://schemas.microsoft.com/office/drawing/2014/main" id="{AF476239-4F40-4E75-BEDC-019EF8B001C8}"/>
              </a:ext>
            </a:extLst>
          </p:cNvPr>
          <p:cNvSpPr txBox="1"/>
          <p:nvPr/>
        </p:nvSpPr>
        <p:spPr>
          <a:xfrm>
            <a:off x="7742853" y="5388349"/>
            <a:ext cx="2621487" cy="369332"/>
          </a:xfrm>
          <a:prstGeom prst="rect">
            <a:avLst/>
          </a:prstGeom>
          <a:noFill/>
        </p:spPr>
        <p:txBody>
          <a:bodyPr wrap="none" rtlCol="0">
            <a:spAutoFit/>
          </a:bodyPr>
          <a:lstStyle/>
          <a:p>
            <a:r>
              <a:rPr lang="en-SG" dirty="0"/>
              <a:t>Fr Emmanuel Noel, OCD</a:t>
            </a:r>
          </a:p>
        </p:txBody>
      </p:sp>
    </p:spTree>
    <p:extLst>
      <p:ext uri="{BB962C8B-B14F-4D97-AF65-F5344CB8AC3E}">
        <p14:creationId xmlns:p14="http://schemas.microsoft.com/office/powerpoint/2010/main" val="211322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Text Placeholder 2">
            <a:extLst>
              <a:ext uri="{FF2B5EF4-FFF2-40B4-BE49-F238E27FC236}">
                <a16:creationId xmlns:a16="http://schemas.microsoft.com/office/drawing/2014/main" id="{D3D1414E-8336-4D46-AE2E-010E54069038}"/>
              </a:ext>
            </a:extLst>
          </p:cNvPr>
          <p:cNvSpPr txBox="1">
            <a:spLocks/>
          </p:cNvSpPr>
          <p:nvPr/>
        </p:nvSpPr>
        <p:spPr>
          <a:xfrm>
            <a:off x="581192" y="5887136"/>
            <a:ext cx="11029615" cy="600556"/>
          </a:xfrm>
          <a:prstGeom prst="rect">
            <a:avLst/>
          </a:prstGeom>
        </p:spPr>
        <p:txBody>
          <a:bodyPr vert="horz" lIns="91440" tIns="45720" rIns="91440" bIns="45720" rtlCol="0" anchor="t">
            <a:normAutofit/>
          </a:bodyPr>
          <a:lstStyle>
            <a:lvl1pPr marL="0" indent="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n-lt"/>
                <a:ea typeface="+mn-ea"/>
                <a:cs typeface="+mn-cs"/>
              </a:defRPr>
            </a:lvl2pPr>
            <a:lvl3pPr marL="9144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3716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4pPr>
            <a:lvl5pPr marL="18288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SG" sz="2400" b="1" dirty="0"/>
              <a:t>who are you saint joseph?</a:t>
            </a:r>
          </a:p>
        </p:txBody>
      </p:sp>
      <p:pic>
        <p:nvPicPr>
          <p:cNvPr id="14" name="Picture 13">
            <a:extLst>
              <a:ext uri="{FF2B5EF4-FFF2-40B4-BE49-F238E27FC236}">
                <a16:creationId xmlns:a16="http://schemas.microsoft.com/office/drawing/2014/main" id="{C1A183D3-5475-4962-9E2B-A0A180C31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949" y="624887"/>
            <a:ext cx="5172541" cy="51725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1E5740FD-ADBA-4B96-8B03-442F9003CCCF}"/>
              </a:ext>
            </a:extLst>
          </p:cNvPr>
          <p:cNvSpPr txBox="1"/>
          <p:nvPr/>
        </p:nvSpPr>
        <p:spPr>
          <a:xfrm>
            <a:off x="6839492" y="1933884"/>
            <a:ext cx="4606505" cy="2554545"/>
          </a:xfrm>
          <a:prstGeom prst="rect">
            <a:avLst/>
          </a:prstGeom>
          <a:noFill/>
        </p:spPr>
        <p:txBody>
          <a:bodyPr wrap="square" rtlCol="0">
            <a:spAutoFit/>
          </a:bodyPr>
          <a:lstStyle/>
          <a:p>
            <a:r>
              <a:rPr lang="en-SG" sz="2000" b="1" dirty="0"/>
              <a:t>Lowly Carpenter or Hidden King of the Jews?</a:t>
            </a:r>
          </a:p>
          <a:p>
            <a:endParaRPr lang="en-SG" sz="2000" b="1" dirty="0"/>
          </a:p>
          <a:p>
            <a:r>
              <a:rPr lang="en-SG" sz="2000" b="1" dirty="0"/>
              <a:t>Elderly Widower or Chaste Spouse of Mary?</a:t>
            </a:r>
          </a:p>
          <a:p>
            <a:endParaRPr lang="en-SG" sz="2000" b="1" dirty="0"/>
          </a:p>
          <a:p>
            <a:r>
              <a:rPr lang="en-SG" sz="2000" b="1" dirty="0"/>
              <a:t>Legal Guardian or Shadow of the Heavenly Father?</a:t>
            </a:r>
          </a:p>
        </p:txBody>
      </p:sp>
    </p:spTree>
    <p:extLst>
      <p:ext uri="{BB962C8B-B14F-4D97-AF65-F5344CB8AC3E}">
        <p14:creationId xmlns:p14="http://schemas.microsoft.com/office/powerpoint/2010/main" val="313626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96F5BFB4-15FF-445E-BFB3-22EF7AF70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875" y="1005840"/>
            <a:ext cx="10236750" cy="4598147"/>
          </a:xfrm>
          <a:prstGeom prst="rect">
            <a:avLst/>
          </a:prstGeom>
        </p:spPr>
      </p:pic>
      <p:sp>
        <p:nvSpPr>
          <p:cNvPr id="16" name="Text Placeholder 2">
            <a:extLst>
              <a:ext uri="{FF2B5EF4-FFF2-40B4-BE49-F238E27FC236}">
                <a16:creationId xmlns:a16="http://schemas.microsoft.com/office/drawing/2014/main" id="{A637A44C-FBC8-4938-8C2A-5C3680F33DE0}"/>
              </a:ext>
            </a:extLst>
          </p:cNvPr>
          <p:cNvSpPr txBox="1">
            <a:spLocks/>
          </p:cNvSpPr>
          <p:nvPr/>
        </p:nvSpPr>
        <p:spPr>
          <a:xfrm>
            <a:off x="581192" y="5869881"/>
            <a:ext cx="11029615" cy="600556"/>
          </a:xfrm>
          <a:prstGeom prst="rect">
            <a:avLst/>
          </a:prstGeom>
        </p:spPr>
        <p:txBody>
          <a:bodyPr vert="horz" lIns="91440" tIns="45720" rIns="91440" bIns="45720" rtlCol="0" anchor="t">
            <a:normAutofit/>
          </a:bodyPr>
          <a:lstStyle>
            <a:lvl1pPr marL="0" indent="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n-lt"/>
                <a:ea typeface="+mn-ea"/>
                <a:cs typeface="+mn-cs"/>
              </a:defRPr>
            </a:lvl2pPr>
            <a:lvl3pPr marL="9144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3716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4pPr>
            <a:lvl5pPr marL="18288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SG" sz="2400" b="1" dirty="0"/>
              <a:t>Dr Brant </a:t>
            </a:r>
            <a:r>
              <a:rPr lang="en-SG" sz="2400" b="1" dirty="0" err="1"/>
              <a:t>Pitre</a:t>
            </a:r>
            <a:r>
              <a:rPr lang="en-SG" sz="2400" b="1" dirty="0"/>
              <a:t> Professor of scripture at the Augustine institute</a:t>
            </a:r>
          </a:p>
        </p:txBody>
      </p:sp>
    </p:spTree>
    <p:extLst>
      <p:ext uri="{BB962C8B-B14F-4D97-AF65-F5344CB8AC3E}">
        <p14:creationId xmlns:p14="http://schemas.microsoft.com/office/powerpoint/2010/main" val="3349557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TextBox 15">
            <a:extLst>
              <a:ext uri="{FF2B5EF4-FFF2-40B4-BE49-F238E27FC236}">
                <a16:creationId xmlns:a16="http://schemas.microsoft.com/office/drawing/2014/main" id="{D5519CE7-BA39-4377-859A-5D7717B74C3D}"/>
              </a:ext>
            </a:extLst>
          </p:cNvPr>
          <p:cNvSpPr txBox="1"/>
          <p:nvPr/>
        </p:nvSpPr>
        <p:spPr>
          <a:xfrm>
            <a:off x="446533" y="1566952"/>
            <a:ext cx="11296733" cy="3385542"/>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a:spcBef>
                <a:spcPts val="1200"/>
              </a:spcBef>
              <a:spcAft>
                <a:spcPts val="1200"/>
              </a:spcAft>
            </a:pPr>
            <a:r>
              <a:rPr lang="en-SG" sz="2200" b="1" dirty="0">
                <a:solidFill>
                  <a:schemeClr val="accent5">
                    <a:lumMod val="50000"/>
                  </a:schemeClr>
                </a:solidFill>
                <a:effectLst>
                  <a:outerShdw blurRad="38100" dist="38100" dir="2700000" algn="tl">
                    <a:srgbClr val="000000">
                      <a:alpha val="43137"/>
                    </a:srgbClr>
                  </a:outerShdw>
                </a:effectLst>
              </a:rPr>
              <a:t>Congratulations to having spent the last 33 days getting to know more about St Joseph. </a:t>
            </a:r>
          </a:p>
          <a:p>
            <a:pPr marL="457200" indent="-457200" algn="just">
              <a:spcBef>
                <a:spcPts val="1200"/>
              </a:spcBef>
              <a:spcAft>
                <a:spcPts val="1200"/>
              </a:spcAft>
              <a:buAutoNum type="arabicPeriod"/>
            </a:pPr>
            <a:r>
              <a:rPr lang="en-SG" sz="2200" b="1" dirty="0">
                <a:solidFill>
                  <a:schemeClr val="accent5">
                    <a:lumMod val="50000"/>
                  </a:schemeClr>
                </a:solidFill>
                <a:effectLst>
                  <a:outerShdw blurRad="38100" dist="38100" dir="2700000" algn="tl">
                    <a:srgbClr val="000000">
                      <a:alpha val="43137"/>
                    </a:srgbClr>
                  </a:outerShdw>
                </a:effectLst>
              </a:rPr>
              <a:t>How has the experience been comparing from when you first </a:t>
            </a:r>
            <a:r>
              <a:rPr lang="en-SG" sz="2200" b="1">
                <a:solidFill>
                  <a:schemeClr val="accent5">
                    <a:lumMod val="50000"/>
                  </a:schemeClr>
                </a:solidFill>
                <a:effectLst>
                  <a:outerShdw blurRad="38100" dist="38100" dir="2700000" algn="tl">
                    <a:srgbClr val="000000">
                      <a:alpha val="43137"/>
                    </a:srgbClr>
                  </a:outerShdw>
                </a:effectLst>
              </a:rPr>
              <a:t>started to </a:t>
            </a:r>
            <a:r>
              <a:rPr lang="en-SG" sz="2200" b="1" dirty="0">
                <a:solidFill>
                  <a:schemeClr val="accent5">
                    <a:lumMod val="50000"/>
                  </a:schemeClr>
                </a:solidFill>
                <a:effectLst>
                  <a:outerShdw blurRad="38100" dist="38100" dir="2700000" algn="tl">
                    <a:srgbClr val="000000">
                      <a:alpha val="43137"/>
                    </a:srgbClr>
                  </a:outerShdw>
                </a:effectLst>
              </a:rPr>
              <a:t>where you are now? Do you have a renewed understanding and appreciation of this silent saint?</a:t>
            </a:r>
          </a:p>
          <a:p>
            <a:pPr marL="457200" indent="-457200" algn="just">
              <a:spcBef>
                <a:spcPts val="1200"/>
              </a:spcBef>
              <a:spcAft>
                <a:spcPts val="1200"/>
              </a:spcAft>
              <a:buFontTx/>
              <a:buAutoNum type="arabicPeriod"/>
            </a:pPr>
            <a:r>
              <a:rPr lang="en-SG" sz="2200" b="1" dirty="0">
                <a:solidFill>
                  <a:schemeClr val="accent5">
                    <a:lumMod val="50000"/>
                  </a:schemeClr>
                </a:solidFill>
                <a:effectLst>
                  <a:outerShdw blurRad="38100" dist="38100" dir="2700000" algn="tl">
                    <a:srgbClr val="000000">
                      <a:alpha val="43137"/>
                    </a:srgbClr>
                  </a:outerShdw>
                </a:effectLst>
              </a:rPr>
              <a:t>Are you open to deepening your understanding and relationship with St Joseph? Is there anything that might prohibit / impede you in doing so?</a:t>
            </a:r>
          </a:p>
          <a:p>
            <a:pPr marL="457200" indent="-457200" algn="just">
              <a:spcBef>
                <a:spcPts val="1200"/>
              </a:spcBef>
              <a:spcAft>
                <a:spcPts val="1200"/>
              </a:spcAft>
              <a:buAutoNum type="arabicPeriod"/>
            </a:pPr>
            <a:r>
              <a:rPr lang="en-SG" sz="2200" b="1" dirty="0">
                <a:solidFill>
                  <a:schemeClr val="accent5">
                    <a:lumMod val="50000"/>
                  </a:schemeClr>
                </a:solidFill>
                <a:effectLst>
                  <a:outerShdw blurRad="38100" dist="38100" dir="2700000" algn="tl">
                    <a:srgbClr val="000000">
                      <a:alpha val="43137"/>
                    </a:srgbClr>
                  </a:outerShdw>
                </a:effectLst>
              </a:rPr>
              <a:t>As you prepare to consecrate yourself to St Joseph, is there anything in particular that you want to ask St Joseph for? Turn to him in prayer.</a:t>
            </a:r>
          </a:p>
        </p:txBody>
      </p:sp>
      <p:sp>
        <p:nvSpPr>
          <p:cNvPr id="17" name="TextBox 16">
            <a:extLst>
              <a:ext uri="{FF2B5EF4-FFF2-40B4-BE49-F238E27FC236}">
                <a16:creationId xmlns:a16="http://schemas.microsoft.com/office/drawing/2014/main" id="{32DD6D53-CF8A-4050-984C-46B7D17D37D1}"/>
              </a:ext>
            </a:extLst>
          </p:cNvPr>
          <p:cNvSpPr txBox="1"/>
          <p:nvPr/>
        </p:nvSpPr>
        <p:spPr>
          <a:xfrm>
            <a:off x="1844466" y="5920068"/>
            <a:ext cx="8498048" cy="461665"/>
          </a:xfrm>
          <a:prstGeom prst="rect">
            <a:avLst/>
          </a:prstGeom>
          <a:noFill/>
        </p:spPr>
        <p:txBody>
          <a:bodyPr wrap="square">
            <a:spAutoFit/>
          </a:bodyPr>
          <a:lstStyle/>
          <a:p>
            <a:pPr algn="ctr"/>
            <a:r>
              <a:rPr lang="en-SG" sz="2400" b="1" dirty="0">
                <a:solidFill>
                  <a:schemeClr val="accent1"/>
                </a:solidFill>
                <a:latin typeface="+mj-lt"/>
              </a:rPr>
              <a:t>Group Reflection &amp; Discussion Questions</a:t>
            </a:r>
          </a:p>
        </p:txBody>
      </p:sp>
    </p:spTree>
    <p:extLst>
      <p:ext uri="{BB962C8B-B14F-4D97-AF65-F5344CB8AC3E}">
        <p14:creationId xmlns:p14="http://schemas.microsoft.com/office/powerpoint/2010/main" val="1945862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19420C58-0FC6-462E-A26C-28E78EF3A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626" y="601452"/>
            <a:ext cx="3145287" cy="5242145"/>
          </a:xfrm>
          <a:prstGeom prst="rect">
            <a:avLst/>
          </a:prstGeom>
        </p:spPr>
      </p:pic>
      <p:sp>
        <p:nvSpPr>
          <p:cNvPr id="17" name="TextBox 16">
            <a:extLst>
              <a:ext uri="{FF2B5EF4-FFF2-40B4-BE49-F238E27FC236}">
                <a16:creationId xmlns:a16="http://schemas.microsoft.com/office/drawing/2014/main" id="{A73EEB06-25B3-4D4B-A2E0-F5C3F8663C15}"/>
              </a:ext>
            </a:extLst>
          </p:cNvPr>
          <p:cNvSpPr txBox="1"/>
          <p:nvPr/>
        </p:nvSpPr>
        <p:spPr>
          <a:xfrm>
            <a:off x="4149854" y="524681"/>
            <a:ext cx="7590593" cy="5355312"/>
          </a:xfrm>
          <a:prstGeom prst="rect">
            <a:avLst/>
          </a:prstGeom>
          <a:noFill/>
        </p:spPr>
        <p:txBody>
          <a:bodyPr wrap="square">
            <a:spAutoFit/>
          </a:bodyPr>
          <a:lstStyle/>
          <a:p>
            <a:pPr algn="just"/>
            <a:r>
              <a:rPr lang="en-US" b="1" i="0" dirty="0">
                <a:solidFill>
                  <a:srgbClr val="1E1E1E"/>
                </a:solidFill>
                <a:latin typeface="+mj-lt"/>
              </a:rPr>
              <a:t>O Glorious Patriarch and Patron of the Church! O Virgin Spouse of the Virgin Mother of God! O Guardian and Virginal Father of the Word Incarnate! In the presence of Jesus and Mary, I choose you this day to be my father, my guardian, and my protector.</a:t>
            </a:r>
          </a:p>
          <a:p>
            <a:pPr algn="just"/>
            <a:r>
              <a:rPr lang="en-US" b="1" i="0" dirty="0">
                <a:solidFill>
                  <a:srgbClr val="1E1E1E"/>
                </a:solidFill>
                <a:latin typeface="+mj-lt"/>
              </a:rPr>
              <a:t>O great St. Joseph, whom God has made the Head of the Holy Family, accept me, I beseech you, though utterly unworthy, to be a member of your “Holy House.” Present me to your Immaculate Spouse; ask her also to adopt me as her child. With her, pray that I may constantly think of Jesus, and serve him faithfully to the end of my life. O Terror of Demons, increase in me virtue, protect me from the evil one, and help me not to offend God in any way.</a:t>
            </a:r>
          </a:p>
          <a:p>
            <a:pPr algn="just"/>
            <a:r>
              <a:rPr lang="en-US" b="1" i="0" dirty="0">
                <a:solidFill>
                  <a:srgbClr val="1E1E1E"/>
                </a:solidFill>
                <a:latin typeface="+mj-lt"/>
              </a:rPr>
              <a:t>O my Spiritual Father, I hereby consecrate myself to you. In faithful imitation of Jesus and Mary, I place myself and all my concerns under your care and protection. To you, after Jesus and Mary, I consecrate my body and soul, with all their faculties, my spiritual growth, my home, and all my affairs and undertakings. Forsake me not, but adopt me as a servant and child of the Holy Family. Watch over me at all times, but especially at the hour of my death. Console and strengthen me with the presence of Jesus and Mary so that, with you, I may praise and adore the Holy Trinity for all eternity. Amen.</a:t>
            </a:r>
          </a:p>
        </p:txBody>
      </p:sp>
      <p:sp>
        <p:nvSpPr>
          <p:cNvPr id="18" name="TextBox 17">
            <a:extLst>
              <a:ext uri="{FF2B5EF4-FFF2-40B4-BE49-F238E27FC236}">
                <a16:creationId xmlns:a16="http://schemas.microsoft.com/office/drawing/2014/main" id="{53F7B780-AF14-443E-A409-8C30785B1872}"/>
              </a:ext>
            </a:extLst>
          </p:cNvPr>
          <p:cNvSpPr txBox="1"/>
          <p:nvPr/>
        </p:nvSpPr>
        <p:spPr>
          <a:xfrm>
            <a:off x="1867475" y="5947474"/>
            <a:ext cx="8498048" cy="400110"/>
          </a:xfrm>
          <a:prstGeom prst="rect">
            <a:avLst/>
          </a:prstGeom>
          <a:noFill/>
        </p:spPr>
        <p:txBody>
          <a:bodyPr wrap="square">
            <a:spAutoFit/>
          </a:bodyPr>
          <a:lstStyle/>
          <a:p>
            <a:pPr algn="ctr"/>
            <a:r>
              <a:rPr lang="en-SG" sz="2000" b="1" dirty="0">
                <a:solidFill>
                  <a:schemeClr val="accent1"/>
                </a:solidFill>
                <a:latin typeface="+mj-lt"/>
              </a:rPr>
              <a:t>CONSECRATION TO SAINT JOSEPH</a:t>
            </a:r>
          </a:p>
        </p:txBody>
      </p:sp>
    </p:spTree>
    <p:extLst>
      <p:ext uri="{BB962C8B-B14F-4D97-AF65-F5344CB8AC3E}">
        <p14:creationId xmlns:p14="http://schemas.microsoft.com/office/powerpoint/2010/main" val="2082952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8E5B36-CAAC-4C7E-B714-A03A6495C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Box 2">
            <a:extLst>
              <a:ext uri="{FF2B5EF4-FFF2-40B4-BE49-F238E27FC236}">
                <a16:creationId xmlns:a16="http://schemas.microsoft.com/office/drawing/2014/main" id="{7AF47BAD-CB7B-48F0-BC90-2AD2800DE836}"/>
              </a:ext>
            </a:extLst>
          </p:cNvPr>
          <p:cNvSpPr txBox="1"/>
          <p:nvPr/>
        </p:nvSpPr>
        <p:spPr>
          <a:xfrm>
            <a:off x="698740" y="77638"/>
            <a:ext cx="1488293" cy="369332"/>
          </a:xfrm>
          <a:prstGeom prst="rect">
            <a:avLst/>
          </a:prstGeom>
          <a:noFill/>
        </p:spPr>
        <p:txBody>
          <a:bodyPr wrap="none" rtlCol="0">
            <a:spAutoFit/>
          </a:bodyPr>
          <a:lstStyle/>
          <a:p>
            <a:r>
              <a:rPr lang="en-SG" b="1" dirty="0"/>
              <a:t>For daily use.</a:t>
            </a:r>
          </a:p>
        </p:txBody>
      </p:sp>
    </p:spTree>
    <p:extLst>
      <p:ext uri="{BB962C8B-B14F-4D97-AF65-F5344CB8AC3E}">
        <p14:creationId xmlns:p14="http://schemas.microsoft.com/office/powerpoint/2010/main" val="603247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TextBox 15">
            <a:extLst>
              <a:ext uri="{FF2B5EF4-FFF2-40B4-BE49-F238E27FC236}">
                <a16:creationId xmlns:a16="http://schemas.microsoft.com/office/drawing/2014/main" id="{0977F3DC-1D2D-4356-9B04-C3D7E3ACC945}"/>
              </a:ext>
            </a:extLst>
          </p:cNvPr>
          <p:cNvSpPr txBox="1"/>
          <p:nvPr/>
        </p:nvSpPr>
        <p:spPr>
          <a:xfrm>
            <a:off x="4509963" y="724870"/>
            <a:ext cx="6995120" cy="5016758"/>
          </a:xfrm>
          <a:prstGeom prst="rect">
            <a:avLst/>
          </a:prstGeom>
          <a:noFill/>
        </p:spPr>
        <p:txBody>
          <a:bodyPr wrap="none" rtlCol="0">
            <a:spAutoFit/>
          </a:bodyPr>
          <a:lstStyle/>
          <a:p>
            <a:pPr algn="ctr"/>
            <a:r>
              <a:rPr lang="en-US" sz="2000" b="1" dirty="0">
                <a:latin typeface="+mj-lt"/>
              </a:rPr>
              <a:t>God, our Father,</a:t>
            </a:r>
          </a:p>
          <a:p>
            <a:pPr algn="ctr"/>
            <a:r>
              <a:rPr lang="en-US" sz="2000" b="1" dirty="0">
                <a:latin typeface="+mj-lt"/>
              </a:rPr>
              <a:t>We place ourselves before you;</a:t>
            </a:r>
          </a:p>
          <a:p>
            <a:pPr algn="ctr"/>
            <a:r>
              <a:rPr lang="en-US" sz="2000" b="1" dirty="0">
                <a:latin typeface="+mj-lt"/>
              </a:rPr>
              <a:t>We know you see us and you hear us; </a:t>
            </a:r>
          </a:p>
          <a:p>
            <a:pPr algn="ctr"/>
            <a:r>
              <a:rPr lang="en-US" sz="2000" b="1" dirty="0">
                <a:latin typeface="+mj-lt"/>
              </a:rPr>
              <a:t>You love us and you are never far from us.</a:t>
            </a:r>
          </a:p>
          <a:p>
            <a:pPr algn="ctr"/>
            <a:r>
              <a:rPr lang="en-US" sz="2000" b="1" dirty="0">
                <a:latin typeface="+mj-lt"/>
              </a:rPr>
              <a:t>You listen to our prayers, you attend to them,</a:t>
            </a:r>
          </a:p>
          <a:p>
            <a:pPr algn="ctr"/>
            <a:r>
              <a:rPr lang="en-US" sz="2000" b="1" dirty="0">
                <a:latin typeface="+mj-lt"/>
              </a:rPr>
              <a:t>In your time and wisdom, with your love and mercy.</a:t>
            </a:r>
          </a:p>
          <a:p>
            <a:pPr algn="ctr"/>
            <a:r>
              <a:rPr lang="en-US" sz="2000" b="1" dirty="0">
                <a:latin typeface="+mj-lt"/>
              </a:rPr>
              <a:t>At this time, we ask for your grace of faith, and understanding,</a:t>
            </a:r>
          </a:p>
          <a:p>
            <a:pPr algn="ctr"/>
            <a:r>
              <a:rPr lang="en-US" sz="2000" b="1" dirty="0">
                <a:latin typeface="+mj-lt"/>
              </a:rPr>
              <a:t>May we listen to your voice and harden not our hearts.</a:t>
            </a:r>
          </a:p>
          <a:p>
            <a:pPr algn="ctr"/>
            <a:r>
              <a:rPr lang="en-US" sz="2000" b="1" dirty="0">
                <a:latin typeface="+mj-lt"/>
              </a:rPr>
              <a:t>Let us embrace your truth and walk ever closer with you.</a:t>
            </a:r>
          </a:p>
          <a:p>
            <a:pPr algn="ctr"/>
            <a:r>
              <a:rPr lang="en-US" sz="2000" b="1" dirty="0">
                <a:latin typeface="+mj-lt"/>
              </a:rPr>
              <a:t>Protect our families with your loving care,</a:t>
            </a:r>
          </a:p>
          <a:p>
            <a:pPr algn="ctr"/>
            <a:r>
              <a:rPr lang="en-US" sz="2000" b="1" dirty="0">
                <a:latin typeface="+mj-lt"/>
              </a:rPr>
              <a:t>Especially those for whom we now pray:</a:t>
            </a:r>
          </a:p>
          <a:p>
            <a:pPr algn="ctr"/>
            <a:r>
              <a:rPr lang="en-US" sz="2000" b="1" dirty="0">
                <a:latin typeface="+mj-lt"/>
              </a:rPr>
              <a:t>[In the silence of our heart,</a:t>
            </a:r>
          </a:p>
          <a:p>
            <a:pPr algn="ctr"/>
            <a:r>
              <a:rPr lang="en-US" sz="2000" b="1" dirty="0">
                <a:latin typeface="+mj-lt"/>
              </a:rPr>
              <a:t>We pause to pray for all our family members,]</a:t>
            </a:r>
          </a:p>
          <a:p>
            <a:pPr algn="ctr"/>
            <a:r>
              <a:rPr lang="en-US" sz="2000" b="1" dirty="0">
                <a:latin typeface="+mj-lt"/>
              </a:rPr>
              <a:t>Our Beloved Mother Mary and St Joseph, intercede for us;</a:t>
            </a:r>
          </a:p>
          <a:p>
            <a:pPr algn="ctr"/>
            <a:r>
              <a:rPr lang="en-US" sz="2000" b="1" dirty="0">
                <a:latin typeface="+mj-lt"/>
              </a:rPr>
              <a:t>In Jesus name we pray,</a:t>
            </a:r>
          </a:p>
          <a:p>
            <a:pPr algn="ctr"/>
            <a:r>
              <a:rPr lang="en-US" sz="2000" b="1" dirty="0">
                <a:latin typeface="+mj-lt"/>
              </a:rPr>
              <a:t>AMEN.</a:t>
            </a:r>
          </a:p>
        </p:txBody>
      </p:sp>
      <p:sp>
        <p:nvSpPr>
          <p:cNvPr id="17" name="TextBox 16">
            <a:extLst>
              <a:ext uri="{FF2B5EF4-FFF2-40B4-BE49-F238E27FC236}">
                <a16:creationId xmlns:a16="http://schemas.microsoft.com/office/drawing/2014/main" id="{32CEAF10-F471-4B60-A0AD-AAD2A915BF62}"/>
              </a:ext>
            </a:extLst>
          </p:cNvPr>
          <p:cNvSpPr txBox="1"/>
          <p:nvPr/>
        </p:nvSpPr>
        <p:spPr>
          <a:xfrm>
            <a:off x="5016979" y="5877820"/>
            <a:ext cx="2243884" cy="461665"/>
          </a:xfrm>
          <a:prstGeom prst="rect">
            <a:avLst/>
          </a:prstGeom>
          <a:noFill/>
        </p:spPr>
        <p:txBody>
          <a:bodyPr wrap="none" rtlCol="0">
            <a:spAutoFit/>
          </a:bodyPr>
          <a:lstStyle/>
          <a:p>
            <a:pPr algn="ctr"/>
            <a:r>
              <a:rPr lang="en-SG" sz="2400" b="1" dirty="0">
                <a:solidFill>
                  <a:schemeClr val="bg1"/>
                </a:solidFill>
              </a:rPr>
              <a:t>Opening Prayer</a:t>
            </a:r>
          </a:p>
        </p:txBody>
      </p:sp>
      <p:pic>
        <p:nvPicPr>
          <p:cNvPr id="3" name="Picture 2">
            <a:extLst>
              <a:ext uri="{FF2B5EF4-FFF2-40B4-BE49-F238E27FC236}">
                <a16:creationId xmlns:a16="http://schemas.microsoft.com/office/drawing/2014/main" id="{D1D5CF27-7AD7-4E38-9E54-826746474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33" y="614664"/>
            <a:ext cx="3580322" cy="5192988"/>
          </a:xfrm>
          <a:prstGeom prst="rect">
            <a:avLst/>
          </a:prstGeom>
        </p:spPr>
      </p:pic>
    </p:spTree>
    <p:extLst>
      <p:ext uri="{BB962C8B-B14F-4D97-AF65-F5344CB8AC3E}">
        <p14:creationId xmlns:p14="http://schemas.microsoft.com/office/powerpoint/2010/main" val="2483550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DB8CED6D-30C9-48C8-B5D2-61D4BB382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1970" y="453643"/>
            <a:ext cx="7101767" cy="5547288"/>
          </a:xfrm>
          <a:prstGeom prst="rect">
            <a:avLst/>
          </a:prstGeom>
        </p:spPr>
      </p:pic>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1325A2C8-45B2-4A56-875A-89874A692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753" y="567708"/>
            <a:ext cx="2741784" cy="5286899"/>
          </a:xfrm>
          <a:prstGeom prst="rect">
            <a:avLst/>
          </a:prstGeom>
        </p:spPr>
      </p:pic>
      <p:sp>
        <p:nvSpPr>
          <p:cNvPr id="15" name="TextBox 14">
            <a:extLst>
              <a:ext uri="{FF2B5EF4-FFF2-40B4-BE49-F238E27FC236}">
                <a16:creationId xmlns:a16="http://schemas.microsoft.com/office/drawing/2014/main" id="{FFDAA22D-6332-47D5-A463-FFDC9BFE0BD0}"/>
              </a:ext>
            </a:extLst>
          </p:cNvPr>
          <p:cNvSpPr txBox="1"/>
          <p:nvPr/>
        </p:nvSpPr>
        <p:spPr>
          <a:xfrm>
            <a:off x="1844466" y="5960378"/>
            <a:ext cx="8498048" cy="400110"/>
          </a:xfrm>
          <a:prstGeom prst="rect">
            <a:avLst/>
          </a:prstGeom>
          <a:noFill/>
        </p:spPr>
        <p:txBody>
          <a:bodyPr wrap="square">
            <a:spAutoFit/>
          </a:bodyPr>
          <a:lstStyle/>
          <a:p>
            <a:pPr algn="ctr"/>
            <a:r>
              <a:rPr lang="en-SG" sz="2000" b="1" dirty="0">
                <a:solidFill>
                  <a:schemeClr val="accent1"/>
                </a:solidFill>
                <a:latin typeface="+mj-lt"/>
              </a:rPr>
              <a:t>LITANY OF SAINT JOSEPH</a:t>
            </a:r>
          </a:p>
        </p:txBody>
      </p:sp>
    </p:spTree>
    <p:extLst>
      <p:ext uri="{BB962C8B-B14F-4D97-AF65-F5344CB8AC3E}">
        <p14:creationId xmlns:p14="http://schemas.microsoft.com/office/powerpoint/2010/main" val="2234798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1325A2C8-45B2-4A56-875A-89874A692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753" y="567708"/>
            <a:ext cx="2741784" cy="5286899"/>
          </a:xfrm>
          <a:prstGeom prst="rect">
            <a:avLst/>
          </a:prstGeom>
        </p:spPr>
      </p:pic>
      <p:sp>
        <p:nvSpPr>
          <p:cNvPr id="15" name="TextBox 14">
            <a:extLst>
              <a:ext uri="{FF2B5EF4-FFF2-40B4-BE49-F238E27FC236}">
                <a16:creationId xmlns:a16="http://schemas.microsoft.com/office/drawing/2014/main" id="{FFDAA22D-6332-47D5-A463-FFDC9BFE0BD0}"/>
              </a:ext>
            </a:extLst>
          </p:cNvPr>
          <p:cNvSpPr txBox="1"/>
          <p:nvPr/>
        </p:nvSpPr>
        <p:spPr>
          <a:xfrm>
            <a:off x="1844466" y="5960378"/>
            <a:ext cx="8498048" cy="400110"/>
          </a:xfrm>
          <a:prstGeom prst="rect">
            <a:avLst/>
          </a:prstGeom>
          <a:noFill/>
        </p:spPr>
        <p:txBody>
          <a:bodyPr wrap="square">
            <a:spAutoFit/>
          </a:bodyPr>
          <a:lstStyle/>
          <a:p>
            <a:pPr algn="ctr"/>
            <a:r>
              <a:rPr lang="en-SG" sz="2000" b="1" dirty="0">
                <a:solidFill>
                  <a:schemeClr val="accent1"/>
                </a:solidFill>
                <a:latin typeface="+mj-lt"/>
              </a:rPr>
              <a:t>LITANY OF SAINT JOSEPH</a:t>
            </a:r>
          </a:p>
        </p:txBody>
      </p:sp>
      <p:pic>
        <p:nvPicPr>
          <p:cNvPr id="2" name="Online Media 1" title="Litany of St. Joseph">
            <a:hlinkClick r:id="" action="ppaction://media"/>
            <a:extLst>
              <a:ext uri="{FF2B5EF4-FFF2-40B4-BE49-F238E27FC236}">
                <a16:creationId xmlns:a16="http://schemas.microsoft.com/office/drawing/2014/main" id="{CD577AA4-5091-4A79-A25D-957B062A0D2C}"/>
              </a:ext>
            </a:extLst>
          </p:cNvPr>
          <p:cNvPicPr>
            <a:picLocks noRot="1" noChangeAspect="1"/>
          </p:cNvPicPr>
          <p:nvPr>
            <a:videoFile r:link="rId1"/>
          </p:nvPr>
        </p:nvPicPr>
        <p:blipFill>
          <a:blip r:embed="rId4"/>
          <a:stretch>
            <a:fillRect/>
          </a:stretch>
        </p:blipFill>
        <p:spPr>
          <a:xfrm>
            <a:off x="4692248" y="1536307"/>
            <a:ext cx="6699797" cy="3785386"/>
          </a:xfrm>
          <a:prstGeom prst="rect">
            <a:avLst/>
          </a:prstGeom>
        </p:spPr>
      </p:pic>
    </p:spTree>
    <p:extLst>
      <p:ext uri="{BB962C8B-B14F-4D97-AF65-F5344CB8AC3E}">
        <p14:creationId xmlns:p14="http://schemas.microsoft.com/office/powerpoint/2010/main" val="140427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D6CAEA16-AA16-4A6C-A330-D02910B25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3" y="743451"/>
            <a:ext cx="3703321" cy="4935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5353BBC3-3094-4F35-9B04-DD2819CD325B}"/>
              </a:ext>
            </a:extLst>
          </p:cNvPr>
          <p:cNvSpPr txBox="1"/>
          <p:nvPr/>
        </p:nvSpPr>
        <p:spPr>
          <a:xfrm>
            <a:off x="1488387" y="5920561"/>
            <a:ext cx="9129102" cy="400110"/>
          </a:xfrm>
          <a:prstGeom prst="rect">
            <a:avLst/>
          </a:prstGeom>
          <a:noFill/>
        </p:spPr>
        <p:txBody>
          <a:bodyPr wrap="none" rtlCol="0">
            <a:spAutoFit/>
          </a:bodyPr>
          <a:lstStyle/>
          <a:p>
            <a:pPr algn="ctr"/>
            <a:r>
              <a:rPr lang="en-SG" sz="2000" b="1" dirty="0">
                <a:solidFill>
                  <a:schemeClr val="accent1"/>
                </a:solidFill>
              </a:rPr>
              <a:t>Joseph, Protector of the Holy Church, Patron of the Universal Church; </a:t>
            </a:r>
            <a:r>
              <a:rPr lang="en-SG" sz="2000" b="1" i="1" dirty="0">
                <a:solidFill>
                  <a:schemeClr val="accent1"/>
                </a:solidFill>
              </a:rPr>
              <a:t>pray for us.</a:t>
            </a:r>
          </a:p>
        </p:txBody>
      </p:sp>
      <p:pic>
        <p:nvPicPr>
          <p:cNvPr id="3" name="Picture 2">
            <a:extLst>
              <a:ext uri="{FF2B5EF4-FFF2-40B4-BE49-F238E27FC236}">
                <a16:creationId xmlns:a16="http://schemas.microsoft.com/office/drawing/2014/main" id="{62901435-47AA-4C2A-9796-91F5851B31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4875" y="741568"/>
            <a:ext cx="3358391" cy="4937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BCABBC7D-C230-42CB-9823-AB8F0F0B3123}"/>
              </a:ext>
            </a:extLst>
          </p:cNvPr>
          <p:cNvSpPr txBox="1"/>
          <p:nvPr/>
        </p:nvSpPr>
        <p:spPr>
          <a:xfrm>
            <a:off x="4241829" y="884343"/>
            <a:ext cx="4065409" cy="1815882"/>
          </a:xfrm>
          <a:prstGeom prst="rect">
            <a:avLst/>
          </a:prstGeom>
          <a:noFill/>
        </p:spPr>
        <p:txBody>
          <a:bodyPr wrap="square">
            <a:spAutoFit/>
          </a:bodyPr>
          <a:lstStyle/>
          <a:p>
            <a:pPr algn="just">
              <a:spcAft>
                <a:spcPts val="800"/>
              </a:spcAft>
            </a:pPr>
            <a:r>
              <a:rPr lang="en-SG" sz="1600" b="1" dirty="0">
                <a:solidFill>
                  <a:schemeClr val="accent5">
                    <a:lumMod val="50000"/>
                  </a:schemeClr>
                </a:solidFill>
                <a:effectLst/>
                <a:ea typeface="Calibri" panose="020F0502020204030204" pitchFamily="34" charset="0"/>
                <a:cs typeface="AGaramondPro-Regular"/>
              </a:rPr>
              <a:t>In 1870, Pope Leo XIII explained the title of St. Joseph this way, "It is thus fitting and most worthy of Joseph's dignity that, in the same way he once kept unceasing holy watch over the family of Nazareth, so now does he protect and defend with his heavenly patronage the Church of Christ."</a:t>
            </a:r>
            <a:endParaRPr lang="en-SG" sz="1400" b="1" dirty="0">
              <a:solidFill>
                <a:schemeClr val="accent5">
                  <a:lumMod val="50000"/>
                </a:schemeClr>
              </a:solidFill>
              <a:effectLs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B164E68-C10E-45C2-B090-97983E37C185}"/>
              </a:ext>
            </a:extLst>
          </p:cNvPr>
          <p:cNvSpPr txBox="1"/>
          <p:nvPr/>
        </p:nvSpPr>
        <p:spPr>
          <a:xfrm>
            <a:off x="446533" y="44978"/>
            <a:ext cx="11288892" cy="369332"/>
          </a:xfrm>
          <a:prstGeom prst="rect">
            <a:avLst/>
          </a:prstGeom>
          <a:noFill/>
        </p:spPr>
        <p:txBody>
          <a:bodyPr wrap="square" rtlCol="0">
            <a:spAutoFit/>
          </a:bodyPr>
          <a:lstStyle/>
          <a:p>
            <a:pPr algn="ctr"/>
            <a:r>
              <a:rPr lang="en-SG" b="1" dirty="0"/>
              <a:t>“God chose to make Joseph his most tangible image on earth.” Blessed William Joseph Chaminade</a:t>
            </a:r>
          </a:p>
        </p:txBody>
      </p:sp>
      <p:sp>
        <p:nvSpPr>
          <p:cNvPr id="16" name="TextBox 15">
            <a:extLst>
              <a:ext uri="{FF2B5EF4-FFF2-40B4-BE49-F238E27FC236}">
                <a16:creationId xmlns:a16="http://schemas.microsoft.com/office/drawing/2014/main" id="{235DBC19-2C73-462B-B2F4-223258EC135D}"/>
              </a:ext>
            </a:extLst>
          </p:cNvPr>
          <p:cNvSpPr txBox="1"/>
          <p:nvPr/>
        </p:nvSpPr>
        <p:spPr>
          <a:xfrm>
            <a:off x="4266309" y="3158460"/>
            <a:ext cx="4079747" cy="2554545"/>
          </a:xfrm>
          <a:prstGeom prst="rect">
            <a:avLst/>
          </a:prstGeom>
          <a:noFill/>
        </p:spPr>
        <p:txBody>
          <a:bodyPr wrap="square">
            <a:spAutoFit/>
          </a:bodyPr>
          <a:lstStyle/>
          <a:p>
            <a:pPr algn="just"/>
            <a:r>
              <a:rPr lang="en-SG" sz="1600" b="1" dirty="0">
                <a:solidFill>
                  <a:schemeClr val="accent6">
                    <a:lumMod val="50000"/>
                  </a:schemeClr>
                </a:solidFill>
              </a:rPr>
              <a:t>The Church invokes St. Joseph as her Patron and Protector through her unshakable trust that he to whom Christ willed to confide the care and protection of his own frail human childhood, will continue from heaven to perform his protective task in order to guide and defend the Mystical Body of Christ himself, which is always weak, always under attack, always in a state of peril. - St. Pope Paul VI</a:t>
            </a:r>
          </a:p>
        </p:txBody>
      </p:sp>
    </p:spTree>
    <p:extLst>
      <p:ext uri="{BB962C8B-B14F-4D97-AF65-F5344CB8AC3E}">
        <p14:creationId xmlns:p14="http://schemas.microsoft.com/office/powerpoint/2010/main" val="2586249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FFDAA22D-6332-47D5-A463-FFDC9BFE0BD0}"/>
              </a:ext>
            </a:extLst>
          </p:cNvPr>
          <p:cNvSpPr txBox="1"/>
          <p:nvPr/>
        </p:nvSpPr>
        <p:spPr>
          <a:xfrm>
            <a:off x="446533" y="5932065"/>
            <a:ext cx="11296733" cy="707886"/>
          </a:xfrm>
          <a:prstGeom prst="rect">
            <a:avLst/>
          </a:prstGeom>
          <a:noFill/>
        </p:spPr>
        <p:txBody>
          <a:bodyPr wrap="square">
            <a:spAutoFit/>
          </a:bodyPr>
          <a:lstStyle/>
          <a:p>
            <a:pPr algn="ctr"/>
            <a:r>
              <a:rPr lang="en-SG" sz="2000" b="1" dirty="0">
                <a:solidFill>
                  <a:schemeClr val="accent1"/>
                </a:solidFill>
                <a:latin typeface="+mj-lt"/>
              </a:rPr>
              <a:t>“Be sober and vigilant. The devil is prowling around like a roaring lion looking for someone to devour.</a:t>
            </a:r>
          </a:p>
          <a:p>
            <a:pPr algn="ctr"/>
            <a:endParaRPr lang="en-SG" sz="2000" b="1" dirty="0">
              <a:solidFill>
                <a:schemeClr val="accent1"/>
              </a:solidFill>
              <a:latin typeface="+mj-lt"/>
            </a:endParaRPr>
          </a:p>
        </p:txBody>
      </p:sp>
      <p:sp>
        <p:nvSpPr>
          <p:cNvPr id="17" name="TextBox 16">
            <a:extLst>
              <a:ext uri="{FF2B5EF4-FFF2-40B4-BE49-F238E27FC236}">
                <a16:creationId xmlns:a16="http://schemas.microsoft.com/office/drawing/2014/main" id="{6F62C123-5FD3-4EDD-A40A-992825A8E4BC}"/>
              </a:ext>
            </a:extLst>
          </p:cNvPr>
          <p:cNvSpPr txBox="1"/>
          <p:nvPr/>
        </p:nvSpPr>
        <p:spPr>
          <a:xfrm>
            <a:off x="4504134" y="675590"/>
            <a:ext cx="7076026" cy="5262979"/>
          </a:xfrm>
          <a:prstGeom prst="rect">
            <a:avLst/>
          </a:prstGeom>
          <a:noFill/>
        </p:spPr>
        <p:txBody>
          <a:bodyPr wrap="square" rtlCol="0">
            <a:spAutoFit/>
          </a:bodyPr>
          <a:lstStyle/>
          <a:p>
            <a:pPr algn="ctr" fontAlgn="base"/>
            <a:r>
              <a:rPr lang="en-US" b="1" i="1" dirty="0">
                <a:solidFill>
                  <a:srgbClr val="3A3A3A"/>
                </a:solidFill>
                <a:effectLst/>
                <a:latin typeface="Roboto"/>
              </a:rPr>
              <a:t>The fatherhood of St. Joseph terrorizes the devil. </a:t>
            </a:r>
          </a:p>
          <a:p>
            <a:pPr algn="ctr"/>
            <a:endParaRPr lang="en-SG" dirty="0"/>
          </a:p>
          <a:p>
            <a:pPr algn="just"/>
            <a:r>
              <a:rPr lang="en-SG" sz="2000" b="1" dirty="0">
                <a:solidFill>
                  <a:schemeClr val="accent6">
                    <a:lumMod val="50000"/>
                  </a:schemeClr>
                </a:solidFill>
              </a:rPr>
              <a:t>Evil spirits are terrified of St Joseph because he alone is the spouse of the Immaculata and the father of Jesus Christ. St Joseph’s spirit is always at attention and ready to protect, defend and fight for Jesus, Mary and for souls.</a:t>
            </a:r>
          </a:p>
          <a:p>
            <a:pPr algn="just"/>
            <a:endParaRPr lang="en-SG" sz="2000" b="1" dirty="0">
              <a:solidFill>
                <a:schemeClr val="accent6">
                  <a:lumMod val="50000"/>
                </a:schemeClr>
              </a:solidFill>
            </a:endParaRPr>
          </a:p>
          <a:p>
            <a:pPr algn="just"/>
            <a:r>
              <a:rPr lang="en-SG" sz="2000" b="1" dirty="0">
                <a:solidFill>
                  <a:schemeClr val="accent6">
                    <a:lumMod val="50000"/>
                  </a:schemeClr>
                </a:solidFill>
              </a:rPr>
              <a:t>All fatherhood is a threat to Satan. All fatherhood has its origins in God, our Heavenly Father; and finds its earthly model in St Joseph. St Joseph is not a priest nor a religious but a layperson just like us; a husband and father; a disciple.</a:t>
            </a:r>
          </a:p>
          <a:p>
            <a:pPr algn="just"/>
            <a:endParaRPr lang="en-SG" sz="2000" b="1" dirty="0">
              <a:solidFill>
                <a:schemeClr val="accent6">
                  <a:lumMod val="50000"/>
                </a:schemeClr>
              </a:solidFill>
            </a:endParaRPr>
          </a:p>
          <a:p>
            <a:pPr algn="just"/>
            <a:r>
              <a:rPr lang="en-SG" sz="2000" b="1" dirty="0">
                <a:solidFill>
                  <a:schemeClr val="accent6">
                    <a:lumMod val="50000"/>
                  </a:schemeClr>
                </a:solidFill>
              </a:rPr>
              <a:t>If we pattern our fatherhood or parenthood off of St Joseph; if we imitate the virtues of St Joseph and be an apparition of St Joseph, Satan becomes powerless in his attacks against the family (the domestic church) and the Mystical Body of Christ (the Church)</a:t>
            </a:r>
          </a:p>
        </p:txBody>
      </p:sp>
      <p:pic>
        <p:nvPicPr>
          <p:cNvPr id="3" name="Picture 2">
            <a:extLst>
              <a:ext uri="{FF2B5EF4-FFF2-40B4-BE49-F238E27FC236}">
                <a16:creationId xmlns:a16="http://schemas.microsoft.com/office/drawing/2014/main" id="{6E20AAA7-6C15-451F-964F-176B57FAC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37" y="610586"/>
            <a:ext cx="3161918" cy="5233721"/>
          </a:xfrm>
          <a:prstGeom prst="rect">
            <a:avLst/>
          </a:prstGeom>
        </p:spPr>
      </p:pic>
      <p:sp>
        <p:nvSpPr>
          <p:cNvPr id="4" name="TextBox 3">
            <a:extLst>
              <a:ext uri="{FF2B5EF4-FFF2-40B4-BE49-F238E27FC236}">
                <a16:creationId xmlns:a16="http://schemas.microsoft.com/office/drawing/2014/main" id="{CB750E98-7E68-4F66-B476-99A47EE3B441}"/>
              </a:ext>
            </a:extLst>
          </p:cNvPr>
          <p:cNvSpPr txBox="1"/>
          <p:nvPr/>
        </p:nvSpPr>
        <p:spPr>
          <a:xfrm>
            <a:off x="10202907" y="6379644"/>
            <a:ext cx="1540358" cy="369332"/>
          </a:xfrm>
          <a:prstGeom prst="rect">
            <a:avLst/>
          </a:prstGeom>
          <a:noFill/>
        </p:spPr>
        <p:txBody>
          <a:bodyPr wrap="none" rtlCol="0">
            <a:spAutoFit/>
          </a:bodyPr>
          <a:lstStyle/>
          <a:p>
            <a:r>
              <a:rPr lang="en-SG" b="1" dirty="0">
                <a:solidFill>
                  <a:schemeClr val="accent5">
                    <a:lumMod val="50000"/>
                  </a:schemeClr>
                </a:solidFill>
              </a:rPr>
              <a:t>1 Peter 5: 8-9</a:t>
            </a:r>
          </a:p>
        </p:txBody>
      </p:sp>
    </p:spTree>
    <p:extLst>
      <p:ext uri="{BB962C8B-B14F-4D97-AF65-F5344CB8AC3E}">
        <p14:creationId xmlns:p14="http://schemas.microsoft.com/office/powerpoint/2010/main" val="2915447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FFDAA22D-6332-47D5-A463-FFDC9BFE0BD0}"/>
              </a:ext>
            </a:extLst>
          </p:cNvPr>
          <p:cNvSpPr txBox="1"/>
          <p:nvPr/>
        </p:nvSpPr>
        <p:spPr>
          <a:xfrm>
            <a:off x="446533" y="5932065"/>
            <a:ext cx="11296733" cy="400110"/>
          </a:xfrm>
          <a:prstGeom prst="rect">
            <a:avLst/>
          </a:prstGeom>
          <a:noFill/>
        </p:spPr>
        <p:txBody>
          <a:bodyPr wrap="square">
            <a:spAutoFit/>
          </a:bodyPr>
          <a:lstStyle/>
          <a:p>
            <a:pPr algn="ctr"/>
            <a:r>
              <a:rPr lang="en-SG" sz="2000" b="1" dirty="0">
                <a:solidFill>
                  <a:schemeClr val="accent1"/>
                </a:solidFill>
                <a:latin typeface="+mj-lt"/>
              </a:rPr>
              <a:t>“Blessed are the pure of heart, for they shall see God.” Matthew 5:8</a:t>
            </a:r>
          </a:p>
        </p:txBody>
      </p:sp>
      <p:pic>
        <p:nvPicPr>
          <p:cNvPr id="16" name="Picture 15">
            <a:extLst>
              <a:ext uri="{FF2B5EF4-FFF2-40B4-BE49-F238E27FC236}">
                <a16:creationId xmlns:a16="http://schemas.microsoft.com/office/drawing/2014/main" id="{38DA3079-7451-41DD-AAF0-1D8D39538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3" y="969996"/>
            <a:ext cx="3703321" cy="4815725"/>
          </a:xfrm>
          <a:prstGeom prst="rect">
            <a:avLst/>
          </a:prstGeom>
        </p:spPr>
      </p:pic>
      <p:sp>
        <p:nvSpPr>
          <p:cNvPr id="20" name="TextBox 19">
            <a:extLst>
              <a:ext uri="{FF2B5EF4-FFF2-40B4-BE49-F238E27FC236}">
                <a16:creationId xmlns:a16="http://schemas.microsoft.com/office/drawing/2014/main" id="{693AA853-30AC-4A09-964F-0C6E9C33FE29}"/>
              </a:ext>
            </a:extLst>
          </p:cNvPr>
          <p:cNvSpPr txBox="1"/>
          <p:nvPr/>
        </p:nvSpPr>
        <p:spPr>
          <a:xfrm>
            <a:off x="4504134" y="1226194"/>
            <a:ext cx="7076026" cy="4031873"/>
          </a:xfrm>
          <a:prstGeom prst="rect">
            <a:avLst/>
          </a:prstGeom>
          <a:noFill/>
        </p:spPr>
        <p:txBody>
          <a:bodyPr wrap="square" rtlCol="0">
            <a:spAutoFit/>
          </a:bodyPr>
          <a:lstStyle/>
          <a:p>
            <a:pPr algn="ctr" fontAlgn="base"/>
            <a:r>
              <a:rPr lang="en-US" b="1" i="1" dirty="0">
                <a:solidFill>
                  <a:srgbClr val="3A3A3A"/>
                </a:solidFill>
                <a:effectLst/>
                <a:latin typeface="Roboto"/>
              </a:rPr>
              <a:t>The purity of St. Joseph terrorizes the devil. </a:t>
            </a:r>
            <a:endParaRPr lang="en-US" b="0" i="0" dirty="0">
              <a:solidFill>
                <a:srgbClr val="3A3A3A"/>
              </a:solidFill>
              <a:effectLst/>
              <a:latin typeface="Roboto"/>
            </a:endParaRPr>
          </a:p>
          <a:p>
            <a:pPr algn="ctr"/>
            <a:endParaRPr lang="en-SG" dirty="0"/>
          </a:p>
          <a:p>
            <a:pPr algn="just"/>
            <a:r>
              <a:rPr lang="en-SG" sz="2000" b="1" dirty="0">
                <a:solidFill>
                  <a:schemeClr val="accent6">
                    <a:lumMod val="50000"/>
                  </a:schemeClr>
                </a:solidFill>
              </a:rPr>
              <a:t>The lily St Joseph holds in his hand is a mighty spiritual weapon, a sword or spear of purity to conquer every form of filth and darkness.</a:t>
            </a:r>
          </a:p>
          <a:p>
            <a:pPr algn="just"/>
            <a:endParaRPr lang="en-SG" sz="2000" b="1" dirty="0">
              <a:solidFill>
                <a:schemeClr val="accent6">
                  <a:lumMod val="50000"/>
                </a:schemeClr>
              </a:solidFill>
            </a:endParaRPr>
          </a:p>
          <a:p>
            <a:pPr algn="just"/>
            <a:r>
              <a:rPr lang="en-SG" sz="2000" b="1" dirty="0">
                <a:solidFill>
                  <a:schemeClr val="accent6">
                    <a:lumMod val="50000"/>
                  </a:schemeClr>
                </a:solidFill>
              </a:rPr>
              <a:t>The number one sin among men today is impurity. The spiritual plague of impurity leaves men spiritually impotent and they are no threat to the devil.</a:t>
            </a:r>
          </a:p>
          <a:p>
            <a:pPr algn="just"/>
            <a:endParaRPr lang="en-SG" sz="2000" b="1" dirty="0">
              <a:solidFill>
                <a:schemeClr val="accent6">
                  <a:lumMod val="50000"/>
                </a:schemeClr>
              </a:solidFill>
            </a:endParaRPr>
          </a:p>
          <a:p>
            <a:pPr algn="just"/>
            <a:r>
              <a:rPr lang="en-SG" sz="2000" b="1" dirty="0">
                <a:solidFill>
                  <a:schemeClr val="accent6">
                    <a:lumMod val="50000"/>
                  </a:schemeClr>
                </a:solidFill>
              </a:rPr>
              <a:t>A filthy heart blinds a person to the countenance of God. If we want to see God and overcome darkness, we must strive to have a chaste, pure and loving heart like St Joseph.</a:t>
            </a:r>
          </a:p>
        </p:txBody>
      </p:sp>
    </p:spTree>
    <p:extLst>
      <p:ext uri="{BB962C8B-B14F-4D97-AF65-F5344CB8AC3E}">
        <p14:creationId xmlns:p14="http://schemas.microsoft.com/office/powerpoint/2010/main" val="4126482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FFDAA22D-6332-47D5-A463-FFDC9BFE0BD0}"/>
              </a:ext>
            </a:extLst>
          </p:cNvPr>
          <p:cNvSpPr txBox="1"/>
          <p:nvPr/>
        </p:nvSpPr>
        <p:spPr>
          <a:xfrm>
            <a:off x="446533" y="5867345"/>
            <a:ext cx="11296733" cy="523220"/>
          </a:xfrm>
          <a:prstGeom prst="rect">
            <a:avLst/>
          </a:prstGeom>
          <a:noFill/>
        </p:spPr>
        <p:txBody>
          <a:bodyPr wrap="square">
            <a:spAutoFit/>
          </a:bodyPr>
          <a:lstStyle/>
          <a:p>
            <a:pPr algn="ctr"/>
            <a:r>
              <a:rPr lang="en-SG" sz="2800" b="1" dirty="0">
                <a:solidFill>
                  <a:schemeClr val="accent1"/>
                </a:solidFill>
                <a:latin typeface="+mj-lt"/>
              </a:rPr>
              <a:t>St Joseph duped Satan!</a:t>
            </a:r>
          </a:p>
        </p:txBody>
      </p:sp>
      <p:sp>
        <p:nvSpPr>
          <p:cNvPr id="20" name="TextBox 19">
            <a:extLst>
              <a:ext uri="{FF2B5EF4-FFF2-40B4-BE49-F238E27FC236}">
                <a16:creationId xmlns:a16="http://schemas.microsoft.com/office/drawing/2014/main" id="{693AA853-30AC-4A09-964F-0C6E9C33FE29}"/>
              </a:ext>
            </a:extLst>
          </p:cNvPr>
          <p:cNvSpPr txBox="1"/>
          <p:nvPr/>
        </p:nvSpPr>
        <p:spPr>
          <a:xfrm>
            <a:off x="446534" y="62426"/>
            <a:ext cx="11296732" cy="5693866"/>
          </a:xfrm>
          <a:prstGeom prst="rect">
            <a:avLst/>
          </a:prstGeom>
          <a:noFill/>
        </p:spPr>
        <p:txBody>
          <a:bodyPr wrap="square" rtlCol="0">
            <a:spAutoFit/>
          </a:bodyPr>
          <a:lstStyle/>
          <a:p>
            <a:pPr algn="ctr"/>
            <a:r>
              <a:rPr lang="en-US" sz="2400" i="0" strike="noStrike" baseline="0" dirty="0">
                <a:solidFill>
                  <a:schemeClr val="accent1"/>
                </a:solidFill>
                <a:effectLst>
                  <a:outerShdw blurRad="38100" dist="38100" dir="2700000" algn="tl">
                    <a:srgbClr val="000000">
                      <a:alpha val="43137"/>
                    </a:srgbClr>
                  </a:outerShdw>
                </a:effectLst>
              </a:rPr>
              <a:t>Joseph Hid the Virgin Birth from Satan</a:t>
            </a:r>
          </a:p>
          <a:p>
            <a:pPr algn="l"/>
            <a:endParaRPr lang="en-US" sz="2000" i="0" u="none" strike="noStrike" baseline="0" dirty="0">
              <a:effectLst>
                <a:outerShdw blurRad="38100" dist="38100" dir="2700000" algn="tl">
                  <a:srgbClr val="000000">
                    <a:alpha val="43137"/>
                  </a:srgbClr>
                </a:outerShdw>
              </a:effectLst>
            </a:endParaRPr>
          </a:p>
          <a:p>
            <a:pPr algn="l">
              <a:lnSpc>
                <a:spcPct val="150000"/>
              </a:lnSpc>
            </a:pPr>
            <a:r>
              <a:rPr lang="en-US" sz="2000" i="0" u="none" strike="noStrike" baseline="0" dirty="0">
                <a:effectLst>
                  <a:outerShdw blurRad="38100" dist="38100" dir="2700000" algn="tl">
                    <a:srgbClr val="000000">
                      <a:alpha val="43137"/>
                    </a:srgbClr>
                  </a:outerShdw>
                </a:effectLst>
              </a:rPr>
              <a:t>Why, when God had decided that the </a:t>
            </a:r>
            <a:r>
              <a:rPr lang="en-US" sz="2000" i="0" u="none" strike="noStrike" baseline="0" dirty="0" err="1">
                <a:effectLst>
                  <a:outerShdw blurRad="38100" dist="38100" dir="2700000" algn="tl">
                    <a:srgbClr val="000000">
                      <a:alpha val="43137"/>
                    </a:srgbClr>
                  </a:outerShdw>
                </a:effectLst>
              </a:rPr>
              <a:t>Saviour</a:t>
            </a:r>
            <a:r>
              <a:rPr lang="en-US" sz="2000" i="0" u="none" strike="noStrike" baseline="0" dirty="0">
                <a:effectLst>
                  <a:outerShdw blurRad="38100" dist="38100" dir="2700000" algn="tl">
                    <a:srgbClr val="000000">
                      <a:alpha val="43137"/>
                    </a:srgbClr>
                  </a:outerShdw>
                </a:effectLst>
              </a:rPr>
              <a:t> should be born of a virgin, he chose not a girl who was not betrothed, but precisely one who was already betrothed… St Ignatius of Antioch wrote: “Mary’s virginity escaped the notice of the ruler of this age.” </a:t>
            </a:r>
            <a:r>
              <a:rPr lang="en-US" sz="2000" i="1" u="none" strike="noStrike" baseline="0" dirty="0">
                <a:effectLst>
                  <a:outerShdw blurRad="38100" dist="38100" dir="2700000" algn="tl">
                    <a:srgbClr val="000000">
                      <a:alpha val="43137"/>
                    </a:srgbClr>
                  </a:outerShdw>
                </a:effectLst>
              </a:rPr>
              <a:t>It escaped his notice because of Joseph, and because of their wedding, and because Mary was thought to have a husband</a:t>
            </a:r>
            <a:r>
              <a:rPr lang="en-US" sz="2000" i="0" u="none" strike="noStrike" baseline="0" dirty="0">
                <a:effectLst>
                  <a:outerShdw blurRad="38100" dist="38100" dir="2700000" algn="tl">
                    <a:srgbClr val="000000">
                      <a:alpha val="43137"/>
                    </a:srgbClr>
                  </a:outerShdw>
                </a:effectLst>
              </a:rPr>
              <a:t>. </a:t>
            </a:r>
            <a:r>
              <a:rPr lang="en-US" sz="2000" i="1" u="none" strike="noStrike" baseline="0" dirty="0">
                <a:effectLst>
                  <a:outerShdw blurRad="38100" dist="38100" dir="2700000" algn="tl">
                    <a:srgbClr val="000000">
                      <a:alpha val="43137"/>
                    </a:srgbClr>
                  </a:outerShdw>
                </a:effectLst>
              </a:rPr>
              <a:t>If she had not been betrothed or not had (as people thought) a husband, her virginity could never have been concealed from the “ruler of this age.” </a:t>
            </a:r>
            <a:r>
              <a:rPr lang="en-US" sz="2000" i="0" u="none" strike="noStrike" baseline="0" dirty="0">
                <a:effectLst>
                  <a:outerShdw blurRad="38100" dist="38100" dir="2700000" algn="tl">
                    <a:srgbClr val="000000">
                      <a:alpha val="43137"/>
                    </a:srgbClr>
                  </a:outerShdw>
                </a:effectLst>
              </a:rPr>
              <a:t>Immediately, a silent thought would have occurred to the devil: “How can this woman… be pregnant? This conception must be divine. It must be something more sublime than human nature.” </a:t>
            </a:r>
            <a:r>
              <a:rPr lang="en-US" sz="2000" i="1" u="none" strike="noStrike" baseline="0" dirty="0">
                <a:effectLst>
                  <a:outerShdw blurRad="38100" dist="38100" dir="2700000" algn="tl">
                    <a:srgbClr val="000000">
                      <a:alpha val="43137"/>
                    </a:srgbClr>
                  </a:outerShdw>
                </a:effectLst>
              </a:rPr>
              <a:t>But the devil did not know that he (the </a:t>
            </a:r>
            <a:r>
              <a:rPr lang="en-US" sz="2000" i="1" u="none" strike="noStrike" baseline="0" dirty="0" err="1">
                <a:effectLst>
                  <a:outerShdw blurRad="38100" dist="38100" dir="2700000" algn="tl">
                    <a:srgbClr val="000000">
                      <a:alpha val="43137"/>
                    </a:srgbClr>
                  </a:outerShdw>
                </a:effectLst>
              </a:rPr>
              <a:t>Saviour</a:t>
            </a:r>
            <a:r>
              <a:rPr lang="en-US" sz="2000" i="1" u="none" strike="noStrike" baseline="0" dirty="0">
                <a:effectLst>
                  <a:outerShdw blurRad="38100" dist="38100" dir="2700000" algn="tl">
                    <a:srgbClr val="000000">
                      <a:alpha val="43137"/>
                    </a:srgbClr>
                  </a:outerShdw>
                </a:effectLst>
              </a:rPr>
              <a:t>) had taken on a body</a:t>
            </a:r>
            <a:r>
              <a:rPr lang="en-US" sz="2000" i="0" u="none" strike="noStrike" baseline="0" dirty="0">
                <a:effectLst>
                  <a:outerShdw blurRad="38100" dist="38100" dir="2700000" algn="tl">
                    <a:srgbClr val="000000">
                      <a:alpha val="43137"/>
                    </a:srgbClr>
                  </a:outerShdw>
                </a:effectLst>
              </a:rPr>
              <a:t>. </a:t>
            </a:r>
          </a:p>
          <a:p>
            <a:pPr algn="r"/>
            <a:r>
              <a:rPr lang="en-US" sz="2000" i="0" u="none" strike="noStrike" baseline="0" dirty="0">
                <a:effectLst>
                  <a:outerShdw blurRad="38100" dist="38100" dir="2700000" algn="tl">
                    <a:srgbClr val="000000">
                      <a:alpha val="43137"/>
                    </a:srgbClr>
                  </a:outerShdw>
                </a:effectLst>
              </a:rPr>
              <a:t>(Origen of Alexandria, </a:t>
            </a:r>
            <a:r>
              <a:rPr lang="en-US" sz="2000" i="1" u="none" strike="noStrike" baseline="0" dirty="0">
                <a:effectLst>
                  <a:outerShdw blurRad="38100" dist="38100" dir="2700000" algn="tl">
                    <a:srgbClr val="000000">
                      <a:alpha val="43137"/>
                    </a:srgbClr>
                  </a:outerShdw>
                </a:effectLst>
              </a:rPr>
              <a:t>Homilies </a:t>
            </a:r>
            <a:r>
              <a:rPr lang="en-SG" sz="2000" i="1" u="none" strike="noStrike" baseline="0" dirty="0">
                <a:effectLst>
                  <a:outerShdw blurRad="38100" dist="38100" dir="2700000" algn="tl">
                    <a:srgbClr val="000000">
                      <a:alpha val="43137"/>
                    </a:srgbClr>
                  </a:outerShdw>
                </a:effectLst>
              </a:rPr>
              <a:t>on Luke </a:t>
            </a:r>
            <a:r>
              <a:rPr lang="en-SG" sz="2000" i="0" u="none" strike="noStrike" baseline="0" dirty="0">
                <a:effectLst>
                  <a:outerShdw blurRad="38100" dist="38100" dir="2700000" algn="tl">
                    <a:srgbClr val="000000">
                      <a:alpha val="43137"/>
                    </a:srgbClr>
                  </a:outerShdw>
                </a:effectLst>
              </a:rPr>
              <a:t>6:3-5)</a:t>
            </a:r>
          </a:p>
          <a:p>
            <a:pPr algn="l"/>
            <a:endParaRPr lang="en-SG" sz="2000" i="0" u="none" strike="noStrike" baseline="0" dirty="0">
              <a:effectLst>
                <a:outerShdw blurRad="38100" dist="38100" dir="2700000" algn="tl">
                  <a:srgbClr val="000000">
                    <a:alpha val="43137"/>
                  </a:srgbClr>
                </a:outerShdw>
              </a:effectLst>
            </a:endParaRPr>
          </a:p>
          <a:p>
            <a:pPr algn="l"/>
            <a:r>
              <a:rPr lang="en-US" sz="2000" i="0" u="none" strike="noStrike" baseline="0" dirty="0">
                <a:effectLst>
                  <a:outerShdw blurRad="38100" dist="38100" dir="2700000" algn="tl">
                    <a:srgbClr val="000000">
                      <a:alpha val="43137"/>
                    </a:srgbClr>
                  </a:outerShdw>
                </a:effectLst>
              </a:rPr>
              <a:t>“</a:t>
            </a:r>
            <a:r>
              <a:rPr lang="en-US" sz="2000" i="1" u="none" strike="noStrike" baseline="0" dirty="0">
                <a:effectLst>
                  <a:outerShdw blurRad="38100" dist="38100" dir="2700000" algn="tl">
                    <a:srgbClr val="000000">
                      <a:alpha val="43137"/>
                    </a:srgbClr>
                  </a:outerShdw>
                </a:effectLst>
              </a:rPr>
              <a:t>Mary’s virginity </a:t>
            </a:r>
            <a:r>
              <a:rPr lang="en-US" sz="2000" i="0" u="none" strike="noStrike" baseline="0" dirty="0">
                <a:effectLst>
                  <a:outerShdw blurRad="38100" dist="38100" dir="2700000" algn="tl">
                    <a:srgbClr val="000000">
                      <a:alpha val="43137"/>
                    </a:srgbClr>
                  </a:outerShdw>
                </a:effectLst>
              </a:rPr>
              <a:t>and giving birth… </a:t>
            </a:r>
            <a:r>
              <a:rPr lang="en-US" sz="2000" i="1" u="none" strike="noStrike" baseline="0" dirty="0">
                <a:effectLst>
                  <a:outerShdw blurRad="38100" dist="38100" dir="2700000" algn="tl">
                    <a:srgbClr val="000000">
                      <a:alpha val="43137"/>
                    </a:srgbClr>
                  </a:outerShdw>
                </a:effectLst>
              </a:rPr>
              <a:t>escaped the notice of the prince of this world</a:t>
            </a:r>
            <a:r>
              <a:rPr lang="en-US" sz="2000" i="0" u="none" strike="noStrike" baseline="0" dirty="0">
                <a:effectLst>
                  <a:outerShdw blurRad="38100" dist="38100" dir="2700000" algn="tl">
                    <a:srgbClr val="000000">
                      <a:alpha val="43137"/>
                    </a:srgbClr>
                  </a:outerShdw>
                </a:effectLst>
              </a:rPr>
              <a:t>…”</a:t>
            </a:r>
          </a:p>
          <a:p>
            <a:pPr algn="r"/>
            <a:r>
              <a:rPr lang="en-US" sz="2000" i="0" u="none" strike="noStrike" baseline="0" dirty="0">
                <a:effectLst>
                  <a:outerShdw blurRad="38100" dist="38100" dir="2700000" algn="tl">
                    <a:srgbClr val="000000">
                      <a:alpha val="43137"/>
                    </a:srgbClr>
                  </a:outerShdw>
                </a:effectLst>
              </a:rPr>
              <a:t>(</a:t>
            </a:r>
            <a:r>
              <a:rPr lang="en-US" sz="2000" i="1" u="none" strike="noStrike" baseline="0" dirty="0">
                <a:effectLst>
                  <a:outerShdw blurRad="38100" dist="38100" dir="2700000" algn="tl">
                    <a:srgbClr val="000000">
                      <a:alpha val="43137"/>
                    </a:srgbClr>
                  </a:outerShdw>
                </a:effectLst>
              </a:rPr>
              <a:t>Catechism of the Catholic Church </a:t>
            </a:r>
            <a:r>
              <a:rPr lang="en-US" sz="2000" i="0" u="none" strike="noStrike" baseline="0" dirty="0">
                <a:effectLst>
                  <a:outerShdw blurRad="38100" dist="38100" dir="2700000" algn="tl">
                    <a:srgbClr val="000000">
                      <a:alpha val="43137"/>
                    </a:srgbClr>
                  </a:outerShdw>
                </a:effectLst>
              </a:rPr>
              <a:t>498)</a:t>
            </a:r>
            <a:endParaRPr lang="en-SG" sz="2400" dirty="0">
              <a:solidFill>
                <a:schemeClr val="accent6">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6626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TextBox 17">
            <a:extLst>
              <a:ext uri="{FF2B5EF4-FFF2-40B4-BE49-F238E27FC236}">
                <a16:creationId xmlns:a16="http://schemas.microsoft.com/office/drawing/2014/main" id="{1DC4B753-E3FB-4900-BCC6-C568CB1D3CF7}"/>
              </a:ext>
            </a:extLst>
          </p:cNvPr>
          <p:cNvSpPr txBox="1"/>
          <p:nvPr/>
        </p:nvSpPr>
        <p:spPr>
          <a:xfrm>
            <a:off x="489664" y="5926104"/>
            <a:ext cx="11296732" cy="415691"/>
          </a:xfrm>
          <a:prstGeom prst="rect">
            <a:avLst/>
          </a:prstGeom>
          <a:noFill/>
        </p:spPr>
        <p:txBody>
          <a:bodyPr wrap="square">
            <a:spAutoFit/>
          </a:bodyPr>
          <a:lstStyle/>
          <a:p>
            <a:pPr algn="ctr">
              <a:lnSpc>
                <a:spcPct val="115000"/>
              </a:lnSpc>
              <a:spcAft>
                <a:spcPts val="2250"/>
              </a:spcAft>
            </a:pPr>
            <a:r>
              <a:rPr lang="en-US" sz="2000" b="1" i="0" dirty="0">
                <a:solidFill>
                  <a:schemeClr val="accent1"/>
                </a:solidFill>
                <a:effectLst/>
                <a:latin typeface="+mj-lt"/>
              </a:rPr>
              <a:t>Saint Joseph, Terror of Demons, protect us.</a:t>
            </a:r>
            <a:endParaRPr lang="en-SG" sz="2000" b="1" dirty="0">
              <a:solidFill>
                <a:schemeClr val="accent1"/>
              </a:solidFill>
              <a:effectLst/>
              <a:latin typeface="+mj-lt"/>
              <a:ea typeface="Times New Roman" panose="02020603050405020304" pitchFamily="18" charset="0"/>
            </a:endParaRPr>
          </a:p>
        </p:txBody>
      </p:sp>
      <p:pic>
        <p:nvPicPr>
          <p:cNvPr id="3" name="Picture 2">
            <a:extLst>
              <a:ext uri="{FF2B5EF4-FFF2-40B4-BE49-F238E27FC236}">
                <a16:creationId xmlns:a16="http://schemas.microsoft.com/office/drawing/2014/main" id="{E85AF1B2-B2A6-43F8-9998-F414EE19A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794" y="629973"/>
            <a:ext cx="2891064" cy="5162615"/>
          </a:xfrm>
          <a:prstGeom prst="rect">
            <a:avLst/>
          </a:prstGeom>
        </p:spPr>
      </p:pic>
      <p:sp>
        <p:nvSpPr>
          <p:cNvPr id="16" name="TextBox 15">
            <a:extLst>
              <a:ext uri="{FF2B5EF4-FFF2-40B4-BE49-F238E27FC236}">
                <a16:creationId xmlns:a16="http://schemas.microsoft.com/office/drawing/2014/main" id="{ADED80D6-2BB7-4677-BA31-DA9E944DECA9}"/>
              </a:ext>
            </a:extLst>
          </p:cNvPr>
          <p:cNvSpPr txBox="1"/>
          <p:nvPr/>
        </p:nvSpPr>
        <p:spPr>
          <a:xfrm>
            <a:off x="3976777" y="712655"/>
            <a:ext cx="7703389" cy="5262979"/>
          </a:xfrm>
          <a:prstGeom prst="rect">
            <a:avLst/>
          </a:prstGeom>
          <a:noFill/>
        </p:spPr>
        <p:txBody>
          <a:bodyPr wrap="square">
            <a:spAutoFit/>
          </a:bodyPr>
          <a:lstStyle/>
          <a:p>
            <a:pPr algn="just">
              <a:spcBef>
                <a:spcPts val="600"/>
              </a:spcBef>
              <a:spcAft>
                <a:spcPts val="600"/>
              </a:spcAft>
            </a:pPr>
            <a:r>
              <a:rPr lang="en-US" b="1" i="0" dirty="0">
                <a:solidFill>
                  <a:srgbClr val="1D2228"/>
                </a:solidFill>
                <a:effectLst/>
              </a:rPr>
              <a:t>In her Diary, St. Faustina writes of terror - the terror of dying souls as well as her own brief moments of terror. Saint Faustina would eventually learn to whom she can turn in order to allay her fears and unite her to Jesus. It was none other than Jesus' foster father, St. Joseph. </a:t>
            </a:r>
          </a:p>
          <a:p>
            <a:pPr algn="just">
              <a:spcBef>
                <a:spcPts val="600"/>
              </a:spcBef>
              <a:spcAft>
                <a:spcPts val="600"/>
              </a:spcAft>
            </a:pPr>
            <a:r>
              <a:rPr lang="en-US" b="1" i="0" dirty="0">
                <a:solidFill>
                  <a:srgbClr val="1D2228"/>
                </a:solidFill>
                <a:effectLst/>
              </a:rPr>
              <a:t>The famous Litany of St. Joseph identifies him as the Terror of Demons, and it's no wonder. Surely, this man entrusted by God with the singular mission of caring for and protecting the Holy Family was endowed with graces enough to strike fear in the forces of darkness. The demons don't stand a chance against St. Joseph. </a:t>
            </a:r>
          </a:p>
          <a:p>
            <a:pPr algn="just">
              <a:spcBef>
                <a:spcPts val="600"/>
              </a:spcBef>
              <a:spcAft>
                <a:spcPts val="600"/>
              </a:spcAft>
            </a:pPr>
            <a:r>
              <a:rPr lang="en-US" b="1" i="0" dirty="0">
                <a:solidFill>
                  <a:srgbClr val="1D2228"/>
                </a:solidFill>
                <a:effectLst/>
              </a:rPr>
              <a:t>Saint Faustina writes: Saint Joseph urged me to have a constant devotion to him. ... He has promised me his special help and protection (1203).</a:t>
            </a:r>
          </a:p>
          <a:p>
            <a:pPr algn="just">
              <a:spcBef>
                <a:spcPts val="600"/>
              </a:spcBef>
              <a:spcAft>
                <a:spcPts val="600"/>
              </a:spcAft>
            </a:pPr>
            <a:r>
              <a:rPr lang="en-US" b="1" i="0" dirty="0">
                <a:solidFill>
                  <a:srgbClr val="1D2228"/>
                </a:solidFill>
                <a:effectLst/>
              </a:rPr>
              <a:t>When you find yourself feeling overcome by the trials of life, turn to St. Joseph. He was a man who, in his earthly life, never succumbed to "vain terrors." He remained ever grounded in faith, ever attuned to the will of God in his life. From Heaven, he stands as the go-to saint to help you when forces beyond your control - including demonic forces - seek to unsettle you.</a:t>
            </a:r>
            <a:br>
              <a:rPr lang="en-US" b="1" dirty="0"/>
            </a:br>
            <a:endParaRPr lang="en-SG" b="1" dirty="0"/>
          </a:p>
        </p:txBody>
      </p:sp>
    </p:spTree>
    <p:extLst>
      <p:ext uri="{BB962C8B-B14F-4D97-AF65-F5344CB8AC3E}">
        <p14:creationId xmlns:p14="http://schemas.microsoft.com/office/powerpoint/2010/main" val="2934077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0DEC4FCC-0A2B-4F55-B892-0F6B775C990D}"/>
              </a:ext>
            </a:extLst>
          </p:cNvPr>
          <p:cNvSpPr txBox="1"/>
          <p:nvPr/>
        </p:nvSpPr>
        <p:spPr>
          <a:xfrm>
            <a:off x="489664" y="5926104"/>
            <a:ext cx="11296732" cy="415691"/>
          </a:xfrm>
          <a:prstGeom prst="rect">
            <a:avLst/>
          </a:prstGeom>
          <a:noFill/>
        </p:spPr>
        <p:txBody>
          <a:bodyPr wrap="square">
            <a:spAutoFit/>
          </a:bodyPr>
          <a:lstStyle/>
          <a:p>
            <a:pPr algn="ctr">
              <a:lnSpc>
                <a:spcPct val="115000"/>
              </a:lnSpc>
              <a:spcAft>
                <a:spcPts val="2250"/>
              </a:spcAft>
            </a:pPr>
            <a:r>
              <a:rPr lang="en-SG" sz="2000" b="1" i="1" dirty="0">
                <a:solidFill>
                  <a:schemeClr val="accent1"/>
                </a:solidFill>
                <a:effectLst/>
                <a:ea typeface="Times New Roman" panose="02020603050405020304" pitchFamily="18" charset="0"/>
              </a:rPr>
              <a:t>Pope Leo XIII in 1889 suggested that this prayer be added to the end of the Rosary.</a:t>
            </a:r>
            <a:endParaRPr lang="en-SG" sz="2800" b="1" dirty="0">
              <a:solidFill>
                <a:schemeClr val="accent1"/>
              </a:solidFill>
              <a:effectLst/>
              <a:ea typeface="Times New Roman" panose="02020603050405020304" pitchFamily="18" charset="0"/>
            </a:endParaRPr>
          </a:p>
        </p:txBody>
      </p:sp>
      <p:pic>
        <p:nvPicPr>
          <p:cNvPr id="16" name="Picture 15">
            <a:extLst>
              <a:ext uri="{FF2B5EF4-FFF2-40B4-BE49-F238E27FC236}">
                <a16:creationId xmlns:a16="http://schemas.microsoft.com/office/drawing/2014/main" id="{BBF9EC15-D9CA-447D-BC37-4FDC4ECCC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72" y="981334"/>
            <a:ext cx="6569009" cy="4465264"/>
          </a:xfrm>
          <a:prstGeom prst="rect">
            <a:avLst/>
          </a:prstGeom>
        </p:spPr>
      </p:pic>
      <p:sp>
        <p:nvSpPr>
          <p:cNvPr id="17" name="TextBox 16">
            <a:extLst>
              <a:ext uri="{FF2B5EF4-FFF2-40B4-BE49-F238E27FC236}">
                <a16:creationId xmlns:a16="http://schemas.microsoft.com/office/drawing/2014/main" id="{A1AE5FF4-8E94-4EF5-921F-31635B3F6530}"/>
              </a:ext>
            </a:extLst>
          </p:cNvPr>
          <p:cNvSpPr txBox="1"/>
          <p:nvPr/>
        </p:nvSpPr>
        <p:spPr>
          <a:xfrm>
            <a:off x="7339996" y="1079888"/>
            <a:ext cx="4325732" cy="4401205"/>
          </a:xfrm>
          <a:prstGeom prst="rect">
            <a:avLst/>
          </a:prstGeom>
          <a:noFill/>
        </p:spPr>
        <p:txBody>
          <a:bodyPr wrap="square" rtlCol="0">
            <a:spAutoFit/>
          </a:bodyPr>
          <a:lstStyle/>
          <a:p>
            <a:pPr algn="just"/>
            <a:r>
              <a:rPr lang="en-SG" sz="2000" b="1" dirty="0">
                <a:solidFill>
                  <a:schemeClr val="accent6">
                    <a:lumMod val="50000"/>
                  </a:schemeClr>
                </a:solidFill>
              </a:rPr>
              <a:t>Towards the end of the 19</a:t>
            </a:r>
            <a:r>
              <a:rPr lang="en-SG" sz="2000" b="1" baseline="30000" dirty="0">
                <a:solidFill>
                  <a:schemeClr val="accent6">
                    <a:lumMod val="50000"/>
                  </a:schemeClr>
                </a:solidFill>
              </a:rPr>
              <a:t>th</a:t>
            </a:r>
            <a:r>
              <a:rPr lang="en-SG" sz="2000" b="1" dirty="0">
                <a:solidFill>
                  <a:schemeClr val="accent6">
                    <a:lumMod val="50000"/>
                  </a:schemeClr>
                </a:solidFill>
              </a:rPr>
              <a:t> century [circa 1884-1886], Pope Leo XIII had a vision of Satan taunting Jesus that he will bring down his church. </a:t>
            </a:r>
          </a:p>
          <a:p>
            <a:pPr algn="just"/>
            <a:endParaRPr lang="en-SG" sz="2000" b="1" dirty="0">
              <a:solidFill>
                <a:schemeClr val="accent6">
                  <a:lumMod val="50000"/>
                </a:schemeClr>
              </a:solidFill>
            </a:endParaRPr>
          </a:p>
          <a:p>
            <a:pPr algn="just"/>
            <a:r>
              <a:rPr lang="en-SG" sz="2000" b="1" dirty="0">
                <a:solidFill>
                  <a:schemeClr val="accent6">
                    <a:lumMod val="50000"/>
                  </a:schemeClr>
                </a:solidFill>
              </a:rPr>
              <a:t>In wanting to combat Satan and his evil minions Pope Leo XIII first composed the Prayer to St Michael to invoke the aid of the Archangel.</a:t>
            </a:r>
          </a:p>
          <a:p>
            <a:pPr algn="just"/>
            <a:endParaRPr lang="en-SG" sz="2000" b="1" dirty="0">
              <a:solidFill>
                <a:schemeClr val="accent6">
                  <a:lumMod val="50000"/>
                </a:schemeClr>
              </a:solidFill>
            </a:endParaRPr>
          </a:p>
          <a:p>
            <a:pPr algn="just"/>
            <a:r>
              <a:rPr lang="en-SG" sz="2000" b="1" dirty="0">
                <a:solidFill>
                  <a:schemeClr val="accent6">
                    <a:lumMod val="50000"/>
                  </a:schemeClr>
                </a:solidFill>
              </a:rPr>
              <a:t>Later, Pope Leo XIII forged together two of the greatest spiritual weapons the Church has in her arsenal – the rosary and St Joseph.</a:t>
            </a:r>
          </a:p>
        </p:txBody>
      </p:sp>
    </p:spTree>
    <p:extLst>
      <p:ext uri="{BB962C8B-B14F-4D97-AF65-F5344CB8AC3E}">
        <p14:creationId xmlns:p14="http://schemas.microsoft.com/office/powerpoint/2010/main" val="1797196722"/>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3345</TotalTime>
  <Words>3864</Words>
  <Application>Microsoft Office PowerPoint</Application>
  <PresentationFormat>Widescreen</PresentationFormat>
  <Paragraphs>168</Paragraphs>
  <Slides>31</Slides>
  <Notes>24</Notes>
  <HiddenSlides>4</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 Nova Light</vt:lpstr>
      <vt:lpstr>Calibri</vt:lpstr>
      <vt:lpstr>Roboto</vt:lpstr>
      <vt:lpstr>Wingdings 2</vt:lpstr>
      <vt:lpstr>DividendVTI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Fong</dc:creator>
  <cp:lastModifiedBy>David Fong</cp:lastModifiedBy>
  <cp:revision>174</cp:revision>
  <dcterms:created xsi:type="dcterms:W3CDTF">2020-12-26T10:00:10Z</dcterms:created>
  <dcterms:modified xsi:type="dcterms:W3CDTF">2021-08-21T03:16:20Z</dcterms:modified>
</cp:coreProperties>
</file>