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1" r:id="rId1"/>
  </p:sldMasterIdLst>
  <p:notesMasterIdLst>
    <p:notesMasterId r:id="rId31"/>
  </p:notesMasterIdLst>
  <p:sldIdLst>
    <p:sldId id="288" r:id="rId2"/>
    <p:sldId id="298" r:id="rId3"/>
    <p:sldId id="311" r:id="rId4"/>
    <p:sldId id="314" r:id="rId5"/>
    <p:sldId id="305" r:id="rId6"/>
    <p:sldId id="315" r:id="rId7"/>
    <p:sldId id="299" r:id="rId8"/>
    <p:sldId id="316" r:id="rId9"/>
    <p:sldId id="300" r:id="rId10"/>
    <p:sldId id="278" r:id="rId11"/>
    <p:sldId id="287" r:id="rId12"/>
    <p:sldId id="301" r:id="rId13"/>
    <p:sldId id="290" r:id="rId14"/>
    <p:sldId id="292" r:id="rId15"/>
    <p:sldId id="294" r:id="rId16"/>
    <p:sldId id="296" r:id="rId17"/>
    <p:sldId id="306" r:id="rId18"/>
    <p:sldId id="261" r:id="rId19"/>
    <p:sldId id="317" r:id="rId20"/>
    <p:sldId id="318" r:id="rId21"/>
    <p:sldId id="319" r:id="rId22"/>
    <p:sldId id="320" r:id="rId23"/>
    <p:sldId id="321" r:id="rId24"/>
    <p:sldId id="322" r:id="rId25"/>
    <p:sldId id="324" r:id="rId26"/>
    <p:sldId id="325" r:id="rId27"/>
    <p:sldId id="323" r:id="rId28"/>
    <p:sldId id="312" r:id="rId29"/>
    <p:sldId id="31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0974" autoAdjust="0"/>
  </p:normalViewPr>
  <p:slideViewPr>
    <p:cSldViewPr snapToGrid="0">
      <p:cViewPr varScale="1">
        <p:scale>
          <a:sx n="97" d="100"/>
          <a:sy n="97" d="100"/>
        </p:scale>
        <p:origin x="966" y="84"/>
      </p:cViewPr>
      <p:guideLst/>
    </p:cSldViewPr>
  </p:slideViewPr>
  <p:notesTextViewPr>
    <p:cViewPr>
      <p:scale>
        <a:sx n="3" d="2"/>
        <a:sy n="3" d="2"/>
      </p:scale>
      <p:origin x="0" y="0"/>
    </p:cViewPr>
  </p:notesTextViewPr>
  <p:sorterViewPr>
    <p:cViewPr varScale="1">
      <p:scale>
        <a:sx n="100" d="100"/>
        <a:sy n="100" d="100"/>
      </p:scale>
      <p:origin x="0" y="-283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Fong" userId="af8d513baac0cf65" providerId="LiveId" clId="{927478C0-11E2-4DD7-A20A-8361DD662825}"/>
    <pc:docChg chg="undo custSel addSld delSld modSld sldOrd">
      <pc:chgData name="David Fong" userId="af8d513baac0cf65" providerId="LiveId" clId="{927478C0-11E2-4DD7-A20A-8361DD662825}" dt="2021-04-19T14:13:31.746" v="9896" actId="729"/>
      <pc:docMkLst>
        <pc:docMk/>
      </pc:docMkLst>
      <pc:sldChg chg="del">
        <pc:chgData name="David Fong" userId="af8d513baac0cf65" providerId="LiveId" clId="{927478C0-11E2-4DD7-A20A-8361DD662825}" dt="2021-01-18T14:49:48.696" v="0" actId="47"/>
        <pc:sldMkLst>
          <pc:docMk/>
          <pc:sldMk cId="3753714250" sldId="256"/>
        </pc:sldMkLst>
      </pc:sldChg>
      <pc:sldChg chg="del">
        <pc:chgData name="David Fong" userId="af8d513baac0cf65" providerId="LiveId" clId="{927478C0-11E2-4DD7-A20A-8361DD662825}" dt="2021-01-19T09:47:59.580" v="672" actId="47"/>
        <pc:sldMkLst>
          <pc:docMk/>
          <pc:sldMk cId="1039471249" sldId="257"/>
        </pc:sldMkLst>
      </pc:sldChg>
      <pc:sldChg chg="addSp delSp modSp mod ord">
        <pc:chgData name="David Fong" userId="af8d513baac0cf65" providerId="LiveId" clId="{927478C0-11E2-4DD7-A20A-8361DD662825}" dt="2021-04-18T10:23:54.921" v="9874" actId="20577"/>
        <pc:sldMkLst>
          <pc:docMk/>
          <pc:sldMk cId="869152835" sldId="261"/>
        </pc:sldMkLst>
        <pc:spChg chg="del">
          <ac:chgData name="David Fong" userId="af8d513baac0cf65" providerId="LiveId" clId="{927478C0-11E2-4DD7-A20A-8361DD662825}" dt="2021-01-19T09:31:15.204" v="539" actId="478"/>
          <ac:spMkLst>
            <pc:docMk/>
            <pc:sldMk cId="869152835" sldId="261"/>
            <ac:spMk id="2" creationId="{7F206A07-BC84-42BE-B5EA-70620F6EAE43}"/>
          </ac:spMkLst>
        </pc:spChg>
        <pc:spChg chg="del">
          <ac:chgData name="David Fong" userId="af8d513baac0cf65" providerId="LiveId" clId="{927478C0-11E2-4DD7-A20A-8361DD662825}" dt="2021-01-19T09:31:07.575" v="538" actId="478"/>
          <ac:spMkLst>
            <pc:docMk/>
            <pc:sldMk cId="869152835" sldId="261"/>
            <ac:spMk id="5" creationId="{44F2C959-0B91-4309-89F2-DC80F71B73E6}"/>
          </ac:spMkLst>
        </pc:spChg>
        <pc:spChg chg="del">
          <ac:chgData name="David Fong" userId="af8d513baac0cf65" providerId="LiveId" clId="{927478C0-11E2-4DD7-A20A-8361DD662825}" dt="2021-01-19T09:30:35.495" v="522" actId="478"/>
          <ac:spMkLst>
            <pc:docMk/>
            <pc:sldMk cId="869152835" sldId="261"/>
            <ac:spMk id="16" creationId="{25BBFC5B-BF8D-4DDB-AD6C-747F7DD5762F}"/>
          </ac:spMkLst>
        </pc:spChg>
        <pc:spChg chg="add mod">
          <ac:chgData name="David Fong" userId="af8d513baac0cf65" providerId="LiveId" clId="{927478C0-11E2-4DD7-A20A-8361DD662825}" dt="2021-04-18T10:23:54.921" v="9874" actId="20577"/>
          <ac:spMkLst>
            <pc:docMk/>
            <pc:sldMk cId="869152835" sldId="261"/>
            <ac:spMk id="16" creationId="{29CCA213-E832-46BD-907A-77C27B92DF29}"/>
          </ac:spMkLst>
        </pc:spChg>
        <pc:spChg chg="del mod">
          <ac:chgData name="David Fong" userId="af8d513baac0cf65" providerId="LiveId" clId="{927478C0-11E2-4DD7-A20A-8361DD662825}" dt="2021-01-19T15:17:45.949" v="2698" actId="478"/>
          <ac:spMkLst>
            <pc:docMk/>
            <pc:sldMk cId="869152835" sldId="261"/>
            <ac:spMk id="17" creationId="{9D91421E-8BCE-4334-8CA0-77248B5F36FF}"/>
          </ac:spMkLst>
        </pc:spChg>
        <pc:spChg chg="add mod">
          <ac:chgData name="David Fong" userId="af8d513baac0cf65" providerId="LiveId" clId="{927478C0-11E2-4DD7-A20A-8361DD662825}" dt="2021-01-19T15:17:55.024" v="2723" actId="1035"/>
          <ac:spMkLst>
            <pc:docMk/>
            <pc:sldMk cId="869152835" sldId="261"/>
            <ac:spMk id="20" creationId="{8CC9941A-A18B-4F40-9110-57574149CC90}"/>
          </ac:spMkLst>
        </pc:spChg>
        <pc:picChg chg="del">
          <ac:chgData name="David Fong" userId="af8d513baac0cf65" providerId="LiveId" clId="{927478C0-11E2-4DD7-A20A-8361DD662825}" dt="2021-01-19T09:29:20.689" v="519" actId="478"/>
          <ac:picMkLst>
            <pc:docMk/>
            <pc:sldMk cId="869152835" sldId="261"/>
            <ac:picMk id="3" creationId="{BC1F6BF4-0E48-480D-8AFB-F40B6F99D326}"/>
          </ac:picMkLst>
        </pc:picChg>
        <pc:picChg chg="del mod">
          <ac:chgData name="David Fong" userId="af8d513baac0cf65" providerId="LiveId" clId="{927478C0-11E2-4DD7-A20A-8361DD662825}" dt="2021-01-19T15:17:06.736" v="2677" actId="478"/>
          <ac:picMkLst>
            <pc:docMk/>
            <pc:sldMk cId="869152835" sldId="261"/>
            <ac:picMk id="4" creationId="{A8199FDD-0E15-409A-9062-F1E6E05BB125}"/>
          </ac:picMkLst>
        </pc:picChg>
        <pc:picChg chg="add del mod">
          <ac:chgData name="David Fong" userId="af8d513baac0cf65" providerId="LiveId" clId="{927478C0-11E2-4DD7-A20A-8361DD662825}" dt="2021-01-19T15:17:06.736" v="2677" actId="478"/>
          <ac:picMkLst>
            <pc:docMk/>
            <pc:sldMk cId="869152835" sldId="261"/>
            <ac:picMk id="7" creationId="{5041CB42-40BA-49E4-8A54-EEFCD614DD09}"/>
          </ac:picMkLst>
        </pc:picChg>
        <pc:picChg chg="add del mod">
          <ac:chgData name="David Fong" userId="af8d513baac0cf65" providerId="LiveId" clId="{927478C0-11E2-4DD7-A20A-8361DD662825}" dt="2021-01-19T15:17:06.736" v="2677" actId="478"/>
          <ac:picMkLst>
            <pc:docMk/>
            <pc:sldMk cId="869152835" sldId="261"/>
            <ac:picMk id="9" creationId="{ED305AE7-0597-438F-99C4-5FA7118F21E6}"/>
          </ac:picMkLst>
        </pc:picChg>
        <pc:picChg chg="add del mod ord modCrop">
          <ac:chgData name="David Fong" userId="af8d513baac0cf65" providerId="LiveId" clId="{927478C0-11E2-4DD7-A20A-8361DD662825}" dt="2021-01-19T15:17:06.736" v="2677" actId="478"/>
          <ac:picMkLst>
            <pc:docMk/>
            <pc:sldMk cId="869152835" sldId="261"/>
            <ac:picMk id="11" creationId="{A04B6023-8037-4FA7-812A-50D886AADE14}"/>
          </ac:picMkLst>
        </pc:picChg>
        <pc:picChg chg="del">
          <ac:chgData name="David Fong" userId="af8d513baac0cf65" providerId="LiveId" clId="{927478C0-11E2-4DD7-A20A-8361DD662825}" dt="2021-01-19T09:27:38.063" v="514" actId="478"/>
          <ac:picMkLst>
            <pc:docMk/>
            <pc:sldMk cId="869152835" sldId="261"/>
            <ac:picMk id="12" creationId="{BE56B29C-75F5-4F1E-B849-7402492EDCA7}"/>
          </ac:picMkLst>
        </pc:picChg>
        <pc:picChg chg="add del mod">
          <ac:chgData name="David Fong" userId="af8d513baac0cf65" providerId="LiveId" clId="{927478C0-11E2-4DD7-A20A-8361DD662825}" dt="2021-01-19T09:40:36.439" v="582" actId="478"/>
          <ac:picMkLst>
            <pc:docMk/>
            <pc:sldMk cId="869152835" sldId="261"/>
            <ac:picMk id="14" creationId="{B27236FE-CCA9-4429-B7DF-D041EE5D7FDB}"/>
          </ac:picMkLst>
        </pc:picChg>
        <pc:picChg chg="add del mod">
          <ac:chgData name="David Fong" userId="af8d513baac0cf65" providerId="LiveId" clId="{927478C0-11E2-4DD7-A20A-8361DD662825}" dt="2021-01-19T15:17:06.736" v="2677" actId="478"/>
          <ac:picMkLst>
            <pc:docMk/>
            <pc:sldMk cId="869152835" sldId="261"/>
            <ac:picMk id="18" creationId="{EE8E0E22-BC24-480A-85B4-672265D05CCC}"/>
          </ac:picMkLst>
        </pc:picChg>
        <pc:picChg chg="add del mod">
          <ac:chgData name="David Fong" userId="af8d513baac0cf65" providerId="LiveId" clId="{927478C0-11E2-4DD7-A20A-8361DD662825}" dt="2021-01-19T10:00:38.070" v="682" actId="478"/>
          <ac:picMkLst>
            <pc:docMk/>
            <pc:sldMk cId="869152835" sldId="261"/>
            <ac:picMk id="22" creationId="{EEB4C2A9-FF63-452F-A138-379D2011FE6A}"/>
          </ac:picMkLst>
        </pc:picChg>
      </pc:sldChg>
      <pc:sldChg chg="del">
        <pc:chgData name="David Fong" userId="af8d513baac0cf65" providerId="LiveId" clId="{927478C0-11E2-4DD7-A20A-8361DD662825}" dt="2021-01-18T15:09:08.068" v="9" actId="47"/>
        <pc:sldMkLst>
          <pc:docMk/>
          <pc:sldMk cId="1577029491" sldId="263"/>
        </pc:sldMkLst>
      </pc:sldChg>
      <pc:sldChg chg="addSp delSp modSp mod modShow">
        <pc:chgData name="David Fong" userId="af8d513baac0cf65" providerId="LiveId" clId="{927478C0-11E2-4DD7-A20A-8361DD662825}" dt="2021-03-06T11:50:12.737" v="9652" actId="729"/>
        <pc:sldMkLst>
          <pc:docMk/>
          <pc:sldMk cId="799627529" sldId="264"/>
        </pc:sldMkLst>
        <pc:spChg chg="add mod">
          <ac:chgData name="David Fong" userId="af8d513baac0cf65" providerId="LiveId" clId="{927478C0-11E2-4DD7-A20A-8361DD662825}" dt="2021-03-05T15:14:30.264" v="8346" actId="207"/>
          <ac:spMkLst>
            <pc:docMk/>
            <pc:sldMk cId="799627529" sldId="264"/>
            <ac:spMk id="2" creationId="{EDF8FD3E-4442-4ACC-A866-B241541C519A}"/>
          </ac:spMkLst>
        </pc:spChg>
        <pc:spChg chg="mod">
          <ac:chgData name="David Fong" userId="af8d513baac0cf65" providerId="LiveId" clId="{927478C0-11E2-4DD7-A20A-8361DD662825}" dt="2021-01-19T12:42:35.764" v="1988" actId="207"/>
          <ac:spMkLst>
            <pc:docMk/>
            <pc:sldMk cId="799627529" sldId="264"/>
            <ac:spMk id="12" creationId="{A706E76C-EE10-4903-AF13-7C97E4777190}"/>
          </ac:spMkLst>
        </pc:spChg>
        <pc:spChg chg="add mod">
          <ac:chgData name="David Fong" userId="af8d513baac0cf65" providerId="LiveId" clId="{927478C0-11E2-4DD7-A20A-8361DD662825}" dt="2021-01-19T15:10:09.492" v="2485" actId="1037"/>
          <ac:spMkLst>
            <pc:docMk/>
            <pc:sldMk cId="799627529" sldId="264"/>
            <ac:spMk id="13" creationId="{E14AA9C3-1176-4E90-A421-E6F327DDD356}"/>
          </ac:spMkLst>
        </pc:spChg>
        <pc:picChg chg="mod">
          <ac:chgData name="David Fong" userId="af8d513baac0cf65" providerId="LiveId" clId="{927478C0-11E2-4DD7-A20A-8361DD662825}" dt="2021-01-21T06:24:07.944" v="3908" actId="1440"/>
          <ac:picMkLst>
            <pc:docMk/>
            <pc:sldMk cId="799627529" sldId="264"/>
            <ac:picMk id="3" creationId="{6F1FC86E-FA04-46D0-8B3F-C3E76DDA3BD8}"/>
          </ac:picMkLst>
        </pc:picChg>
        <pc:picChg chg="del">
          <ac:chgData name="David Fong" userId="af8d513baac0cf65" providerId="LiveId" clId="{927478C0-11E2-4DD7-A20A-8361DD662825}" dt="2021-01-19T12:40:05.315" v="1801" actId="478"/>
          <ac:picMkLst>
            <pc:docMk/>
            <pc:sldMk cId="799627529" sldId="264"/>
            <ac:picMk id="9" creationId="{2487D8F1-AF08-49F4-BA8C-191D6211BF98}"/>
          </ac:picMkLst>
        </pc:picChg>
      </pc:sldChg>
      <pc:sldChg chg="del">
        <pc:chgData name="David Fong" userId="af8d513baac0cf65" providerId="LiveId" clId="{927478C0-11E2-4DD7-A20A-8361DD662825}" dt="2021-01-18T15:09:32.463" v="10" actId="47"/>
        <pc:sldMkLst>
          <pc:docMk/>
          <pc:sldMk cId="105921311" sldId="266"/>
        </pc:sldMkLst>
      </pc:sldChg>
      <pc:sldChg chg="del">
        <pc:chgData name="David Fong" userId="af8d513baac0cf65" providerId="LiveId" clId="{927478C0-11E2-4DD7-A20A-8361DD662825}" dt="2021-01-18T15:09:08.068" v="9" actId="47"/>
        <pc:sldMkLst>
          <pc:docMk/>
          <pc:sldMk cId="3772975841" sldId="268"/>
        </pc:sldMkLst>
      </pc:sldChg>
      <pc:sldChg chg="del">
        <pc:chgData name="David Fong" userId="af8d513baac0cf65" providerId="LiveId" clId="{927478C0-11E2-4DD7-A20A-8361DD662825}" dt="2021-01-18T15:09:08.068" v="9" actId="47"/>
        <pc:sldMkLst>
          <pc:docMk/>
          <pc:sldMk cId="4099128637" sldId="269"/>
        </pc:sldMkLst>
      </pc:sldChg>
      <pc:sldChg chg="del">
        <pc:chgData name="David Fong" userId="af8d513baac0cf65" providerId="LiveId" clId="{927478C0-11E2-4DD7-A20A-8361DD662825}" dt="2021-01-18T15:08:44.655" v="8" actId="47"/>
        <pc:sldMkLst>
          <pc:docMk/>
          <pc:sldMk cId="300828312" sldId="271"/>
        </pc:sldMkLst>
      </pc:sldChg>
      <pc:sldChg chg="del">
        <pc:chgData name="David Fong" userId="af8d513baac0cf65" providerId="LiveId" clId="{927478C0-11E2-4DD7-A20A-8361DD662825}" dt="2021-01-18T15:09:32.463" v="10" actId="47"/>
        <pc:sldMkLst>
          <pc:docMk/>
          <pc:sldMk cId="3418306641" sldId="272"/>
        </pc:sldMkLst>
      </pc:sldChg>
      <pc:sldChg chg="del">
        <pc:chgData name="David Fong" userId="af8d513baac0cf65" providerId="LiveId" clId="{927478C0-11E2-4DD7-A20A-8361DD662825}" dt="2021-01-18T15:13:09.599" v="93" actId="47"/>
        <pc:sldMkLst>
          <pc:docMk/>
          <pc:sldMk cId="1941583340" sldId="274"/>
        </pc:sldMkLst>
      </pc:sldChg>
      <pc:sldChg chg="del">
        <pc:chgData name="David Fong" userId="af8d513baac0cf65" providerId="LiveId" clId="{927478C0-11E2-4DD7-A20A-8361DD662825}" dt="2021-01-18T14:49:48.696" v="0" actId="47"/>
        <pc:sldMkLst>
          <pc:docMk/>
          <pc:sldMk cId="1460250201" sldId="275"/>
        </pc:sldMkLst>
      </pc:sldChg>
      <pc:sldChg chg="del">
        <pc:chgData name="David Fong" userId="af8d513baac0cf65" providerId="LiveId" clId="{927478C0-11E2-4DD7-A20A-8361DD662825}" dt="2021-01-18T15:09:32.463" v="10" actId="47"/>
        <pc:sldMkLst>
          <pc:docMk/>
          <pc:sldMk cId="3458560101" sldId="277"/>
        </pc:sldMkLst>
      </pc:sldChg>
      <pc:sldChg chg="addSp modSp mod modShow">
        <pc:chgData name="David Fong" userId="af8d513baac0cf65" providerId="LiveId" clId="{927478C0-11E2-4DD7-A20A-8361DD662825}" dt="2021-01-21T06:22:01.623" v="3902" actId="1440"/>
        <pc:sldMkLst>
          <pc:docMk/>
          <pc:sldMk cId="921235212" sldId="278"/>
        </pc:sldMkLst>
        <pc:spChg chg="mod">
          <ac:chgData name="David Fong" userId="af8d513baac0cf65" providerId="LiveId" clId="{927478C0-11E2-4DD7-A20A-8361DD662825}" dt="2021-01-19T12:45:23.496" v="2021"/>
          <ac:spMkLst>
            <pc:docMk/>
            <pc:sldMk cId="921235212" sldId="278"/>
            <ac:spMk id="2" creationId="{63ED5BEB-749A-4AF3-B9AF-7C054D6F18A1}"/>
          </ac:spMkLst>
        </pc:spChg>
        <pc:spChg chg="add mod">
          <ac:chgData name="David Fong" userId="af8d513baac0cf65" providerId="LiveId" clId="{927478C0-11E2-4DD7-A20A-8361DD662825}" dt="2021-01-19T15:08:00.362" v="2427" actId="1037"/>
          <ac:spMkLst>
            <pc:docMk/>
            <pc:sldMk cId="921235212" sldId="278"/>
            <ac:spMk id="12" creationId="{323205C0-5298-42F8-B498-7D9AB8CFD562}"/>
          </ac:spMkLst>
        </pc:spChg>
        <pc:picChg chg="mod">
          <ac:chgData name="David Fong" userId="af8d513baac0cf65" providerId="LiveId" clId="{927478C0-11E2-4DD7-A20A-8361DD662825}" dt="2021-01-21T06:22:01.623" v="3902" actId="1440"/>
          <ac:picMkLst>
            <pc:docMk/>
            <pc:sldMk cId="921235212" sldId="278"/>
            <ac:picMk id="4" creationId="{6B61150C-7766-4CE0-85FC-B54078E40A9C}"/>
          </ac:picMkLst>
        </pc:picChg>
      </pc:sldChg>
      <pc:sldChg chg="delSp del mod modShow">
        <pc:chgData name="David Fong" userId="af8d513baac0cf65" providerId="LiveId" clId="{927478C0-11E2-4DD7-A20A-8361DD662825}" dt="2021-01-18T14:52:02.928" v="7" actId="47"/>
        <pc:sldMkLst>
          <pc:docMk/>
          <pc:sldMk cId="3207700489" sldId="279"/>
        </pc:sldMkLst>
        <pc:picChg chg="del">
          <ac:chgData name="David Fong" userId="af8d513baac0cf65" providerId="LiveId" clId="{927478C0-11E2-4DD7-A20A-8361DD662825}" dt="2021-01-18T14:50:57.342" v="4" actId="21"/>
          <ac:picMkLst>
            <pc:docMk/>
            <pc:sldMk cId="3207700489" sldId="279"/>
            <ac:picMk id="3" creationId="{6A7F907D-4E45-470E-BB65-37452BA51392}"/>
          </ac:picMkLst>
        </pc:picChg>
      </pc:sldChg>
      <pc:sldChg chg="del">
        <pc:chgData name="David Fong" userId="af8d513baac0cf65" providerId="LiveId" clId="{927478C0-11E2-4DD7-A20A-8361DD662825}" dt="2021-01-18T15:13:16.830" v="94" actId="47"/>
        <pc:sldMkLst>
          <pc:docMk/>
          <pc:sldMk cId="2586249868" sldId="280"/>
        </pc:sldMkLst>
      </pc:sldChg>
      <pc:sldChg chg="del">
        <pc:chgData name="David Fong" userId="af8d513baac0cf65" providerId="LiveId" clId="{927478C0-11E2-4DD7-A20A-8361DD662825}" dt="2021-01-18T15:09:08.068" v="9" actId="47"/>
        <pc:sldMkLst>
          <pc:docMk/>
          <pc:sldMk cId="2681860555" sldId="281"/>
        </pc:sldMkLst>
      </pc:sldChg>
      <pc:sldChg chg="addSp delSp modSp mod modShow">
        <pc:chgData name="David Fong" userId="af8d513baac0cf65" providerId="LiveId" clId="{927478C0-11E2-4DD7-A20A-8361DD662825}" dt="2021-04-13T09:11:10.591" v="9696" actId="729"/>
        <pc:sldMkLst>
          <pc:docMk/>
          <pc:sldMk cId="1300210155" sldId="282"/>
        </pc:sldMkLst>
        <pc:spChg chg="add mod">
          <ac:chgData name="David Fong" userId="af8d513baac0cf65" providerId="LiveId" clId="{927478C0-11E2-4DD7-A20A-8361DD662825}" dt="2021-03-05T14:41:45.842" v="7466" actId="1035"/>
          <ac:spMkLst>
            <pc:docMk/>
            <pc:sldMk cId="1300210155" sldId="282"/>
            <ac:spMk id="6" creationId="{5FFB9A84-1491-451F-AF34-5E7DD631EC5D}"/>
          </ac:spMkLst>
        </pc:spChg>
        <pc:spChg chg="del">
          <ac:chgData name="David Fong" userId="af8d513baac0cf65" providerId="LiveId" clId="{927478C0-11E2-4DD7-A20A-8361DD662825}" dt="2021-01-18T15:21:11.512" v="142" actId="478"/>
          <ac:spMkLst>
            <pc:docMk/>
            <pc:sldMk cId="1300210155" sldId="282"/>
            <ac:spMk id="13" creationId="{288047C9-5675-4D44-BFAC-8BE052FCB003}"/>
          </ac:spMkLst>
        </pc:spChg>
        <pc:spChg chg="add mod">
          <ac:chgData name="David Fong" userId="af8d513baac0cf65" providerId="LiveId" clId="{927478C0-11E2-4DD7-A20A-8361DD662825}" dt="2021-01-19T15:11:26.645" v="2520" actId="1037"/>
          <ac:spMkLst>
            <pc:docMk/>
            <pc:sldMk cId="1300210155" sldId="282"/>
            <ac:spMk id="14" creationId="{47F0DAE8-6AED-4773-A481-E201D2B87844}"/>
          </ac:spMkLst>
        </pc:spChg>
        <pc:spChg chg="del">
          <ac:chgData name="David Fong" userId="af8d513baac0cf65" providerId="LiveId" clId="{927478C0-11E2-4DD7-A20A-8361DD662825}" dt="2021-01-18T15:15:12.948" v="97" actId="478"/>
          <ac:spMkLst>
            <pc:docMk/>
            <pc:sldMk cId="1300210155" sldId="282"/>
            <ac:spMk id="15" creationId="{4AA5E5CC-F7BC-4DAA-A91F-A68841BA813A}"/>
          </ac:spMkLst>
        </pc:spChg>
        <pc:picChg chg="add mod">
          <ac:chgData name="David Fong" userId="af8d513baac0cf65" providerId="LiveId" clId="{927478C0-11E2-4DD7-A20A-8361DD662825}" dt="2021-01-21T06:22:25.246" v="3904" actId="1440"/>
          <ac:picMkLst>
            <pc:docMk/>
            <pc:sldMk cId="1300210155" sldId="282"/>
            <ac:picMk id="3" creationId="{AF8509CE-07B9-477C-8B4E-BCD1BD8CD64D}"/>
          </ac:picMkLst>
        </pc:picChg>
        <pc:picChg chg="add del mod modCrop">
          <ac:chgData name="David Fong" userId="af8d513baac0cf65" providerId="LiveId" clId="{927478C0-11E2-4DD7-A20A-8361DD662825}" dt="2021-03-05T14:41:49.761" v="7472" actId="1035"/>
          <ac:picMkLst>
            <pc:docMk/>
            <pc:sldMk cId="1300210155" sldId="282"/>
            <ac:picMk id="4" creationId="{23CB5D9B-732A-4936-862D-4EAD81127CD0}"/>
          </ac:picMkLst>
        </pc:picChg>
        <pc:picChg chg="add mod">
          <ac:chgData name="David Fong" userId="af8d513baac0cf65" providerId="LiveId" clId="{927478C0-11E2-4DD7-A20A-8361DD662825}" dt="2021-03-05T14:37:56.597" v="7398" actId="1076"/>
          <ac:picMkLst>
            <pc:docMk/>
            <pc:sldMk cId="1300210155" sldId="282"/>
            <ac:picMk id="5" creationId="{13B1A96F-A72F-4073-8D0E-E1B1527DFE87}"/>
          </ac:picMkLst>
        </pc:picChg>
        <pc:picChg chg="del">
          <ac:chgData name="David Fong" userId="af8d513baac0cf65" providerId="LiveId" clId="{927478C0-11E2-4DD7-A20A-8361DD662825}" dt="2021-01-18T15:15:07.213" v="95" actId="478"/>
          <ac:picMkLst>
            <pc:docMk/>
            <pc:sldMk cId="1300210155" sldId="282"/>
            <ac:picMk id="6" creationId="{5E957A54-61B3-4202-AFA9-69E2311B2B5D}"/>
          </ac:picMkLst>
        </pc:picChg>
        <pc:picChg chg="del">
          <ac:chgData name="David Fong" userId="af8d513baac0cf65" providerId="LiveId" clId="{927478C0-11E2-4DD7-A20A-8361DD662825}" dt="2021-01-18T15:15:08.515" v="96" actId="478"/>
          <ac:picMkLst>
            <pc:docMk/>
            <pc:sldMk cId="1300210155" sldId="282"/>
            <ac:picMk id="8" creationId="{25E4F77D-E8F8-4AEF-8EDD-308DB437C30E}"/>
          </ac:picMkLst>
        </pc:picChg>
        <pc:picChg chg="add del mod">
          <ac:chgData name="David Fong" userId="af8d513baac0cf65" providerId="LiveId" clId="{927478C0-11E2-4DD7-A20A-8361DD662825}" dt="2021-03-05T14:36:28.301" v="7387" actId="478"/>
          <ac:picMkLst>
            <pc:docMk/>
            <pc:sldMk cId="1300210155" sldId="282"/>
            <ac:picMk id="9" creationId="{AB80F7B8-46BE-491A-9C31-B6EB75134288}"/>
          </ac:picMkLst>
        </pc:picChg>
        <pc:picChg chg="add del mod modCrop">
          <ac:chgData name="David Fong" userId="af8d513baac0cf65" providerId="LiveId" clId="{927478C0-11E2-4DD7-A20A-8361DD662825}" dt="2021-03-05T14:36:58.298" v="7390" actId="478"/>
          <ac:picMkLst>
            <pc:docMk/>
            <pc:sldMk cId="1300210155" sldId="282"/>
            <ac:picMk id="11" creationId="{B7DF19A5-F305-42BD-AE26-7661DC014A65}"/>
          </ac:picMkLst>
        </pc:picChg>
        <pc:picChg chg="add del mod">
          <ac:chgData name="David Fong" userId="af8d513baac0cf65" providerId="LiveId" clId="{927478C0-11E2-4DD7-A20A-8361DD662825}" dt="2021-01-18T15:20:33.308" v="141" actId="478"/>
          <ac:picMkLst>
            <pc:docMk/>
            <pc:sldMk cId="1300210155" sldId="282"/>
            <ac:picMk id="14" creationId="{49BDB0EB-EAF0-4C39-A305-EBE28D10E2AB}"/>
          </ac:picMkLst>
        </pc:picChg>
      </pc:sldChg>
      <pc:sldChg chg="del">
        <pc:chgData name="David Fong" userId="af8d513baac0cf65" providerId="LiveId" clId="{927478C0-11E2-4DD7-A20A-8361DD662825}" dt="2021-01-19T12:37:58.665" v="1800" actId="47"/>
        <pc:sldMkLst>
          <pc:docMk/>
          <pc:sldMk cId="3519475654" sldId="284"/>
        </pc:sldMkLst>
      </pc:sldChg>
      <pc:sldChg chg="del">
        <pc:chgData name="David Fong" userId="af8d513baac0cf65" providerId="LiveId" clId="{927478C0-11E2-4DD7-A20A-8361DD662825}" dt="2021-01-18T15:09:32.463" v="10" actId="47"/>
        <pc:sldMkLst>
          <pc:docMk/>
          <pc:sldMk cId="3717960442" sldId="285"/>
        </pc:sldMkLst>
      </pc:sldChg>
      <pc:sldChg chg="del">
        <pc:chgData name="David Fong" userId="af8d513baac0cf65" providerId="LiveId" clId="{927478C0-11E2-4DD7-A20A-8361DD662825}" dt="2021-01-18T14:49:48.696" v="0" actId="47"/>
        <pc:sldMkLst>
          <pc:docMk/>
          <pc:sldMk cId="620070552" sldId="286"/>
        </pc:sldMkLst>
      </pc:sldChg>
      <pc:sldChg chg="addSp delSp modSp mod modShow">
        <pc:chgData name="David Fong" userId="af8d513baac0cf65" providerId="LiveId" clId="{927478C0-11E2-4DD7-A20A-8361DD662825}" dt="2021-03-06T11:45:55.465" v="9647" actId="20577"/>
        <pc:sldMkLst>
          <pc:docMk/>
          <pc:sldMk cId="3284672843" sldId="287"/>
        </pc:sldMkLst>
        <pc:spChg chg="mod">
          <ac:chgData name="David Fong" userId="af8d513baac0cf65" providerId="LiveId" clId="{927478C0-11E2-4DD7-A20A-8361DD662825}" dt="2021-03-06T11:45:55.465" v="9647" actId="20577"/>
          <ac:spMkLst>
            <pc:docMk/>
            <pc:sldMk cId="3284672843" sldId="287"/>
            <ac:spMk id="2" creationId="{63ED5BEB-749A-4AF3-B9AF-7C054D6F18A1}"/>
          </ac:spMkLst>
        </pc:spChg>
        <pc:spChg chg="add mod">
          <ac:chgData name="David Fong" userId="af8d513baac0cf65" providerId="LiveId" clId="{927478C0-11E2-4DD7-A20A-8361DD662825}" dt="2021-03-04T16:27:09.138" v="5689" actId="1038"/>
          <ac:spMkLst>
            <pc:docMk/>
            <pc:sldMk cId="3284672843" sldId="287"/>
            <ac:spMk id="14" creationId="{B764E8E3-3140-4D24-9F43-E3BCF51D715A}"/>
          </ac:spMkLst>
        </pc:spChg>
        <pc:picChg chg="del">
          <ac:chgData name="David Fong" userId="af8d513baac0cf65" providerId="LiveId" clId="{927478C0-11E2-4DD7-A20A-8361DD662825}" dt="2021-01-18T14:51:14.170" v="6" actId="478"/>
          <ac:picMkLst>
            <pc:docMk/>
            <pc:sldMk cId="3284672843" sldId="287"/>
            <ac:picMk id="7" creationId="{069002E1-5037-4441-AAD4-D28C02E3450D}"/>
          </ac:picMkLst>
        </pc:picChg>
        <pc:picChg chg="add mod">
          <ac:chgData name="David Fong" userId="af8d513baac0cf65" providerId="LiveId" clId="{927478C0-11E2-4DD7-A20A-8361DD662825}" dt="2021-01-21T06:22:12.616" v="3903" actId="1440"/>
          <ac:picMkLst>
            <pc:docMk/>
            <pc:sldMk cId="3284672843" sldId="287"/>
            <ac:picMk id="13" creationId="{9828A9E4-43E0-43D7-AD97-07E109B4E663}"/>
          </ac:picMkLst>
        </pc:picChg>
      </pc:sldChg>
      <pc:sldChg chg="addSp delSp modSp mod ord">
        <pc:chgData name="David Fong" userId="af8d513baac0cf65" providerId="LiveId" clId="{927478C0-11E2-4DD7-A20A-8361DD662825}" dt="2021-04-19T12:14:58.738" v="9895" actId="1038"/>
        <pc:sldMkLst>
          <pc:docMk/>
          <pc:sldMk cId="1361053196" sldId="288"/>
        </pc:sldMkLst>
        <pc:spChg chg="mod">
          <ac:chgData name="David Fong" userId="af8d513baac0cf65" providerId="LiveId" clId="{927478C0-11E2-4DD7-A20A-8361DD662825}" dt="2021-01-18T15:10:57.682" v="92" actId="1037"/>
          <ac:spMkLst>
            <pc:docMk/>
            <pc:sldMk cId="1361053196" sldId="288"/>
            <ac:spMk id="12" creationId="{7218804C-9EED-4776-B49C-FB6769E135E4}"/>
          </ac:spMkLst>
        </pc:spChg>
        <pc:picChg chg="del mod">
          <ac:chgData name="David Fong" userId="af8d513baac0cf65" providerId="LiveId" clId="{927478C0-11E2-4DD7-A20A-8361DD662825}" dt="2021-04-19T12:14:30.855" v="9875" actId="478"/>
          <ac:picMkLst>
            <pc:docMk/>
            <pc:sldMk cId="1361053196" sldId="288"/>
            <ac:picMk id="3" creationId="{7773749E-B22A-41B9-9107-8EDACD1A5D6F}"/>
          </ac:picMkLst>
        </pc:picChg>
        <pc:picChg chg="add mod">
          <ac:chgData name="David Fong" userId="af8d513baac0cf65" providerId="LiveId" clId="{927478C0-11E2-4DD7-A20A-8361DD662825}" dt="2021-04-19T12:14:58.738" v="9895" actId="1038"/>
          <ac:picMkLst>
            <pc:docMk/>
            <pc:sldMk cId="1361053196" sldId="288"/>
            <ac:picMk id="4" creationId="{3D524B41-9FC4-4661-B0C2-C14324DAEEAD}"/>
          </ac:picMkLst>
        </pc:picChg>
      </pc:sldChg>
      <pc:sldChg chg="addSp delSp modSp add del mod ord">
        <pc:chgData name="David Fong" userId="af8d513baac0cf65" providerId="LiveId" clId="{927478C0-11E2-4DD7-A20A-8361DD662825}" dt="2021-03-06T08:14:13.689" v="9527" actId="47"/>
        <pc:sldMkLst>
          <pc:docMk/>
          <pc:sldMk cId="1310285676" sldId="289"/>
        </pc:sldMkLst>
        <pc:spChg chg="add del mod">
          <ac:chgData name="David Fong" userId="af8d513baac0cf65" providerId="LiveId" clId="{927478C0-11E2-4DD7-A20A-8361DD662825}" dt="2021-03-05T15:21:12.982" v="8349" actId="478"/>
          <ac:spMkLst>
            <pc:docMk/>
            <pc:sldMk cId="1310285676" sldId="289"/>
            <ac:spMk id="11" creationId="{8BB9744E-6367-4D17-A63C-675909DB6AC4}"/>
          </ac:spMkLst>
        </pc:spChg>
        <pc:spChg chg="del">
          <ac:chgData name="David Fong" userId="af8d513baac0cf65" providerId="LiveId" clId="{927478C0-11E2-4DD7-A20A-8361DD662825}" dt="2021-01-19T09:04:03.782" v="150" actId="478"/>
          <ac:spMkLst>
            <pc:docMk/>
            <pc:sldMk cId="1310285676" sldId="289"/>
            <ac:spMk id="12" creationId="{A706E76C-EE10-4903-AF13-7C97E4777190}"/>
          </ac:spMkLst>
        </pc:spChg>
        <pc:spChg chg="add mod">
          <ac:chgData name="David Fong" userId="af8d513baac0cf65" providerId="LiveId" clId="{927478C0-11E2-4DD7-A20A-8361DD662825}" dt="2021-03-05T15:21:41.739" v="8352" actId="207"/>
          <ac:spMkLst>
            <pc:docMk/>
            <pc:sldMk cId="1310285676" sldId="289"/>
            <ac:spMk id="12" creationId="{E32277C6-630A-469D-B621-FEE6509CE36F}"/>
          </ac:spMkLst>
        </pc:spChg>
        <pc:picChg chg="del">
          <ac:chgData name="David Fong" userId="af8d513baac0cf65" providerId="LiveId" clId="{927478C0-11E2-4DD7-A20A-8361DD662825}" dt="2021-01-18T15:22:06.136" v="146" actId="478"/>
          <ac:picMkLst>
            <pc:docMk/>
            <pc:sldMk cId="1310285676" sldId="289"/>
            <ac:picMk id="3" creationId="{6F1FC86E-FA04-46D0-8B3F-C3E76DDA3BD8}"/>
          </ac:picMkLst>
        </pc:picChg>
        <pc:picChg chg="add mod">
          <ac:chgData name="David Fong" userId="af8d513baac0cf65" providerId="LiveId" clId="{927478C0-11E2-4DD7-A20A-8361DD662825}" dt="2021-03-05T15:22:03.960" v="8362" actId="1036"/>
          <ac:picMkLst>
            <pc:docMk/>
            <pc:sldMk cId="1310285676" sldId="289"/>
            <ac:picMk id="3" creationId="{957F7032-4BA4-4D55-8EA7-0B91CE6CE00B}"/>
          </ac:picMkLst>
        </pc:picChg>
        <pc:picChg chg="del">
          <ac:chgData name="David Fong" userId="af8d513baac0cf65" providerId="LiveId" clId="{927478C0-11E2-4DD7-A20A-8361DD662825}" dt="2021-01-18T15:22:05.197" v="145" actId="478"/>
          <ac:picMkLst>
            <pc:docMk/>
            <pc:sldMk cId="1310285676" sldId="289"/>
            <ac:picMk id="9" creationId="{2487D8F1-AF08-49F4-BA8C-191D6211BF98}"/>
          </ac:picMkLst>
        </pc:picChg>
      </pc:sldChg>
      <pc:sldChg chg="addSp delSp modSp add mod">
        <pc:chgData name="David Fong" userId="af8d513baac0cf65" providerId="LiveId" clId="{927478C0-11E2-4DD7-A20A-8361DD662825}" dt="2021-03-05T15:35:09.913" v="8777" actId="207"/>
        <pc:sldMkLst>
          <pc:docMk/>
          <pc:sldMk cId="4076284768" sldId="290"/>
        </pc:sldMkLst>
        <pc:spChg chg="del">
          <ac:chgData name="David Fong" userId="af8d513baac0cf65" providerId="LiveId" clId="{927478C0-11E2-4DD7-A20A-8361DD662825}" dt="2021-01-19T09:04:59.628" v="184" actId="478"/>
          <ac:spMkLst>
            <pc:docMk/>
            <pc:sldMk cId="4076284768" sldId="290"/>
            <ac:spMk id="12" creationId="{A706E76C-EE10-4903-AF13-7C97E4777190}"/>
          </ac:spMkLst>
        </pc:spChg>
        <pc:spChg chg="add mod">
          <ac:chgData name="David Fong" userId="af8d513baac0cf65" providerId="LiveId" clId="{927478C0-11E2-4DD7-A20A-8361DD662825}" dt="2021-03-05T15:35:00.797" v="8776" actId="207"/>
          <ac:spMkLst>
            <pc:docMk/>
            <pc:sldMk cId="4076284768" sldId="290"/>
            <ac:spMk id="16" creationId="{4A7042C5-F262-4180-86F3-2FE1F73797B8}"/>
          </ac:spMkLst>
        </pc:spChg>
        <pc:spChg chg="add del mod">
          <ac:chgData name="David Fong" userId="af8d513baac0cf65" providerId="LiveId" clId="{927478C0-11E2-4DD7-A20A-8361DD662825}" dt="2021-03-05T15:28:42.404" v="8487" actId="478"/>
          <ac:spMkLst>
            <pc:docMk/>
            <pc:sldMk cId="4076284768" sldId="290"/>
            <ac:spMk id="17" creationId="{6E4E53EA-E8B3-470F-900F-5517842631E6}"/>
          </ac:spMkLst>
        </pc:spChg>
        <pc:spChg chg="add del mod">
          <ac:chgData name="David Fong" userId="af8d513baac0cf65" providerId="LiveId" clId="{927478C0-11E2-4DD7-A20A-8361DD662825}" dt="2021-01-19T10:08:30.664" v="721"/>
          <ac:spMkLst>
            <pc:docMk/>
            <pc:sldMk cId="4076284768" sldId="290"/>
            <ac:spMk id="18" creationId="{8E3FE733-9C26-44FF-BD17-4856B5E61F0B}"/>
          </ac:spMkLst>
        </pc:spChg>
        <pc:spChg chg="add del mod">
          <ac:chgData name="David Fong" userId="af8d513baac0cf65" providerId="LiveId" clId="{927478C0-11E2-4DD7-A20A-8361DD662825}" dt="2021-03-05T15:23:58.916" v="8364" actId="478"/>
          <ac:spMkLst>
            <pc:docMk/>
            <pc:sldMk cId="4076284768" sldId="290"/>
            <ac:spMk id="20" creationId="{060C0AA4-1504-4165-9B2B-6D7B63ACDDFC}"/>
          </ac:spMkLst>
        </pc:spChg>
        <pc:spChg chg="add del mod">
          <ac:chgData name="David Fong" userId="af8d513baac0cf65" providerId="LiveId" clId="{927478C0-11E2-4DD7-A20A-8361DD662825}" dt="2021-03-05T15:23:56.616" v="8363" actId="478"/>
          <ac:spMkLst>
            <pc:docMk/>
            <pc:sldMk cId="4076284768" sldId="290"/>
            <ac:spMk id="22" creationId="{D0DE0A08-8B69-459B-A144-D1F29EB56F75}"/>
          </ac:spMkLst>
        </pc:spChg>
        <pc:spChg chg="add mod">
          <ac:chgData name="David Fong" userId="af8d513baac0cf65" providerId="LiveId" clId="{927478C0-11E2-4DD7-A20A-8361DD662825}" dt="2021-03-05T15:30:05.997" v="8632" actId="1038"/>
          <ac:spMkLst>
            <pc:docMk/>
            <pc:sldMk cId="4076284768" sldId="290"/>
            <ac:spMk id="24" creationId="{442E4B34-C39E-49A5-A7C6-8CFF1D3BC589}"/>
          </ac:spMkLst>
        </pc:spChg>
        <pc:spChg chg="add del mod">
          <ac:chgData name="David Fong" userId="af8d513baac0cf65" providerId="LiveId" clId="{927478C0-11E2-4DD7-A20A-8361DD662825}" dt="2021-03-05T15:24:01.685" v="8365" actId="478"/>
          <ac:spMkLst>
            <pc:docMk/>
            <pc:sldMk cId="4076284768" sldId="290"/>
            <ac:spMk id="26" creationId="{7ED8AF24-2873-4BF8-8A16-A59A952049DA}"/>
          </ac:spMkLst>
        </pc:spChg>
        <pc:spChg chg="add mod">
          <ac:chgData name="David Fong" userId="af8d513baac0cf65" providerId="LiveId" clId="{927478C0-11E2-4DD7-A20A-8361DD662825}" dt="2021-03-05T15:35:09.913" v="8777" actId="207"/>
          <ac:spMkLst>
            <pc:docMk/>
            <pc:sldMk cId="4076284768" sldId="290"/>
            <ac:spMk id="28" creationId="{33C19C33-3614-4AA5-91EA-FCD74ECE33BD}"/>
          </ac:spMkLst>
        </pc:spChg>
        <pc:picChg chg="del">
          <ac:chgData name="David Fong" userId="af8d513baac0cf65" providerId="LiveId" clId="{927478C0-11E2-4DD7-A20A-8361DD662825}" dt="2021-01-19T09:04:46.626" v="182" actId="478"/>
          <ac:picMkLst>
            <pc:docMk/>
            <pc:sldMk cId="4076284768" sldId="290"/>
            <ac:picMk id="3" creationId="{6F1FC86E-FA04-46D0-8B3F-C3E76DDA3BD8}"/>
          </ac:picMkLst>
        </pc:picChg>
        <pc:picChg chg="add mod">
          <ac:chgData name="David Fong" userId="af8d513baac0cf65" providerId="LiveId" clId="{927478C0-11E2-4DD7-A20A-8361DD662825}" dt="2021-03-05T15:29:23.231" v="8567" actId="1037"/>
          <ac:picMkLst>
            <pc:docMk/>
            <pc:sldMk cId="4076284768" sldId="290"/>
            <ac:picMk id="4" creationId="{00569162-7B48-4314-8A32-44F07612CD06}"/>
          </ac:picMkLst>
        </pc:picChg>
        <pc:picChg chg="del">
          <ac:chgData name="David Fong" userId="af8d513baac0cf65" providerId="LiveId" clId="{927478C0-11E2-4DD7-A20A-8361DD662825}" dt="2021-01-19T09:04:48.786" v="183" actId="478"/>
          <ac:picMkLst>
            <pc:docMk/>
            <pc:sldMk cId="4076284768" sldId="290"/>
            <ac:picMk id="9" creationId="{2487D8F1-AF08-49F4-BA8C-191D6211BF98}"/>
          </ac:picMkLst>
        </pc:picChg>
        <pc:picChg chg="add mod">
          <ac:chgData name="David Fong" userId="af8d513baac0cf65" providerId="LiveId" clId="{927478C0-11E2-4DD7-A20A-8361DD662825}" dt="2021-03-05T15:29:33.629" v="8568" actId="1037"/>
          <ac:picMkLst>
            <pc:docMk/>
            <pc:sldMk cId="4076284768" sldId="290"/>
            <ac:picMk id="18" creationId="{9D2A91F1-3A88-4C9C-89D9-CF81A2DA2458}"/>
          </ac:picMkLst>
        </pc:picChg>
      </pc:sldChg>
      <pc:sldChg chg="addSp delSp modSp add del mod">
        <pc:chgData name="David Fong" userId="af8d513baac0cf65" providerId="LiveId" clId="{927478C0-11E2-4DD7-A20A-8361DD662825}" dt="2021-03-05T15:30:41.428" v="8634" actId="47"/>
        <pc:sldMkLst>
          <pc:docMk/>
          <pc:sldMk cId="1367954949" sldId="291"/>
        </pc:sldMkLst>
        <pc:spChg chg="del">
          <ac:chgData name="David Fong" userId="af8d513baac0cf65" providerId="LiveId" clId="{927478C0-11E2-4DD7-A20A-8361DD662825}" dt="2021-01-19T10:18:22.594" v="907" actId="478"/>
          <ac:spMkLst>
            <pc:docMk/>
            <pc:sldMk cId="1367954949" sldId="291"/>
            <ac:spMk id="16" creationId="{4A7042C5-F262-4180-86F3-2FE1F73797B8}"/>
          </ac:spMkLst>
        </pc:spChg>
        <pc:spChg chg="add del mod">
          <ac:chgData name="David Fong" userId="af8d513baac0cf65" providerId="LiveId" clId="{927478C0-11E2-4DD7-A20A-8361DD662825}" dt="2021-03-05T15:27:35.346" v="8479" actId="21"/>
          <ac:spMkLst>
            <pc:docMk/>
            <pc:sldMk cId="1367954949" sldId="291"/>
            <ac:spMk id="17" creationId="{4A5A149D-3103-4FE4-9FA5-EB5AE67C2980}"/>
          </ac:spMkLst>
        </pc:spChg>
        <pc:spChg chg="del">
          <ac:chgData name="David Fong" userId="af8d513baac0cf65" providerId="LiveId" clId="{927478C0-11E2-4DD7-A20A-8361DD662825}" dt="2021-01-19T10:18:27.122" v="908" actId="478"/>
          <ac:spMkLst>
            <pc:docMk/>
            <pc:sldMk cId="1367954949" sldId="291"/>
            <ac:spMk id="18" creationId="{8E3FE733-9C26-44FF-BD17-4856B5E61F0B}"/>
          </ac:spMkLst>
        </pc:spChg>
        <pc:spChg chg="del">
          <ac:chgData name="David Fong" userId="af8d513baac0cf65" providerId="LiveId" clId="{927478C0-11E2-4DD7-A20A-8361DD662825}" dt="2021-01-19T10:26:48.974" v="952" actId="478"/>
          <ac:spMkLst>
            <pc:docMk/>
            <pc:sldMk cId="1367954949" sldId="291"/>
            <ac:spMk id="20" creationId="{060C0AA4-1504-4165-9B2B-6D7B63ACDDFC}"/>
          </ac:spMkLst>
        </pc:spChg>
        <pc:spChg chg="add mod">
          <ac:chgData name="David Fong" userId="af8d513baac0cf65" providerId="LiveId" clId="{927478C0-11E2-4DD7-A20A-8361DD662825}" dt="2021-01-19T10:53:05.034" v="1376" actId="207"/>
          <ac:spMkLst>
            <pc:docMk/>
            <pc:sldMk cId="1367954949" sldId="291"/>
            <ac:spMk id="22" creationId="{D619A750-7BA7-421C-A688-3C13F19045F0}"/>
          </ac:spMkLst>
        </pc:spChg>
        <pc:spChg chg="add mod">
          <ac:chgData name="David Fong" userId="af8d513baac0cf65" providerId="LiveId" clId="{927478C0-11E2-4DD7-A20A-8361DD662825}" dt="2021-01-19T10:48:01.925" v="1335" actId="1036"/>
          <ac:spMkLst>
            <pc:docMk/>
            <pc:sldMk cId="1367954949" sldId="291"/>
            <ac:spMk id="24" creationId="{DB02BAAC-45B6-4564-A038-2AB83C336B39}"/>
          </ac:spMkLst>
        </pc:spChg>
        <pc:spChg chg="add mod">
          <ac:chgData name="David Fong" userId="af8d513baac0cf65" providerId="LiveId" clId="{927478C0-11E2-4DD7-A20A-8361DD662825}" dt="2021-01-19T10:48:01.925" v="1335" actId="1036"/>
          <ac:spMkLst>
            <pc:docMk/>
            <pc:sldMk cId="1367954949" sldId="291"/>
            <ac:spMk id="26" creationId="{E55459C7-EBC0-49BB-90B3-9A49CE1C3E84}"/>
          </ac:spMkLst>
        </pc:spChg>
        <pc:spChg chg="add mod">
          <ac:chgData name="David Fong" userId="af8d513baac0cf65" providerId="LiveId" clId="{927478C0-11E2-4DD7-A20A-8361DD662825}" dt="2021-01-19T10:37:36.429" v="1180" actId="1037"/>
          <ac:spMkLst>
            <pc:docMk/>
            <pc:sldMk cId="1367954949" sldId="291"/>
            <ac:spMk id="28" creationId="{8764B2F7-4811-4685-91DB-9CF2570A547B}"/>
          </ac:spMkLst>
        </pc:spChg>
        <pc:picChg chg="add del mod">
          <ac:chgData name="David Fong" userId="af8d513baac0cf65" providerId="LiveId" clId="{927478C0-11E2-4DD7-A20A-8361DD662825}" dt="2021-03-05T15:26:30.353" v="8377" actId="21"/>
          <ac:picMkLst>
            <pc:docMk/>
            <pc:sldMk cId="1367954949" sldId="291"/>
            <ac:picMk id="3" creationId="{CEFEEE8E-07F3-4368-B273-811C2AFEC796}"/>
          </ac:picMkLst>
        </pc:picChg>
        <pc:picChg chg="del">
          <ac:chgData name="David Fong" userId="af8d513baac0cf65" providerId="LiveId" clId="{927478C0-11E2-4DD7-A20A-8361DD662825}" dt="2021-01-19T09:50:50.852" v="677" actId="478"/>
          <ac:picMkLst>
            <pc:docMk/>
            <pc:sldMk cId="1367954949" sldId="291"/>
            <ac:picMk id="4" creationId="{00569162-7B48-4314-8A32-44F07612CD06}"/>
          </ac:picMkLst>
        </pc:picChg>
      </pc:sldChg>
      <pc:sldChg chg="add del">
        <pc:chgData name="David Fong" userId="af8d513baac0cf65" providerId="LiveId" clId="{927478C0-11E2-4DD7-A20A-8361DD662825}" dt="2021-01-19T10:43:48.901" v="1259" actId="47"/>
        <pc:sldMkLst>
          <pc:docMk/>
          <pc:sldMk cId="3928990290" sldId="292"/>
        </pc:sldMkLst>
      </pc:sldChg>
      <pc:sldChg chg="addSp delSp modSp add mod">
        <pc:chgData name="David Fong" userId="af8d513baac0cf65" providerId="LiveId" clId="{927478C0-11E2-4DD7-A20A-8361DD662825}" dt="2021-03-05T15:38:04.989" v="8799" actId="1076"/>
        <pc:sldMkLst>
          <pc:docMk/>
          <pc:sldMk cId="4177497284" sldId="292"/>
        </pc:sldMkLst>
        <pc:spChg chg="mod">
          <ac:chgData name="David Fong" userId="af8d513baac0cf65" providerId="LiveId" clId="{927478C0-11E2-4DD7-A20A-8361DD662825}" dt="2021-03-05T15:35:20.842" v="8778" actId="207"/>
          <ac:spMkLst>
            <pc:docMk/>
            <pc:sldMk cId="4177497284" sldId="292"/>
            <ac:spMk id="17" creationId="{4A5A149D-3103-4FE4-9FA5-EB5AE67C2980}"/>
          </ac:spMkLst>
        </pc:spChg>
        <pc:spChg chg="add mod">
          <ac:chgData name="David Fong" userId="af8d513baac0cf65" providerId="LiveId" clId="{927478C0-11E2-4DD7-A20A-8361DD662825}" dt="2021-03-05T15:38:04.989" v="8799" actId="1076"/>
          <ac:spMkLst>
            <pc:docMk/>
            <pc:sldMk cId="4177497284" sldId="292"/>
            <ac:spMk id="20" creationId="{E9CDBDBA-41E8-495A-9B42-12E98F8B7FC4}"/>
          </ac:spMkLst>
        </pc:spChg>
        <pc:spChg chg="del mod">
          <ac:chgData name="David Fong" userId="af8d513baac0cf65" providerId="LiveId" clId="{927478C0-11E2-4DD7-A20A-8361DD662825}" dt="2021-03-05T15:30:51.269" v="8635" actId="478"/>
          <ac:spMkLst>
            <pc:docMk/>
            <pc:sldMk cId="4177497284" sldId="292"/>
            <ac:spMk id="22" creationId="{D619A750-7BA7-421C-A688-3C13F19045F0}"/>
          </ac:spMkLst>
        </pc:spChg>
        <pc:spChg chg="del mod">
          <ac:chgData name="David Fong" userId="af8d513baac0cf65" providerId="LiveId" clId="{927478C0-11E2-4DD7-A20A-8361DD662825}" dt="2021-03-05T15:30:53.332" v="8636" actId="478"/>
          <ac:spMkLst>
            <pc:docMk/>
            <pc:sldMk cId="4177497284" sldId="292"/>
            <ac:spMk id="24" creationId="{DB02BAAC-45B6-4564-A038-2AB83C336B39}"/>
          </ac:spMkLst>
        </pc:spChg>
        <pc:spChg chg="del mod">
          <ac:chgData name="David Fong" userId="af8d513baac0cf65" providerId="LiveId" clId="{927478C0-11E2-4DD7-A20A-8361DD662825}" dt="2021-03-05T15:30:55.666" v="8637" actId="478"/>
          <ac:spMkLst>
            <pc:docMk/>
            <pc:sldMk cId="4177497284" sldId="292"/>
            <ac:spMk id="26" creationId="{E55459C7-EBC0-49BB-90B3-9A49CE1C3E84}"/>
          </ac:spMkLst>
        </pc:spChg>
        <pc:spChg chg="mod">
          <ac:chgData name="David Fong" userId="af8d513baac0cf65" providerId="LiveId" clId="{927478C0-11E2-4DD7-A20A-8361DD662825}" dt="2021-03-05T15:31:01.951" v="8638" actId="207"/>
          <ac:spMkLst>
            <pc:docMk/>
            <pc:sldMk cId="4177497284" sldId="292"/>
            <ac:spMk id="28" creationId="{8764B2F7-4811-4685-91DB-9CF2570A547B}"/>
          </ac:spMkLst>
        </pc:spChg>
        <pc:picChg chg="del">
          <ac:chgData name="David Fong" userId="af8d513baac0cf65" providerId="LiveId" clId="{927478C0-11E2-4DD7-A20A-8361DD662825}" dt="2021-01-19T10:44:33.025" v="1269" actId="478"/>
          <ac:picMkLst>
            <pc:docMk/>
            <pc:sldMk cId="4177497284" sldId="292"/>
            <ac:picMk id="3" creationId="{CEFEEE8E-07F3-4368-B273-811C2AFEC796}"/>
          </ac:picMkLst>
        </pc:picChg>
        <pc:picChg chg="add mod">
          <ac:chgData name="David Fong" userId="af8d513baac0cf65" providerId="LiveId" clId="{927478C0-11E2-4DD7-A20A-8361DD662825}" dt="2021-03-05T15:33:11.454" v="8748" actId="1038"/>
          <ac:picMkLst>
            <pc:docMk/>
            <pc:sldMk cId="4177497284" sldId="292"/>
            <ac:picMk id="4" creationId="{0D8B80CE-BB5E-4346-BB7E-62FF6D0A1A9A}"/>
          </ac:picMkLst>
        </pc:picChg>
        <pc:picChg chg="add del mod">
          <ac:chgData name="David Fong" userId="af8d513baac0cf65" providerId="LiveId" clId="{927478C0-11E2-4DD7-A20A-8361DD662825}" dt="2021-03-05T15:35:46.696" v="8781" actId="478"/>
          <ac:picMkLst>
            <pc:docMk/>
            <pc:sldMk cId="4177497284" sldId="292"/>
            <ac:picMk id="16" creationId="{578FCA2C-F9ED-4A01-93AA-63179CFEB6E8}"/>
          </ac:picMkLst>
        </pc:picChg>
        <pc:picChg chg="add mod">
          <ac:chgData name="David Fong" userId="af8d513baac0cf65" providerId="LiveId" clId="{927478C0-11E2-4DD7-A20A-8361DD662825}" dt="2021-03-05T15:36:34.077" v="8785" actId="1076"/>
          <ac:picMkLst>
            <pc:docMk/>
            <pc:sldMk cId="4177497284" sldId="292"/>
            <ac:picMk id="18" creationId="{DA2E8462-4A4A-431C-B429-B7D5948B4A3F}"/>
          </ac:picMkLst>
        </pc:picChg>
      </pc:sldChg>
      <pc:sldChg chg="add del">
        <pc:chgData name="David Fong" userId="af8d513baac0cf65" providerId="LiveId" clId="{927478C0-11E2-4DD7-A20A-8361DD662825}" dt="2021-01-19T10:43:49.922" v="1260" actId="47"/>
        <pc:sldMkLst>
          <pc:docMk/>
          <pc:sldMk cId="1558327554" sldId="293"/>
        </pc:sldMkLst>
      </pc:sldChg>
      <pc:sldChg chg="addSp delSp modSp add del mod">
        <pc:chgData name="David Fong" userId="af8d513baac0cf65" providerId="LiveId" clId="{927478C0-11E2-4DD7-A20A-8361DD662825}" dt="2021-03-05T15:39:11.986" v="8800" actId="47"/>
        <pc:sldMkLst>
          <pc:docMk/>
          <pc:sldMk cId="2574826357" sldId="293"/>
        </pc:sldMkLst>
        <pc:spChg chg="del mod">
          <ac:chgData name="David Fong" userId="af8d513baac0cf65" providerId="LiveId" clId="{927478C0-11E2-4DD7-A20A-8361DD662825}" dt="2021-03-05T15:36:49.106" v="8786" actId="21"/>
          <ac:spMkLst>
            <pc:docMk/>
            <pc:sldMk cId="2574826357" sldId="293"/>
            <ac:spMk id="17" creationId="{4A5A149D-3103-4FE4-9FA5-EB5AE67C2980}"/>
          </ac:spMkLst>
        </pc:spChg>
        <pc:spChg chg="mod">
          <ac:chgData name="David Fong" userId="af8d513baac0cf65" providerId="LiveId" clId="{927478C0-11E2-4DD7-A20A-8361DD662825}" dt="2021-01-19T11:00:49.290" v="1481" actId="207"/>
          <ac:spMkLst>
            <pc:docMk/>
            <pc:sldMk cId="2574826357" sldId="293"/>
            <ac:spMk id="22" creationId="{D619A750-7BA7-421C-A688-3C13F19045F0}"/>
          </ac:spMkLst>
        </pc:spChg>
        <pc:spChg chg="mod">
          <ac:chgData name="David Fong" userId="af8d513baac0cf65" providerId="LiveId" clId="{927478C0-11E2-4DD7-A20A-8361DD662825}" dt="2021-01-19T11:03:38.171" v="1513" actId="1038"/>
          <ac:spMkLst>
            <pc:docMk/>
            <pc:sldMk cId="2574826357" sldId="293"/>
            <ac:spMk id="24" creationId="{DB02BAAC-45B6-4564-A038-2AB83C336B39}"/>
          </ac:spMkLst>
        </pc:spChg>
        <pc:spChg chg="mod">
          <ac:chgData name="David Fong" userId="af8d513baac0cf65" providerId="LiveId" clId="{927478C0-11E2-4DD7-A20A-8361DD662825}" dt="2021-01-19T11:03:15.821" v="1506" actId="122"/>
          <ac:spMkLst>
            <pc:docMk/>
            <pc:sldMk cId="2574826357" sldId="293"/>
            <ac:spMk id="26" creationId="{E55459C7-EBC0-49BB-90B3-9A49CE1C3E84}"/>
          </ac:spMkLst>
        </pc:spChg>
        <pc:picChg chg="del">
          <ac:chgData name="David Fong" userId="af8d513baac0cf65" providerId="LiveId" clId="{927478C0-11E2-4DD7-A20A-8361DD662825}" dt="2021-01-19T10:57:07.234" v="1413" actId="478"/>
          <ac:picMkLst>
            <pc:docMk/>
            <pc:sldMk cId="2574826357" sldId="293"/>
            <ac:picMk id="3" creationId="{CEFEEE8E-07F3-4368-B273-811C2AFEC796}"/>
          </ac:picMkLst>
        </pc:picChg>
        <pc:picChg chg="add del mod">
          <ac:chgData name="David Fong" userId="af8d513baac0cf65" providerId="LiveId" clId="{927478C0-11E2-4DD7-A20A-8361DD662825}" dt="2021-03-05T15:35:34.104" v="8779" actId="21"/>
          <ac:picMkLst>
            <pc:docMk/>
            <pc:sldMk cId="2574826357" sldId="293"/>
            <ac:picMk id="4" creationId="{ED8045EF-D38C-4B1D-B83B-B48813BBC77C}"/>
          </ac:picMkLst>
        </pc:picChg>
      </pc:sldChg>
      <pc:sldChg chg="addSp delSp modSp add mod">
        <pc:chgData name="David Fong" userId="af8d513baac0cf65" providerId="LiveId" clId="{927478C0-11E2-4DD7-A20A-8361DD662825}" dt="2021-03-05T15:43:20.469" v="8921" actId="1076"/>
        <pc:sldMkLst>
          <pc:docMk/>
          <pc:sldMk cId="1057650778" sldId="294"/>
        </pc:sldMkLst>
        <pc:spChg chg="mod">
          <ac:chgData name="David Fong" userId="af8d513baac0cf65" providerId="LiveId" clId="{927478C0-11E2-4DD7-A20A-8361DD662825}" dt="2021-03-05T15:41:14.785" v="8818" actId="14100"/>
          <ac:spMkLst>
            <pc:docMk/>
            <pc:sldMk cId="1057650778" sldId="294"/>
            <ac:spMk id="17" creationId="{4A5A149D-3103-4FE4-9FA5-EB5AE67C2980}"/>
          </ac:spMkLst>
        </pc:spChg>
        <pc:spChg chg="add mod">
          <ac:chgData name="David Fong" userId="af8d513baac0cf65" providerId="LiveId" clId="{927478C0-11E2-4DD7-A20A-8361DD662825}" dt="2021-03-05T15:43:20.469" v="8921" actId="1076"/>
          <ac:spMkLst>
            <pc:docMk/>
            <pc:sldMk cId="1057650778" sldId="294"/>
            <ac:spMk id="20" creationId="{DD63BDA8-55B1-4ABE-9677-6F7DAF017926}"/>
          </ac:spMkLst>
        </pc:spChg>
        <pc:spChg chg="del mod">
          <ac:chgData name="David Fong" userId="af8d513baac0cf65" providerId="LiveId" clId="{927478C0-11E2-4DD7-A20A-8361DD662825}" dt="2021-03-05T15:39:21.876" v="8801" actId="478"/>
          <ac:spMkLst>
            <pc:docMk/>
            <pc:sldMk cId="1057650778" sldId="294"/>
            <ac:spMk id="22" creationId="{D619A750-7BA7-421C-A688-3C13F19045F0}"/>
          </ac:spMkLst>
        </pc:spChg>
        <pc:spChg chg="del mod">
          <ac:chgData name="David Fong" userId="af8d513baac0cf65" providerId="LiveId" clId="{927478C0-11E2-4DD7-A20A-8361DD662825}" dt="2021-03-05T15:39:24.187" v="8802" actId="478"/>
          <ac:spMkLst>
            <pc:docMk/>
            <pc:sldMk cId="1057650778" sldId="294"/>
            <ac:spMk id="24" creationId="{DB02BAAC-45B6-4564-A038-2AB83C336B39}"/>
          </ac:spMkLst>
        </pc:spChg>
        <pc:spChg chg="del mod">
          <ac:chgData name="David Fong" userId="af8d513baac0cf65" providerId="LiveId" clId="{927478C0-11E2-4DD7-A20A-8361DD662825}" dt="2021-03-05T15:39:26.373" v="8803" actId="478"/>
          <ac:spMkLst>
            <pc:docMk/>
            <pc:sldMk cId="1057650778" sldId="294"/>
            <ac:spMk id="26" creationId="{E55459C7-EBC0-49BB-90B3-9A49CE1C3E84}"/>
          </ac:spMkLst>
        </pc:spChg>
        <pc:spChg chg="mod">
          <ac:chgData name="David Fong" userId="af8d513baac0cf65" providerId="LiveId" clId="{927478C0-11E2-4DD7-A20A-8361DD662825}" dt="2021-03-05T15:39:34.602" v="8804" actId="207"/>
          <ac:spMkLst>
            <pc:docMk/>
            <pc:sldMk cId="1057650778" sldId="294"/>
            <ac:spMk id="28" creationId="{8764B2F7-4811-4685-91DB-9CF2570A547B}"/>
          </ac:spMkLst>
        </pc:spChg>
        <pc:picChg chg="del">
          <ac:chgData name="David Fong" userId="af8d513baac0cf65" providerId="LiveId" clId="{927478C0-11E2-4DD7-A20A-8361DD662825}" dt="2021-01-19T12:14:25.371" v="1514" actId="478"/>
          <ac:picMkLst>
            <pc:docMk/>
            <pc:sldMk cId="1057650778" sldId="294"/>
            <ac:picMk id="3" creationId="{CEFEEE8E-07F3-4368-B273-811C2AFEC796}"/>
          </ac:picMkLst>
        </pc:picChg>
        <pc:picChg chg="add mod">
          <ac:chgData name="David Fong" userId="af8d513baac0cf65" providerId="LiveId" clId="{927478C0-11E2-4DD7-A20A-8361DD662825}" dt="2021-03-05T15:40:17.997" v="8810" actId="14100"/>
          <ac:picMkLst>
            <pc:docMk/>
            <pc:sldMk cId="1057650778" sldId="294"/>
            <ac:picMk id="4" creationId="{FE952429-D7DE-41BE-814B-B5D278678469}"/>
          </ac:picMkLst>
        </pc:picChg>
        <pc:picChg chg="add del mod">
          <ac:chgData name="David Fong" userId="af8d513baac0cf65" providerId="LiveId" clId="{927478C0-11E2-4DD7-A20A-8361DD662825}" dt="2021-03-05T15:41:29.856" v="8819" actId="478"/>
          <ac:picMkLst>
            <pc:docMk/>
            <pc:sldMk cId="1057650778" sldId="294"/>
            <ac:picMk id="16" creationId="{0A271CF0-A8D6-4DBB-BDF1-5E232327BB4A}"/>
          </ac:picMkLst>
        </pc:picChg>
        <pc:picChg chg="add mod">
          <ac:chgData name="David Fong" userId="af8d513baac0cf65" providerId="LiveId" clId="{927478C0-11E2-4DD7-A20A-8361DD662825}" dt="2021-03-05T15:42:03.852" v="8910" actId="14100"/>
          <ac:picMkLst>
            <pc:docMk/>
            <pc:sldMk cId="1057650778" sldId="294"/>
            <ac:picMk id="18" creationId="{F9EFD136-AB4E-4039-85BB-F6E204E31E3C}"/>
          </ac:picMkLst>
        </pc:picChg>
      </pc:sldChg>
      <pc:sldChg chg="add del">
        <pc:chgData name="David Fong" userId="af8d513baac0cf65" providerId="LiveId" clId="{927478C0-11E2-4DD7-A20A-8361DD662825}" dt="2021-01-19T10:43:50.684" v="1261" actId="47"/>
        <pc:sldMkLst>
          <pc:docMk/>
          <pc:sldMk cId="3723012053" sldId="294"/>
        </pc:sldMkLst>
      </pc:sldChg>
      <pc:sldChg chg="add del">
        <pc:chgData name="David Fong" userId="af8d513baac0cf65" providerId="LiveId" clId="{927478C0-11E2-4DD7-A20A-8361DD662825}" dt="2021-01-19T10:43:52.032" v="1262" actId="47"/>
        <pc:sldMkLst>
          <pc:docMk/>
          <pc:sldMk cId="1117763654" sldId="295"/>
        </pc:sldMkLst>
      </pc:sldChg>
      <pc:sldChg chg="addSp delSp modSp add del mod">
        <pc:chgData name="David Fong" userId="af8d513baac0cf65" providerId="LiveId" clId="{927478C0-11E2-4DD7-A20A-8361DD662825}" dt="2021-03-05T15:43:33.422" v="8922" actId="47"/>
        <pc:sldMkLst>
          <pc:docMk/>
          <pc:sldMk cId="1652185421" sldId="295"/>
        </pc:sldMkLst>
        <pc:spChg chg="del mod">
          <ac:chgData name="David Fong" userId="af8d513baac0cf65" providerId="LiveId" clId="{927478C0-11E2-4DD7-A20A-8361DD662825}" dt="2021-03-05T15:42:19.561" v="8911" actId="21"/>
          <ac:spMkLst>
            <pc:docMk/>
            <pc:sldMk cId="1652185421" sldId="295"/>
            <ac:spMk id="17" creationId="{4A5A149D-3103-4FE4-9FA5-EB5AE67C2980}"/>
          </ac:spMkLst>
        </pc:spChg>
        <pc:spChg chg="mod">
          <ac:chgData name="David Fong" userId="af8d513baac0cf65" providerId="LiveId" clId="{927478C0-11E2-4DD7-A20A-8361DD662825}" dt="2021-01-19T12:30:06.552" v="1726" actId="1036"/>
          <ac:spMkLst>
            <pc:docMk/>
            <pc:sldMk cId="1652185421" sldId="295"/>
            <ac:spMk id="22" creationId="{D619A750-7BA7-421C-A688-3C13F19045F0}"/>
          </ac:spMkLst>
        </pc:spChg>
        <pc:spChg chg="mod">
          <ac:chgData name="David Fong" userId="af8d513baac0cf65" providerId="LiveId" clId="{927478C0-11E2-4DD7-A20A-8361DD662825}" dt="2021-01-19T12:30:17.907" v="1728" actId="1037"/>
          <ac:spMkLst>
            <pc:docMk/>
            <pc:sldMk cId="1652185421" sldId="295"/>
            <ac:spMk id="24" creationId="{DB02BAAC-45B6-4564-A038-2AB83C336B39}"/>
          </ac:spMkLst>
        </pc:spChg>
        <pc:picChg chg="del">
          <ac:chgData name="David Fong" userId="af8d513baac0cf65" providerId="LiveId" clId="{927478C0-11E2-4DD7-A20A-8361DD662825}" dt="2021-01-19T12:25:11.383" v="1660" actId="478"/>
          <ac:picMkLst>
            <pc:docMk/>
            <pc:sldMk cId="1652185421" sldId="295"/>
            <ac:picMk id="3" creationId="{CEFEEE8E-07F3-4368-B273-811C2AFEC796}"/>
          </ac:picMkLst>
        </pc:picChg>
        <pc:picChg chg="add del mod">
          <ac:chgData name="David Fong" userId="af8d513baac0cf65" providerId="LiveId" clId="{927478C0-11E2-4DD7-A20A-8361DD662825}" dt="2021-03-05T15:41:37.956" v="8820" actId="21"/>
          <ac:picMkLst>
            <pc:docMk/>
            <pc:sldMk cId="1652185421" sldId="295"/>
            <ac:picMk id="4" creationId="{EDB9742E-E9B0-406D-93EF-424AE0960394}"/>
          </ac:picMkLst>
        </pc:picChg>
      </pc:sldChg>
      <pc:sldChg chg="addSp delSp modSp add mod">
        <pc:chgData name="David Fong" userId="af8d513baac0cf65" providerId="LiveId" clId="{927478C0-11E2-4DD7-A20A-8361DD662825}" dt="2021-03-05T16:00:32.229" v="9059" actId="207"/>
        <pc:sldMkLst>
          <pc:docMk/>
          <pc:sldMk cId="277107966" sldId="296"/>
        </pc:sldMkLst>
        <pc:spChg chg="mod">
          <ac:chgData name="David Fong" userId="af8d513baac0cf65" providerId="LiveId" clId="{927478C0-11E2-4DD7-A20A-8361DD662825}" dt="2021-03-05T15:45:56.540" v="8939" actId="1076"/>
          <ac:spMkLst>
            <pc:docMk/>
            <pc:sldMk cId="277107966" sldId="296"/>
            <ac:spMk id="17" creationId="{4A5A149D-3103-4FE4-9FA5-EB5AE67C2980}"/>
          </ac:spMkLst>
        </pc:spChg>
        <pc:spChg chg="add mod">
          <ac:chgData name="David Fong" userId="af8d513baac0cf65" providerId="LiveId" clId="{927478C0-11E2-4DD7-A20A-8361DD662825}" dt="2021-03-05T16:00:32.229" v="9059" actId="207"/>
          <ac:spMkLst>
            <pc:docMk/>
            <pc:sldMk cId="277107966" sldId="296"/>
            <ac:spMk id="18" creationId="{92C990BB-6EF7-478D-A0D1-4FE02F53A332}"/>
          </ac:spMkLst>
        </pc:spChg>
        <pc:spChg chg="del mod">
          <ac:chgData name="David Fong" userId="af8d513baac0cf65" providerId="LiveId" clId="{927478C0-11E2-4DD7-A20A-8361DD662825}" dt="2021-03-05T15:43:45.278" v="8923" actId="478"/>
          <ac:spMkLst>
            <pc:docMk/>
            <pc:sldMk cId="277107966" sldId="296"/>
            <ac:spMk id="22" creationId="{D619A750-7BA7-421C-A688-3C13F19045F0}"/>
          </ac:spMkLst>
        </pc:spChg>
        <pc:spChg chg="del mod">
          <ac:chgData name="David Fong" userId="af8d513baac0cf65" providerId="LiveId" clId="{927478C0-11E2-4DD7-A20A-8361DD662825}" dt="2021-03-05T15:43:47.366" v="8924" actId="478"/>
          <ac:spMkLst>
            <pc:docMk/>
            <pc:sldMk cId="277107966" sldId="296"/>
            <ac:spMk id="24" creationId="{DB02BAAC-45B6-4564-A038-2AB83C336B39}"/>
          </ac:spMkLst>
        </pc:spChg>
        <pc:spChg chg="del mod">
          <ac:chgData name="David Fong" userId="af8d513baac0cf65" providerId="LiveId" clId="{927478C0-11E2-4DD7-A20A-8361DD662825}" dt="2021-03-05T15:43:50.079" v="8925" actId="478"/>
          <ac:spMkLst>
            <pc:docMk/>
            <pc:sldMk cId="277107966" sldId="296"/>
            <ac:spMk id="26" creationId="{E55459C7-EBC0-49BB-90B3-9A49CE1C3E84}"/>
          </ac:spMkLst>
        </pc:spChg>
        <pc:spChg chg="mod">
          <ac:chgData name="David Fong" userId="af8d513baac0cf65" providerId="LiveId" clId="{927478C0-11E2-4DD7-A20A-8361DD662825}" dt="2021-03-05T15:44:01.827" v="8926" actId="207"/>
          <ac:spMkLst>
            <pc:docMk/>
            <pc:sldMk cId="277107966" sldId="296"/>
            <ac:spMk id="28" creationId="{8764B2F7-4811-4685-91DB-9CF2570A547B}"/>
          </ac:spMkLst>
        </pc:spChg>
        <pc:picChg chg="del">
          <ac:chgData name="David Fong" userId="af8d513baac0cf65" providerId="LiveId" clId="{927478C0-11E2-4DD7-A20A-8361DD662825}" dt="2021-01-19T12:30:28.799" v="1729" actId="478"/>
          <ac:picMkLst>
            <pc:docMk/>
            <pc:sldMk cId="277107966" sldId="296"/>
            <ac:picMk id="3" creationId="{CEFEEE8E-07F3-4368-B273-811C2AFEC796}"/>
          </ac:picMkLst>
        </pc:picChg>
        <pc:picChg chg="add mod">
          <ac:chgData name="David Fong" userId="af8d513baac0cf65" providerId="LiveId" clId="{927478C0-11E2-4DD7-A20A-8361DD662825}" dt="2021-03-05T15:45:46.924" v="8938" actId="1076"/>
          <ac:picMkLst>
            <pc:docMk/>
            <pc:sldMk cId="277107966" sldId="296"/>
            <ac:picMk id="4" creationId="{708C008D-D527-43A9-91B6-79FE587E534F}"/>
          </ac:picMkLst>
        </pc:picChg>
        <pc:picChg chg="add del mod">
          <ac:chgData name="David Fong" userId="af8d513baac0cf65" providerId="LiveId" clId="{927478C0-11E2-4DD7-A20A-8361DD662825}" dt="2021-03-05T15:45:59.652" v="8940" actId="478"/>
          <ac:picMkLst>
            <pc:docMk/>
            <pc:sldMk cId="277107966" sldId="296"/>
            <ac:picMk id="16" creationId="{EA79F22B-D2CF-4F99-928C-570D6887DC7E}"/>
          </ac:picMkLst>
        </pc:picChg>
      </pc:sldChg>
      <pc:sldChg chg="add del">
        <pc:chgData name="David Fong" userId="af8d513baac0cf65" providerId="LiveId" clId="{927478C0-11E2-4DD7-A20A-8361DD662825}" dt="2021-01-19T10:43:53.325" v="1263" actId="47"/>
        <pc:sldMkLst>
          <pc:docMk/>
          <pc:sldMk cId="296481326" sldId="296"/>
        </pc:sldMkLst>
      </pc:sldChg>
      <pc:sldChg chg="addSp delSp modSp add del mod">
        <pc:chgData name="David Fong" userId="af8d513baac0cf65" providerId="LiveId" clId="{927478C0-11E2-4DD7-A20A-8361DD662825}" dt="2021-03-06T08:18:14.450" v="9586" actId="47"/>
        <pc:sldMkLst>
          <pc:docMk/>
          <pc:sldMk cId="4114392933" sldId="297"/>
        </pc:sldMkLst>
        <pc:spChg chg="del">
          <ac:chgData name="David Fong" userId="af8d513baac0cf65" providerId="LiveId" clId="{927478C0-11E2-4DD7-A20A-8361DD662825}" dt="2021-01-21T06:14:12.276" v="3736" actId="478"/>
          <ac:spMkLst>
            <pc:docMk/>
            <pc:sldMk cId="4114392933" sldId="297"/>
            <ac:spMk id="11" creationId="{8BB9744E-6367-4D17-A63C-675909DB6AC4}"/>
          </ac:spMkLst>
        </pc:spChg>
        <pc:spChg chg="add mod">
          <ac:chgData name="David Fong" userId="af8d513baac0cf65" providerId="LiveId" clId="{927478C0-11E2-4DD7-A20A-8361DD662825}" dt="2021-01-21T06:19:44.284" v="3900" actId="207"/>
          <ac:spMkLst>
            <pc:docMk/>
            <pc:sldMk cId="4114392933" sldId="297"/>
            <ac:spMk id="22" creationId="{2D7E0872-0FB0-4D4F-931D-1659B1993BF7}"/>
          </ac:spMkLst>
        </pc:spChg>
        <pc:picChg chg="add del mod">
          <ac:chgData name="David Fong" userId="af8d513baac0cf65" providerId="LiveId" clId="{927478C0-11E2-4DD7-A20A-8361DD662825}" dt="2021-03-06T08:14:22.371" v="9528" actId="21"/>
          <ac:picMkLst>
            <pc:docMk/>
            <pc:sldMk cId="4114392933" sldId="297"/>
            <ac:picMk id="3" creationId="{7BB8E837-1430-40B4-BB62-9548DF597042}"/>
          </ac:picMkLst>
        </pc:picChg>
        <pc:picChg chg="del">
          <ac:chgData name="David Fong" userId="af8d513baac0cf65" providerId="LiveId" clId="{927478C0-11E2-4DD7-A20A-8361DD662825}" dt="2021-01-21T06:03:24.110" v="3547" actId="478"/>
          <ac:picMkLst>
            <pc:docMk/>
            <pc:sldMk cId="4114392933" sldId="297"/>
            <ac:picMk id="3" creationId="{957F7032-4BA4-4D55-8EA7-0B91CE6CE00B}"/>
          </ac:picMkLst>
        </pc:picChg>
        <pc:picChg chg="add mod">
          <ac:chgData name="David Fong" userId="af8d513baac0cf65" providerId="LiveId" clId="{927478C0-11E2-4DD7-A20A-8361DD662825}" dt="2021-01-21T06:27:04.768" v="3921" actId="1440"/>
          <ac:picMkLst>
            <pc:docMk/>
            <pc:sldMk cId="4114392933" sldId="297"/>
            <ac:picMk id="4" creationId="{36BF0570-2979-40F2-AD97-C910AADE10BD}"/>
          </ac:picMkLst>
        </pc:picChg>
        <pc:picChg chg="add del mod">
          <ac:chgData name="David Fong" userId="af8d513baac0cf65" providerId="LiveId" clId="{927478C0-11E2-4DD7-A20A-8361DD662825}" dt="2021-03-06T07:56:22.427" v="9303" actId="478"/>
          <ac:picMkLst>
            <pc:docMk/>
            <pc:sldMk cId="4114392933" sldId="297"/>
            <ac:picMk id="6" creationId="{D6813D34-AA1C-4986-8008-97294444C904}"/>
          </ac:picMkLst>
        </pc:picChg>
        <pc:picChg chg="add del mod modCrop">
          <ac:chgData name="David Fong" userId="af8d513baac0cf65" providerId="LiveId" clId="{927478C0-11E2-4DD7-A20A-8361DD662825}" dt="2021-03-06T08:14:55.711" v="9536" actId="21"/>
          <ac:picMkLst>
            <pc:docMk/>
            <pc:sldMk cId="4114392933" sldId="297"/>
            <ac:picMk id="8" creationId="{A5DA461C-C546-4EE9-A816-6BDAAA2A45A0}"/>
          </ac:picMkLst>
        </pc:picChg>
        <pc:picChg chg="add del mod modCrop">
          <ac:chgData name="David Fong" userId="af8d513baac0cf65" providerId="LiveId" clId="{927478C0-11E2-4DD7-A20A-8361DD662825}" dt="2021-03-06T08:17:34.271" v="9580" actId="21"/>
          <ac:picMkLst>
            <pc:docMk/>
            <pc:sldMk cId="4114392933" sldId="297"/>
            <ac:picMk id="10" creationId="{5F48B5F8-D314-4A7C-B06A-68DFAC6A8239}"/>
          </ac:picMkLst>
        </pc:picChg>
        <pc:picChg chg="add del mod">
          <ac:chgData name="David Fong" userId="af8d513baac0cf65" providerId="LiveId" clId="{927478C0-11E2-4DD7-A20A-8361DD662825}" dt="2021-03-06T07:56:15.520" v="9302" actId="478"/>
          <ac:picMkLst>
            <pc:docMk/>
            <pc:sldMk cId="4114392933" sldId="297"/>
            <ac:picMk id="13" creationId="{610A88E4-6535-4C55-99A9-C92D215B6DFD}"/>
          </ac:picMkLst>
        </pc:picChg>
        <pc:picChg chg="add del mod">
          <ac:chgData name="David Fong" userId="af8d513baac0cf65" providerId="LiveId" clId="{927478C0-11E2-4DD7-A20A-8361DD662825}" dt="2021-03-06T08:15:50.601" v="9541" actId="21"/>
          <ac:picMkLst>
            <pc:docMk/>
            <pc:sldMk cId="4114392933" sldId="297"/>
            <ac:picMk id="18" creationId="{523C7869-7DBB-44C0-8EEF-91D21B7EFE1C}"/>
          </ac:picMkLst>
        </pc:picChg>
      </pc:sldChg>
      <pc:sldChg chg="addSp delSp modSp add mod modAnim">
        <pc:chgData name="David Fong" userId="af8d513baac0cf65" providerId="LiveId" clId="{927478C0-11E2-4DD7-A20A-8361DD662825}" dt="2021-03-06T12:06:48.242" v="9692" actId="1036"/>
        <pc:sldMkLst>
          <pc:docMk/>
          <pc:sldMk cId="2770339043" sldId="298"/>
        </pc:sldMkLst>
        <pc:spChg chg="mod">
          <ac:chgData name="David Fong" userId="af8d513baac0cf65" providerId="LiveId" clId="{927478C0-11E2-4DD7-A20A-8361DD662825}" dt="2021-03-06T08:37:03.794" v="9629" actId="1076"/>
          <ac:spMkLst>
            <pc:docMk/>
            <pc:sldMk cId="2770339043" sldId="298"/>
            <ac:spMk id="12" creationId="{7218804C-9EED-4776-B49C-FB6769E135E4}"/>
          </ac:spMkLst>
        </pc:spChg>
        <pc:spChg chg="add mod">
          <ac:chgData name="David Fong" userId="af8d513baac0cf65" providerId="LiveId" clId="{927478C0-11E2-4DD7-A20A-8361DD662825}" dt="2021-03-06T12:06:48.242" v="9692" actId="1036"/>
          <ac:spMkLst>
            <pc:docMk/>
            <pc:sldMk cId="2770339043" sldId="298"/>
            <ac:spMk id="13" creationId="{1A3B28BA-1453-46F5-93CA-0C87D772C9B8}"/>
          </ac:spMkLst>
        </pc:spChg>
        <pc:picChg chg="add mod">
          <ac:chgData name="David Fong" userId="af8d513baac0cf65" providerId="LiveId" clId="{927478C0-11E2-4DD7-A20A-8361DD662825}" dt="2021-03-06T12:06:38.101" v="9678" actId="14100"/>
          <ac:picMkLst>
            <pc:docMk/>
            <pc:sldMk cId="2770339043" sldId="298"/>
            <ac:picMk id="3" creationId="{31CEEB87-1627-46AA-AB49-C93E02F83A1F}"/>
          </ac:picMkLst>
        </pc:picChg>
        <pc:picChg chg="del">
          <ac:chgData name="David Fong" userId="af8d513baac0cf65" providerId="LiveId" clId="{927478C0-11E2-4DD7-A20A-8361DD662825}" dt="2021-01-21T09:49:23.266" v="4022" actId="478"/>
          <ac:picMkLst>
            <pc:docMk/>
            <pc:sldMk cId="2770339043" sldId="298"/>
            <ac:picMk id="3" creationId="{7773749E-B22A-41B9-9107-8EDACD1A5D6F}"/>
          </ac:picMkLst>
        </pc:picChg>
        <pc:picChg chg="add del mod">
          <ac:chgData name="David Fong" userId="af8d513baac0cf65" providerId="LiveId" clId="{927478C0-11E2-4DD7-A20A-8361DD662825}" dt="2021-03-06T08:31:31.208" v="9616" actId="478"/>
          <ac:picMkLst>
            <pc:docMk/>
            <pc:sldMk cId="2770339043" sldId="298"/>
            <ac:picMk id="4" creationId="{3B558089-9397-47D5-83E5-FED44053FCE3}"/>
          </ac:picMkLst>
        </pc:picChg>
      </pc:sldChg>
      <pc:sldChg chg="addSp delSp modSp add mod">
        <pc:chgData name="David Fong" userId="af8d513baac0cf65" providerId="LiveId" clId="{927478C0-11E2-4DD7-A20A-8361DD662825}" dt="2021-03-04T15:34:29.631" v="4371" actId="123"/>
        <pc:sldMkLst>
          <pc:docMk/>
          <pc:sldMk cId="4131082737" sldId="299"/>
        </pc:sldMkLst>
        <pc:spChg chg="add mod">
          <ac:chgData name="David Fong" userId="af8d513baac0cf65" providerId="LiveId" clId="{927478C0-11E2-4DD7-A20A-8361DD662825}" dt="2021-03-04T15:34:29.631" v="4371" actId="123"/>
          <ac:spMkLst>
            <pc:docMk/>
            <pc:sldMk cId="4131082737" sldId="299"/>
            <ac:spMk id="9" creationId="{B71031C2-5FA4-4583-88E2-F5B0202C6E76}"/>
          </ac:spMkLst>
        </pc:spChg>
        <pc:spChg chg="mod">
          <ac:chgData name="David Fong" userId="af8d513baac0cf65" providerId="LiveId" clId="{927478C0-11E2-4DD7-A20A-8361DD662825}" dt="2021-03-04T15:15:12.720" v="4136" actId="20577"/>
          <ac:spMkLst>
            <pc:docMk/>
            <pc:sldMk cId="4131082737" sldId="299"/>
            <ac:spMk id="12" creationId="{7218804C-9EED-4776-B49C-FB6769E135E4}"/>
          </ac:spMkLst>
        </pc:spChg>
        <pc:spChg chg="add mod">
          <ac:chgData name="David Fong" userId="af8d513baac0cf65" providerId="LiveId" clId="{927478C0-11E2-4DD7-A20A-8361DD662825}" dt="2021-03-04T15:16:06.762" v="4234" actId="403"/>
          <ac:spMkLst>
            <pc:docMk/>
            <pc:sldMk cId="4131082737" sldId="299"/>
            <ac:spMk id="18" creationId="{7618C15B-73ED-46BA-A7BC-BAD624DC76A5}"/>
          </ac:spMkLst>
        </pc:spChg>
        <pc:spChg chg="add mod">
          <ac:chgData name="David Fong" userId="af8d513baac0cf65" providerId="LiveId" clId="{927478C0-11E2-4DD7-A20A-8361DD662825}" dt="2021-03-04T15:16:40.625" v="4254" actId="20577"/>
          <ac:spMkLst>
            <pc:docMk/>
            <pc:sldMk cId="4131082737" sldId="299"/>
            <ac:spMk id="20" creationId="{2EEA3450-6199-4277-8209-1256F7A5F7F3}"/>
          </ac:spMkLst>
        </pc:spChg>
        <pc:picChg chg="add mod">
          <ac:chgData name="David Fong" userId="af8d513baac0cf65" providerId="LiveId" clId="{927478C0-11E2-4DD7-A20A-8361DD662825}" dt="2021-03-04T15:14:25.593" v="4102" actId="14100"/>
          <ac:picMkLst>
            <pc:docMk/>
            <pc:sldMk cId="4131082737" sldId="299"/>
            <ac:picMk id="3" creationId="{21DC5D9C-F12E-4C96-AAEE-39998A515F71}"/>
          </ac:picMkLst>
        </pc:picChg>
        <pc:picChg chg="del">
          <ac:chgData name="David Fong" userId="af8d513baac0cf65" providerId="LiveId" clId="{927478C0-11E2-4DD7-A20A-8361DD662825}" dt="2021-03-04T14:27:33.685" v="4072" actId="478"/>
          <ac:picMkLst>
            <pc:docMk/>
            <pc:sldMk cId="4131082737" sldId="299"/>
            <ac:picMk id="4" creationId="{3B558089-9397-47D5-83E5-FED44053FCE3}"/>
          </ac:picMkLst>
        </pc:picChg>
        <pc:picChg chg="add mod modCrop">
          <ac:chgData name="David Fong" userId="af8d513baac0cf65" providerId="LiveId" clId="{927478C0-11E2-4DD7-A20A-8361DD662825}" dt="2021-03-04T15:14:43.044" v="4104" actId="1037"/>
          <ac:picMkLst>
            <pc:docMk/>
            <pc:sldMk cId="4131082737" sldId="299"/>
            <ac:picMk id="6" creationId="{5442EEF2-EA40-4B07-BEA5-C9FCB84B0BE6}"/>
          </ac:picMkLst>
        </pc:picChg>
        <pc:picChg chg="add mod">
          <ac:chgData name="David Fong" userId="af8d513baac0cf65" providerId="LiveId" clId="{927478C0-11E2-4DD7-A20A-8361DD662825}" dt="2021-03-04T15:33:04.895" v="4268" actId="1035"/>
          <ac:picMkLst>
            <pc:docMk/>
            <pc:sldMk cId="4131082737" sldId="299"/>
            <ac:picMk id="8" creationId="{8C65CDC7-3196-40F7-A16D-88E35BDCB0DC}"/>
          </ac:picMkLst>
        </pc:picChg>
      </pc:sldChg>
      <pc:sldChg chg="addSp delSp modSp add mod">
        <pc:chgData name="David Fong" userId="af8d513baac0cf65" providerId="LiveId" clId="{927478C0-11E2-4DD7-A20A-8361DD662825}" dt="2021-03-05T15:58:48.589" v="9058" actId="404"/>
        <pc:sldMkLst>
          <pc:docMk/>
          <pc:sldMk cId="2289622924" sldId="300"/>
        </pc:sldMkLst>
        <pc:spChg chg="add mod">
          <ac:chgData name="David Fong" userId="af8d513baac0cf65" providerId="LiveId" clId="{927478C0-11E2-4DD7-A20A-8361DD662825}" dt="2021-03-04T16:17:56.748" v="5665" actId="207"/>
          <ac:spMkLst>
            <pc:docMk/>
            <pc:sldMk cId="2289622924" sldId="300"/>
            <ac:spMk id="5" creationId="{F2F6F438-D14D-4101-9699-9D18C3B701A0}"/>
          </ac:spMkLst>
        </pc:spChg>
        <pc:spChg chg="del">
          <ac:chgData name="David Fong" userId="af8d513baac0cf65" providerId="LiveId" clId="{927478C0-11E2-4DD7-A20A-8361DD662825}" dt="2021-03-04T15:38:29.138" v="4376" actId="478"/>
          <ac:spMkLst>
            <pc:docMk/>
            <pc:sldMk cId="2289622924" sldId="300"/>
            <ac:spMk id="9" creationId="{B71031C2-5FA4-4583-88E2-F5B0202C6E76}"/>
          </ac:spMkLst>
        </pc:spChg>
        <pc:spChg chg="mod">
          <ac:chgData name="David Fong" userId="af8d513baac0cf65" providerId="LiveId" clId="{927478C0-11E2-4DD7-A20A-8361DD662825}" dt="2021-03-05T15:58:48.589" v="9058" actId="404"/>
          <ac:spMkLst>
            <pc:docMk/>
            <pc:sldMk cId="2289622924" sldId="300"/>
            <ac:spMk id="12" creationId="{7218804C-9EED-4776-B49C-FB6769E135E4}"/>
          </ac:spMkLst>
        </pc:spChg>
        <pc:spChg chg="del">
          <ac:chgData name="David Fong" userId="af8d513baac0cf65" providerId="LiveId" clId="{927478C0-11E2-4DD7-A20A-8361DD662825}" dt="2021-03-04T16:06:03.451" v="4830" actId="478"/>
          <ac:spMkLst>
            <pc:docMk/>
            <pc:sldMk cId="2289622924" sldId="300"/>
            <ac:spMk id="18" creationId="{7618C15B-73ED-46BA-A7BC-BAD624DC76A5}"/>
          </ac:spMkLst>
        </pc:spChg>
        <pc:spChg chg="del">
          <ac:chgData name="David Fong" userId="af8d513baac0cf65" providerId="LiveId" clId="{927478C0-11E2-4DD7-A20A-8361DD662825}" dt="2021-03-04T16:05:58.905" v="4829" actId="478"/>
          <ac:spMkLst>
            <pc:docMk/>
            <pc:sldMk cId="2289622924" sldId="300"/>
            <ac:spMk id="20" creationId="{2EEA3450-6199-4277-8209-1256F7A5F7F3}"/>
          </ac:spMkLst>
        </pc:spChg>
        <pc:picChg chg="del">
          <ac:chgData name="David Fong" userId="af8d513baac0cf65" providerId="LiveId" clId="{927478C0-11E2-4DD7-A20A-8361DD662825}" dt="2021-03-04T15:38:24.545" v="4373" actId="478"/>
          <ac:picMkLst>
            <pc:docMk/>
            <pc:sldMk cId="2289622924" sldId="300"/>
            <ac:picMk id="3" creationId="{21DC5D9C-F12E-4C96-AAEE-39998A515F71}"/>
          </ac:picMkLst>
        </pc:picChg>
        <pc:picChg chg="add mod">
          <ac:chgData name="David Fong" userId="af8d513baac0cf65" providerId="LiveId" clId="{927478C0-11E2-4DD7-A20A-8361DD662825}" dt="2021-03-04T15:39:06.478" v="4381" actId="1076"/>
          <ac:picMkLst>
            <pc:docMk/>
            <pc:sldMk cId="2289622924" sldId="300"/>
            <ac:picMk id="4" creationId="{4A851E33-6826-4FDA-B92E-545A356ADA68}"/>
          </ac:picMkLst>
        </pc:picChg>
        <pc:picChg chg="del">
          <ac:chgData name="David Fong" userId="af8d513baac0cf65" providerId="LiveId" clId="{927478C0-11E2-4DD7-A20A-8361DD662825}" dt="2021-03-04T15:38:25.745" v="4374" actId="478"/>
          <ac:picMkLst>
            <pc:docMk/>
            <pc:sldMk cId="2289622924" sldId="300"/>
            <ac:picMk id="6" creationId="{5442EEF2-EA40-4B07-BEA5-C9FCB84B0BE6}"/>
          </ac:picMkLst>
        </pc:picChg>
        <pc:picChg chg="del">
          <ac:chgData name="David Fong" userId="af8d513baac0cf65" providerId="LiveId" clId="{927478C0-11E2-4DD7-A20A-8361DD662825}" dt="2021-03-04T15:38:26.649" v="4375" actId="478"/>
          <ac:picMkLst>
            <pc:docMk/>
            <pc:sldMk cId="2289622924" sldId="300"/>
            <ac:picMk id="8" creationId="{8C65CDC7-3196-40F7-A16D-88E35BDCB0DC}"/>
          </ac:picMkLst>
        </pc:picChg>
      </pc:sldChg>
      <pc:sldChg chg="addSp delSp modSp add mod">
        <pc:chgData name="David Fong" userId="af8d513baac0cf65" providerId="LiveId" clId="{927478C0-11E2-4DD7-A20A-8361DD662825}" dt="2021-03-07T03:01:44.078" v="9693" actId="207"/>
        <pc:sldMkLst>
          <pc:docMk/>
          <pc:sldMk cId="4275797428" sldId="301"/>
        </pc:sldMkLst>
        <pc:spChg chg="mod">
          <ac:chgData name="David Fong" userId="af8d513baac0cf65" providerId="LiveId" clId="{927478C0-11E2-4DD7-A20A-8361DD662825}" dt="2021-03-07T03:01:44.078" v="9693" actId="207"/>
          <ac:spMkLst>
            <pc:docMk/>
            <pc:sldMk cId="4275797428" sldId="301"/>
            <ac:spMk id="2" creationId="{63ED5BEB-749A-4AF3-B9AF-7C054D6F18A1}"/>
          </ac:spMkLst>
        </pc:spChg>
        <pc:spChg chg="del">
          <ac:chgData name="David Fong" userId="af8d513baac0cf65" providerId="LiveId" clId="{927478C0-11E2-4DD7-A20A-8361DD662825}" dt="2021-03-05T14:27:11.208" v="7331" actId="478"/>
          <ac:spMkLst>
            <pc:docMk/>
            <pc:sldMk cId="4275797428" sldId="301"/>
            <ac:spMk id="8" creationId="{47CBE30D-A7C6-429A-8CA7-D482D911FEBF}"/>
          </ac:spMkLst>
        </pc:spChg>
        <pc:spChg chg="del">
          <ac:chgData name="David Fong" userId="af8d513baac0cf65" providerId="LiveId" clId="{927478C0-11E2-4DD7-A20A-8361DD662825}" dt="2021-03-05T14:28:55.501" v="7379" actId="478"/>
          <ac:spMkLst>
            <pc:docMk/>
            <pc:sldMk cId="4275797428" sldId="301"/>
            <ac:spMk id="14" creationId="{B764E8E3-3140-4D24-9F43-E3BCF51D715A}"/>
          </ac:spMkLst>
        </pc:spChg>
        <pc:picChg chg="add del mod">
          <ac:chgData name="David Fong" userId="af8d513baac0cf65" providerId="LiveId" clId="{927478C0-11E2-4DD7-A20A-8361DD662825}" dt="2021-03-05T14:14:18.664" v="6560" actId="478"/>
          <ac:picMkLst>
            <pc:docMk/>
            <pc:sldMk cId="4275797428" sldId="301"/>
            <ac:picMk id="4" creationId="{2EB4E31D-F4FE-4B6E-853C-7B2CE359482F}"/>
          </ac:picMkLst>
        </pc:picChg>
        <pc:picChg chg="add del mod modCrop">
          <ac:chgData name="David Fong" userId="af8d513baac0cf65" providerId="LiveId" clId="{927478C0-11E2-4DD7-A20A-8361DD662825}" dt="2021-03-05T14:23:40.812" v="7282" actId="478"/>
          <ac:picMkLst>
            <pc:docMk/>
            <pc:sldMk cId="4275797428" sldId="301"/>
            <ac:picMk id="6" creationId="{1B39F95D-45E4-49A2-824F-AF511BB860C6}"/>
          </ac:picMkLst>
        </pc:picChg>
        <pc:picChg chg="add mod">
          <ac:chgData name="David Fong" userId="af8d513baac0cf65" providerId="LiveId" clId="{927478C0-11E2-4DD7-A20A-8361DD662825}" dt="2021-03-05T14:26:44.990" v="7330" actId="1035"/>
          <ac:picMkLst>
            <pc:docMk/>
            <pc:sldMk cId="4275797428" sldId="301"/>
            <ac:picMk id="9" creationId="{F78E8EF8-DFF1-4FF2-89F6-A8FA6C2C53C3}"/>
          </ac:picMkLst>
        </pc:picChg>
        <pc:picChg chg="del mod">
          <ac:chgData name="David Fong" userId="af8d513baac0cf65" providerId="LiveId" clId="{927478C0-11E2-4DD7-A20A-8361DD662825}" dt="2021-03-05T14:12:55.866" v="6556" actId="478"/>
          <ac:picMkLst>
            <pc:docMk/>
            <pc:sldMk cId="4275797428" sldId="301"/>
            <ac:picMk id="13" creationId="{9828A9E4-43E0-43D7-AD97-07E109B4E663}"/>
          </ac:picMkLst>
        </pc:picChg>
      </pc:sldChg>
      <pc:sldChg chg="addSp delSp modSp add mod ord modShow">
        <pc:chgData name="David Fong" userId="af8d513baac0cf65" providerId="LiveId" clId="{927478C0-11E2-4DD7-A20A-8361DD662825}" dt="2021-04-13T09:11:22.209" v="9697" actId="729"/>
        <pc:sldMkLst>
          <pc:docMk/>
          <pc:sldMk cId="3288915196" sldId="302"/>
        </pc:sldMkLst>
        <pc:spChg chg="mod">
          <ac:chgData name="David Fong" userId="af8d513baac0cf65" providerId="LiveId" clId="{927478C0-11E2-4DD7-A20A-8361DD662825}" dt="2021-03-06T11:48:39.544" v="9651" actId="20577"/>
          <ac:spMkLst>
            <pc:docMk/>
            <pc:sldMk cId="3288915196" sldId="302"/>
            <ac:spMk id="2" creationId="{63ED5BEB-749A-4AF3-B9AF-7C054D6F18A1}"/>
          </ac:spMkLst>
        </pc:spChg>
        <pc:spChg chg="mod">
          <ac:chgData name="David Fong" userId="af8d513baac0cf65" providerId="LiveId" clId="{927478C0-11E2-4DD7-A20A-8361DD662825}" dt="2021-03-05T15:12:35.234" v="8328" actId="20577"/>
          <ac:spMkLst>
            <pc:docMk/>
            <pc:sldMk cId="3288915196" sldId="302"/>
            <ac:spMk id="8" creationId="{47CBE30D-A7C6-429A-8CA7-D482D911FEBF}"/>
          </ac:spMkLst>
        </pc:spChg>
        <pc:spChg chg="del">
          <ac:chgData name="David Fong" userId="af8d513baac0cf65" providerId="LiveId" clId="{927478C0-11E2-4DD7-A20A-8361DD662825}" dt="2021-03-05T15:13:45.232" v="8343" actId="478"/>
          <ac:spMkLst>
            <pc:docMk/>
            <pc:sldMk cId="3288915196" sldId="302"/>
            <ac:spMk id="14" creationId="{B764E8E3-3140-4D24-9F43-E3BCF51D715A}"/>
          </ac:spMkLst>
        </pc:spChg>
        <pc:picChg chg="add del mod">
          <ac:chgData name="David Fong" userId="af8d513baac0cf65" providerId="LiveId" clId="{927478C0-11E2-4DD7-A20A-8361DD662825}" dt="2021-03-05T14:49:01.061" v="7478" actId="478"/>
          <ac:picMkLst>
            <pc:docMk/>
            <pc:sldMk cId="3288915196" sldId="302"/>
            <ac:picMk id="4" creationId="{66A2BA00-0C0A-4A67-835E-FCFAD5249A2B}"/>
          </ac:picMkLst>
        </pc:picChg>
        <pc:picChg chg="del">
          <ac:chgData name="David Fong" userId="af8d513baac0cf65" providerId="LiveId" clId="{927478C0-11E2-4DD7-A20A-8361DD662825}" dt="2021-03-05T14:47:13.278" v="7476" actId="478"/>
          <ac:picMkLst>
            <pc:docMk/>
            <pc:sldMk cId="3288915196" sldId="302"/>
            <ac:picMk id="13" creationId="{9828A9E4-43E0-43D7-AD97-07E109B4E663}"/>
          </ac:picMkLst>
        </pc:picChg>
        <pc:picChg chg="add mod">
          <ac:chgData name="David Fong" userId="af8d513baac0cf65" providerId="LiveId" clId="{927478C0-11E2-4DD7-A20A-8361DD662825}" dt="2021-03-05T14:51:43.201" v="7479"/>
          <ac:picMkLst>
            <pc:docMk/>
            <pc:sldMk cId="3288915196" sldId="302"/>
            <ac:picMk id="16" creationId="{F89DB4FB-AC61-4271-824C-5F6E05BF299E}"/>
          </ac:picMkLst>
        </pc:picChg>
      </pc:sldChg>
      <pc:sldChg chg="addSp delSp modSp add del mod ord">
        <pc:chgData name="David Fong" userId="af8d513baac0cf65" providerId="LiveId" clId="{927478C0-11E2-4DD7-A20A-8361DD662825}" dt="2021-03-06T08:13:17.447" v="9428" actId="47"/>
        <pc:sldMkLst>
          <pc:docMk/>
          <pc:sldMk cId="930768775" sldId="303"/>
        </pc:sldMkLst>
        <pc:spChg chg="del">
          <ac:chgData name="David Fong" userId="af8d513baac0cf65" providerId="LiveId" clId="{927478C0-11E2-4DD7-A20A-8361DD662825}" dt="2021-03-06T08:13:13.169" v="9427" actId="21"/>
          <ac:spMkLst>
            <pc:docMk/>
            <pc:sldMk cId="930768775" sldId="303"/>
            <ac:spMk id="22" creationId="{2D7E0872-0FB0-4D4F-931D-1659B1993BF7}"/>
          </ac:spMkLst>
        </pc:spChg>
        <pc:picChg chg="add del mod">
          <ac:chgData name="David Fong" userId="af8d513baac0cf65" providerId="LiveId" clId="{927478C0-11E2-4DD7-A20A-8361DD662825}" dt="2021-03-05T16:06:42.750" v="9066" actId="931"/>
          <ac:picMkLst>
            <pc:docMk/>
            <pc:sldMk cId="930768775" sldId="303"/>
            <ac:picMk id="3" creationId="{52CC0AE0-D2E7-4B1D-BC3A-960F9AB6FF2C}"/>
          </ac:picMkLst>
        </pc:picChg>
        <pc:picChg chg="del">
          <ac:chgData name="David Fong" userId="af8d513baac0cf65" providerId="LiveId" clId="{927478C0-11E2-4DD7-A20A-8361DD662825}" dt="2021-03-05T16:05:53.347" v="9063" actId="478"/>
          <ac:picMkLst>
            <pc:docMk/>
            <pc:sldMk cId="930768775" sldId="303"/>
            <ac:picMk id="4" creationId="{36BF0570-2979-40F2-AD97-C910AADE10BD}"/>
          </ac:picMkLst>
        </pc:picChg>
        <pc:picChg chg="del">
          <ac:chgData name="David Fong" userId="af8d513baac0cf65" providerId="LiveId" clId="{927478C0-11E2-4DD7-A20A-8361DD662825}" dt="2021-03-05T16:05:50.539" v="9060" actId="478"/>
          <ac:picMkLst>
            <pc:docMk/>
            <pc:sldMk cId="930768775" sldId="303"/>
            <ac:picMk id="6" creationId="{D6813D34-AA1C-4986-8008-97294444C904}"/>
          </ac:picMkLst>
        </pc:picChg>
        <pc:picChg chg="add del mod">
          <ac:chgData name="David Fong" userId="af8d513baac0cf65" providerId="LiveId" clId="{927478C0-11E2-4DD7-A20A-8361DD662825}" dt="2021-03-06T08:00:03.736" v="9322" actId="21"/>
          <ac:picMkLst>
            <pc:docMk/>
            <pc:sldMk cId="930768775" sldId="303"/>
            <ac:picMk id="7" creationId="{2D5A39C1-EE6A-409C-B696-C169A7461631}"/>
          </ac:picMkLst>
        </pc:picChg>
        <pc:picChg chg="del">
          <ac:chgData name="David Fong" userId="af8d513baac0cf65" providerId="LiveId" clId="{927478C0-11E2-4DD7-A20A-8361DD662825}" dt="2021-03-05T16:05:51.562" v="9061" actId="478"/>
          <ac:picMkLst>
            <pc:docMk/>
            <pc:sldMk cId="930768775" sldId="303"/>
            <ac:picMk id="8" creationId="{A5DA461C-C546-4EE9-A816-6BDAAA2A45A0}"/>
          </ac:picMkLst>
        </pc:picChg>
        <pc:picChg chg="del">
          <ac:chgData name="David Fong" userId="af8d513baac0cf65" providerId="LiveId" clId="{927478C0-11E2-4DD7-A20A-8361DD662825}" dt="2021-03-05T16:05:54.193" v="9064" actId="478"/>
          <ac:picMkLst>
            <pc:docMk/>
            <pc:sldMk cId="930768775" sldId="303"/>
            <ac:picMk id="10" creationId="{5F48B5F8-D314-4A7C-B06A-68DFAC6A8239}"/>
          </ac:picMkLst>
        </pc:picChg>
        <pc:picChg chg="add del mod">
          <ac:chgData name="David Fong" userId="af8d513baac0cf65" providerId="LiveId" clId="{927478C0-11E2-4DD7-A20A-8361DD662825}" dt="2021-03-06T08:00:39.784" v="9325" actId="21"/>
          <ac:picMkLst>
            <pc:docMk/>
            <pc:sldMk cId="930768775" sldId="303"/>
            <ac:picMk id="11" creationId="{3D8232D1-FDAC-4A31-BF0E-D14C839AD434}"/>
          </ac:picMkLst>
        </pc:picChg>
        <pc:picChg chg="del">
          <ac:chgData name="David Fong" userId="af8d513baac0cf65" providerId="LiveId" clId="{927478C0-11E2-4DD7-A20A-8361DD662825}" dt="2021-03-05T16:05:52.432" v="9062" actId="478"/>
          <ac:picMkLst>
            <pc:docMk/>
            <pc:sldMk cId="930768775" sldId="303"/>
            <ac:picMk id="13" creationId="{610A88E4-6535-4C55-99A9-C92D215B6DFD}"/>
          </ac:picMkLst>
        </pc:picChg>
        <pc:picChg chg="add del mod modCrop">
          <ac:chgData name="David Fong" userId="af8d513baac0cf65" providerId="LiveId" clId="{927478C0-11E2-4DD7-A20A-8361DD662825}" dt="2021-03-05T16:10:46.739" v="9078" actId="478"/>
          <ac:picMkLst>
            <pc:docMk/>
            <pc:sldMk cId="930768775" sldId="303"/>
            <ac:picMk id="14" creationId="{47CBCBAA-ACD1-4D2E-BFAA-096100A1BA8A}"/>
          </ac:picMkLst>
        </pc:picChg>
        <pc:picChg chg="add mod">
          <ac:chgData name="David Fong" userId="af8d513baac0cf65" providerId="LiveId" clId="{927478C0-11E2-4DD7-A20A-8361DD662825}" dt="2021-03-06T07:59:37.855" v="9321" actId="1440"/>
          <ac:picMkLst>
            <pc:docMk/>
            <pc:sldMk cId="930768775" sldId="303"/>
            <ac:picMk id="16" creationId="{55FB55C3-B770-49D6-BB5B-60CFF66529E2}"/>
          </ac:picMkLst>
        </pc:picChg>
        <pc:picChg chg="add mod">
          <ac:chgData name="David Fong" userId="af8d513baac0cf65" providerId="LiveId" clId="{927478C0-11E2-4DD7-A20A-8361DD662825}" dt="2021-03-06T07:59:32.209" v="9320" actId="1440"/>
          <ac:picMkLst>
            <pc:docMk/>
            <pc:sldMk cId="930768775" sldId="303"/>
            <ac:picMk id="18" creationId="{101C8E00-48F8-475E-B4B5-D5ECA675388B}"/>
          </ac:picMkLst>
        </pc:picChg>
        <pc:picChg chg="add del mod">
          <ac:chgData name="David Fong" userId="af8d513baac0cf65" providerId="LiveId" clId="{927478C0-11E2-4DD7-A20A-8361DD662825}" dt="2021-03-06T08:04:07.923" v="9344" actId="21"/>
          <ac:picMkLst>
            <pc:docMk/>
            <pc:sldMk cId="930768775" sldId="303"/>
            <ac:picMk id="24" creationId="{C9EA3696-15B9-48D9-AEAC-24133874193E}"/>
          </ac:picMkLst>
        </pc:picChg>
        <pc:picChg chg="add del mod">
          <ac:chgData name="David Fong" userId="af8d513baac0cf65" providerId="LiveId" clId="{927478C0-11E2-4DD7-A20A-8361DD662825}" dt="2021-03-06T08:07:56.786" v="9378" actId="21"/>
          <ac:picMkLst>
            <pc:docMk/>
            <pc:sldMk cId="930768775" sldId="303"/>
            <ac:picMk id="28" creationId="{74FF4AA5-9B8D-4988-9978-E3210A09590F}"/>
          </ac:picMkLst>
        </pc:picChg>
      </pc:sldChg>
      <pc:sldChg chg="addSp delSp modSp add del mod">
        <pc:chgData name="David Fong" userId="af8d513baac0cf65" providerId="LiveId" clId="{927478C0-11E2-4DD7-A20A-8361DD662825}" dt="2021-03-06T08:19:51.068" v="9591" actId="47"/>
        <pc:sldMkLst>
          <pc:docMk/>
          <pc:sldMk cId="2182757250" sldId="304"/>
        </pc:sldMkLst>
        <pc:picChg chg="add mod">
          <ac:chgData name="David Fong" userId="af8d513baac0cf65" providerId="LiveId" clId="{927478C0-11E2-4DD7-A20A-8361DD662825}" dt="2021-03-05T16:15:10.043" v="9092" actId="1440"/>
          <ac:picMkLst>
            <pc:docMk/>
            <pc:sldMk cId="2182757250" sldId="304"/>
            <ac:picMk id="3" creationId="{45378FC3-B08D-46A2-A47F-9AE408A6FB9D}"/>
          </ac:picMkLst>
        </pc:picChg>
        <pc:picChg chg="del">
          <ac:chgData name="David Fong" userId="af8d513baac0cf65" providerId="LiveId" clId="{927478C0-11E2-4DD7-A20A-8361DD662825}" dt="2021-03-05T16:14:18.183" v="9086" actId="478"/>
          <ac:picMkLst>
            <pc:docMk/>
            <pc:sldMk cId="2182757250" sldId="304"/>
            <ac:picMk id="6" creationId="{D6813D34-AA1C-4986-8008-97294444C904}"/>
          </ac:picMkLst>
        </pc:picChg>
        <pc:picChg chg="add del mod">
          <ac:chgData name="David Fong" userId="af8d513baac0cf65" providerId="LiveId" clId="{927478C0-11E2-4DD7-A20A-8361DD662825}" dt="2021-03-06T08:18:50.912" v="9587" actId="21"/>
          <ac:picMkLst>
            <pc:docMk/>
            <pc:sldMk cId="2182757250" sldId="304"/>
            <ac:picMk id="7" creationId="{731B3325-EB0D-4AA8-A297-3AE9B70BD89D}"/>
          </ac:picMkLst>
        </pc:picChg>
        <pc:picChg chg="del">
          <ac:chgData name="David Fong" userId="af8d513baac0cf65" providerId="LiveId" clId="{927478C0-11E2-4DD7-A20A-8361DD662825}" dt="2021-03-05T16:15:03.301" v="9091" actId="478"/>
          <ac:picMkLst>
            <pc:docMk/>
            <pc:sldMk cId="2182757250" sldId="304"/>
            <ac:picMk id="13" creationId="{610A88E4-6535-4C55-99A9-C92D215B6DFD}"/>
          </ac:picMkLst>
        </pc:picChg>
        <pc:picChg chg="add del mod">
          <ac:chgData name="David Fong" userId="af8d513baac0cf65" providerId="LiveId" clId="{927478C0-11E2-4DD7-A20A-8361DD662825}" dt="2021-03-06T07:58:06.914" v="9310" actId="21"/>
          <ac:picMkLst>
            <pc:docMk/>
            <pc:sldMk cId="2182757250" sldId="304"/>
            <ac:picMk id="18" creationId="{B5D90E4F-B7F5-4133-A6CF-D1007C7D773D}"/>
          </ac:picMkLst>
        </pc:picChg>
      </pc:sldChg>
      <pc:sldChg chg="addSp delSp modSp add mod ord">
        <pc:chgData name="David Fong" userId="af8d513baac0cf65" providerId="LiveId" clId="{927478C0-11E2-4DD7-A20A-8361DD662825}" dt="2021-03-05T15:57:30.389" v="9057"/>
        <pc:sldMkLst>
          <pc:docMk/>
          <pc:sldMk cId="2326830906" sldId="305"/>
        </pc:sldMkLst>
        <pc:spChg chg="del">
          <ac:chgData name="David Fong" userId="af8d513baac0cf65" providerId="LiveId" clId="{927478C0-11E2-4DD7-A20A-8361DD662825}" dt="2021-03-05T15:53:51.626" v="8974" actId="478"/>
          <ac:spMkLst>
            <pc:docMk/>
            <pc:sldMk cId="2326830906" sldId="305"/>
            <ac:spMk id="2" creationId="{63ED5BEB-749A-4AF3-B9AF-7C054D6F18A1}"/>
          </ac:spMkLst>
        </pc:spChg>
        <pc:spChg chg="add mod">
          <ac:chgData name="David Fong" userId="af8d513baac0cf65" providerId="LiveId" clId="{927478C0-11E2-4DD7-A20A-8361DD662825}" dt="2021-03-05T15:56:33.717" v="9055" actId="207"/>
          <ac:spMkLst>
            <pc:docMk/>
            <pc:sldMk cId="2326830906" sldId="305"/>
            <ac:spMk id="15" creationId="{68B0475B-F371-4ED7-9393-939583D82EB1}"/>
          </ac:spMkLst>
        </pc:spChg>
        <pc:picChg chg="add mod">
          <ac:chgData name="David Fong" userId="af8d513baac0cf65" providerId="LiveId" clId="{927478C0-11E2-4DD7-A20A-8361DD662825}" dt="2021-03-05T15:55:09.828" v="9022" actId="1076"/>
          <ac:picMkLst>
            <pc:docMk/>
            <pc:sldMk cId="2326830906" sldId="305"/>
            <ac:picMk id="4" creationId="{A293D420-D843-4554-A409-9AB788FE881B}"/>
          </ac:picMkLst>
        </pc:picChg>
        <pc:picChg chg="del mod">
          <ac:chgData name="David Fong" userId="af8d513baac0cf65" providerId="LiveId" clId="{927478C0-11E2-4DD7-A20A-8361DD662825}" dt="2021-03-05T15:51:56.375" v="8970" actId="478"/>
          <ac:picMkLst>
            <pc:docMk/>
            <pc:sldMk cId="2326830906" sldId="305"/>
            <ac:picMk id="9" creationId="{F78E8EF8-DFF1-4FF2-89F6-A8FA6C2C53C3}"/>
          </ac:picMkLst>
        </pc:picChg>
      </pc:sldChg>
      <pc:sldChg chg="addSp delSp modSp add mod">
        <pc:chgData name="David Fong" userId="af8d513baac0cf65" providerId="LiveId" clId="{927478C0-11E2-4DD7-A20A-8361DD662825}" dt="2021-03-06T08:11:17.560" v="9426" actId="1036"/>
        <pc:sldMkLst>
          <pc:docMk/>
          <pc:sldMk cId="710165958" sldId="306"/>
        </pc:sldMkLst>
        <pc:spChg chg="add mod">
          <ac:chgData name="David Fong" userId="af8d513baac0cf65" providerId="LiveId" clId="{927478C0-11E2-4DD7-A20A-8361DD662825}" dt="2021-03-06T07:22:30.621" v="9147"/>
          <ac:spMkLst>
            <pc:docMk/>
            <pc:sldMk cId="710165958" sldId="306"/>
            <ac:spMk id="14" creationId="{E04AC755-D758-48E3-B325-6F5BE6B2BDD1}"/>
          </ac:spMkLst>
        </pc:spChg>
        <pc:spChg chg="add mod">
          <ac:chgData name="David Fong" userId="af8d513baac0cf65" providerId="LiveId" clId="{927478C0-11E2-4DD7-A20A-8361DD662825}" dt="2021-03-06T07:22:48.470" v="9148"/>
          <ac:spMkLst>
            <pc:docMk/>
            <pc:sldMk cId="710165958" sldId="306"/>
            <ac:spMk id="15" creationId="{35C32E9B-CF02-400F-9EB6-FD8D6977E2D5}"/>
          </ac:spMkLst>
        </pc:spChg>
        <pc:spChg chg="del">
          <ac:chgData name="David Fong" userId="af8d513baac0cf65" providerId="LiveId" clId="{927478C0-11E2-4DD7-A20A-8361DD662825}" dt="2021-03-06T07:21:59.181" v="9145" actId="478"/>
          <ac:spMkLst>
            <pc:docMk/>
            <pc:sldMk cId="710165958" sldId="306"/>
            <ac:spMk id="17" creationId="{4A5A149D-3103-4FE4-9FA5-EB5AE67C2980}"/>
          </ac:spMkLst>
        </pc:spChg>
        <pc:spChg chg="del">
          <ac:chgData name="David Fong" userId="af8d513baac0cf65" providerId="LiveId" clId="{927478C0-11E2-4DD7-A20A-8361DD662825}" dt="2021-03-06T07:21:55.223" v="9144" actId="478"/>
          <ac:spMkLst>
            <pc:docMk/>
            <pc:sldMk cId="710165958" sldId="306"/>
            <ac:spMk id="18" creationId="{92C990BB-6EF7-478D-A0D1-4FE02F53A332}"/>
          </ac:spMkLst>
        </pc:spChg>
        <pc:spChg chg="del">
          <ac:chgData name="David Fong" userId="af8d513baac0cf65" providerId="LiveId" clId="{927478C0-11E2-4DD7-A20A-8361DD662825}" dt="2021-03-06T07:22:04.892" v="9146" actId="478"/>
          <ac:spMkLst>
            <pc:docMk/>
            <pc:sldMk cId="710165958" sldId="306"/>
            <ac:spMk id="28" creationId="{8764B2F7-4811-4685-91DB-9CF2570A547B}"/>
          </ac:spMkLst>
        </pc:spChg>
        <pc:picChg chg="add mod modCrop">
          <ac:chgData name="David Fong" userId="af8d513baac0cf65" providerId="LiveId" clId="{927478C0-11E2-4DD7-A20A-8361DD662825}" dt="2021-03-06T08:10:00.950" v="9401" actId="14100"/>
          <ac:picMkLst>
            <pc:docMk/>
            <pc:sldMk cId="710165958" sldId="306"/>
            <ac:picMk id="3" creationId="{FF8A93A6-D72C-4176-8F5F-8C330C8D78D3}"/>
          </ac:picMkLst>
        </pc:picChg>
        <pc:picChg chg="del">
          <ac:chgData name="David Fong" userId="af8d513baac0cf65" providerId="LiveId" clId="{927478C0-11E2-4DD7-A20A-8361DD662825}" dt="2021-03-06T07:21:51.858" v="9143" actId="478"/>
          <ac:picMkLst>
            <pc:docMk/>
            <pc:sldMk cId="710165958" sldId="306"/>
            <ac:picMk id="4" creationId="{708C008D-D527-43A9-91B6-79FE587E534F}"/>
          </ac:picMkLst>
        </pc:picChg>
        <pc:picChg chg="add mod">
          <ac:chgData name="David Fong" userId="af8d513baac0cf65" providerId="LiveId" clId="{927478C0-11E2-4DD7-A20A-8361DD662825}" dt="2021-03-06T08:00:27.799" v="9324" actId="1076"/>
          <ac:picMkLst>
            <pc:docMk/>
            <pc:sldMk cId="710165958" sldId="306"/>
            <ac:picMk id="16" creationId="{4F510B8B-E277-4558-AC63-BD3404163BF7}"/>
          </ac:picMkLst>
        </pc:picChg>
        <pc:picChg chg="add mod">
          <ac:chgData name="David Fong" userId="af8d513baac0cf65" providerId="LiveId" clId="{927478C0-11E2-4DD7-A20A-8361DD662825}" dt="2021-03-06T08:01:06.999" v="9327" actId="1076"/>
          <ac:picMkLst>
            <pc:docMk/>
            <pc:sldMk cId="710165958" sldId="306"/>
            <ac:picMk id="20" creationId="{E451EA8A-639F-4C74-B766-F1956A144755}"/>
          </ac:picMkLst>
        </pc:picChg>
        <pc:picChg chg="add mod">
          <ac:chgData name="David Fong" userId="af8d513baac0cf65" providerId="LiveId" clId="{927478C0-11E2-4DD7-A20A-8361DD662825}" dt="2021-03-06T08:03:39.094" v="9343" actId="1036"/>
          <ac:picMkLst>
            <pc:docMk/>
            <pc:sldMk cId="710165958" sldId="306"/>
            <ac:picMk id="22" creationId="{96F53694-43CD-4E8D-8852-210EF5DA0B06}"/>
          </ac:picMkLst>
        </pc:picChg>
        <pc:picChg chg="add mod ord modCrop">
          <ac:chgData name="David Fong" userId="af8d513baac0cf65" providerId="LiveId" clId="{927478C0-11E2-4DD7-A20A-8361DD662825}" dt="2021-03-06T08:07:05.009" v="9376" actId="1037"/>
          <ac:picMkLst>
            <pc:docMk/>
            <pc:sldMk cId="710165958" sldId="306"/>
            <ac:picMk id="24" creationId="{EF1CEC95-E931-448B-A001-F49CB560A59B}"/>
          </ac:picMkLst>
        </pc:picChg>
        <pc:picChg chg="add mod modCrop">
          <ac:chgData name="David Fong" userId="af8d513baac0cf65" providerId="LiveId" clId="{927478C0-11E2-4DD7-A20A-8361DD662825}" dt="2021-03-06T08:11:17.560" v="9426" actId="1036"/>
          <ac:picMkLst>
            <pc:docMk/>
            <pc:sldMk cId="710165958" sldId="306"/>
            <ac:picMk id="26" creationId="{3E3E8AE0-5503-4810-B793-15431883B8D3}"/>
          </ac:picMkLst>
        </pc:picChg>
        <pc:picChg chg="add mod ord">
          <ac:chgData name="David Fong" userId="af8d513baac0cf65" providerId="LiveId" clId="{927478C0-11E2-4DD7-A20A-8361DD662825}" dt="2021-03-06T08:10:25.054" v="9404" actId="171"/>
          <ac:picMkLst>
            <pc:docMk/>
            <pc:sldMk cId="710165958" sldId="306"/>
            <ac:picMk id="30" creationId="{FD46343A-09F2-4870-A85A-20A32FEC21FB}"/>
          </ac:picMkLst>
        </pc:picChg>
      </pc:sldChg>
      <pc:sldChg chg="addSp delSp modSp add mod modShow">
        <pc:chgData name="David Fong" userId="af8d513baac0cf65" providerId="LiveId" clId="{927478C0-11E2-4DD7-A20A-8361DD662825}" dt="2021-04-13T12:21:44.149" v="9763" actId="729"/>
        <pc:sldMkLst>
          <pc:docMk/>
          <pc:sldMk cId="2738430421" sldId="307"/>
        </pc:sldMkLst>
        <pc:spChg chg="add mod">
          <ac:chgData name="David Fong" userId="af8d513baac0cf65" providerId="LiveId" clId="{927478C0-11E2-4DD7-A20A-8361DD662825}" dt="2021-03-06T07:29:39.273" v="9153"/>
          <ac:spMkLst>
            <pc:docMk/>
            <pc:sldMk cId="2738430421" sldId="307"/>
            <ac:spMk id="14" creationId="{F7C78930-3527-45D5-B1A2-D1F591B73190}"/>
          </ac:spMkLst>
        </pc:spChg>
        <pc:spChg chg="add mod">
          <ac:chgData name="David Fong" userId="af8d513baac0cf65" providerId="LiveId" clId="{927478C0-11E2-4DD7-A20A-8361DD662825}" dt="2021-03-06T07:36:17.183" v="9154"/>
          <ac:spMkLst>
            <pc:docMk/>
            <pc:sldMk cId="2738430421" sldId="307"/>
            <ac:spMk id="15" creationId="{0BF521AE-982E-4848-9FF3-85537A402238}"/>
          </ac:spMkLst>
        </pc:spChg>
        <pc:spChg chg="del">
          <ac:chgData name="David Fong" userId="af8d513baac0cf65" providerId="LiveId" clId="{927478C0-11E2-4DD7-A20A-8361DD662825}" dt="2021-03-06T07:29:31.184" v="9151" actId="478"/>
          <ac:spMkLst>
            <pc:docMk/>
            <pc:sldMk cId="2738430421" sldId="307"/>
            <ac:spMk id="17" creationId="{4A5A149D-3103-4FE4-9FA5-EB5AE67C2980}"/>
          </ac:spMkLst>
        </pc:spChg>
        <pc:spChg chg="del">
          <ac:chgData name="David Fong" userId="af8d513baac0cf65" providerId="LiveId" clId="{927478C0-11E2-4DD7-A20A-8361DD662825}" dt="2021-03-06T07:29:26.058" v="9150" actId="478"/>
          <ac:spMkLst>
            <pc:docMk/>
            <pc:sldMk cId="2738430421" sldId="307"/>
            <ac:spMk id="18" creationId="{92C990BB-6EF7-478D-A0D1-4FE02F53A332}"/>
          </ac:spMkLst>
        </pc:spChg>
        <pc:spChg chg="del">
          <ac:chgData name="David Fong" userId="af8d513baac0cf65" providerId="LiveId" clId="{927478C0-11E2-4DD7-A20A-8361DD662825}" dt="2021-03-06T07:29:36.407" v="9152" actId="478"/>
          <ac:spMkLst>
            <pc:docMk/>
            <pc:sldMk cId="2738430421" sldId="307"/>
            <ac:spMk id="28" creationId="{8764B2F7-4811-4685-91DB-9CF2570A547B}"/>
          </ac:spMkLst>
        </pc:spChg>
        <pc:picChg chg="del">
          <ac:chgData name="David Fong" userId="af8d513baac0cf65" providerId="LiveId" clId="{927478C0-11E2-4DD7-A20A-8361DD662825}" dt="2021-03-06T07:29:22.470" v="9149" actId="478"/>
          <ac:picMkLst>
            <pc:docMk/>
            <pc:sldMk cId="2738430421" sldId="307"/>
            <ac:picMk id="4" creationId="{708C008D-D527-43A9-91B6-79FE587E534F}"/>
          </ac:picMkLst>
        </pc:picChg>
        <pc:picChg chg="add mod">
          <ac:chgData name="David Fong" userId="af8d513baac0cf65" providerId="LiveId" clId="{927478C0-11E2-4DD7-A20A-8361DD662825}" dt="2021-03-06T08:28:25.403" v="9614"/>
          <ac:picMkLst>
            <pc:docMk/>
            <pc:sldMk cId="2738430421" sldId="307"/>
            <ac:picMk id="16" creationId="{686127E8-8833-4BEB-B0A8-96C7DDC0F2EA}"/>
          </ac:picMkLst>
        </pc:picChg>
      </pc:sldChg>
      <pc:sldChg chg="addSp delSp modSp add mod">
        <pc:chgData name="David Fong" userId="af8d513baac0cf65" providerId="LiveId" clId="{927478C0-11E2-4DD7-A20A-8361DD662825}" dt="2021-03-21T13:34:35.813" v="9695" actId="170"/>
        <pc:sldMkLst>
          <pc:docMk/>
          <pc:sldMk cId="934222763" sldId="308"/>
        </pc:sldMkLst>
        <pc:spChg chg="add mod">
          <ac:chgData name="David Fong" userId="af8d513baac0cf65" providerId="LiveId" clId="{927478C0-11E2-4DD7-A20A-8361DD662825}" dt="2021-03-06T07:37:51.655" v="9157"/>
          <ac:spMkLst>
            <pc:docMk/>
            <pc:sldMk cId="934222763" sldId="308"/>
            <ac:spMk id="12" creationId="{163C7B1E-42AE-46BB-B3D4-A80DABC85AFB}"/>
          </ac:spMkLst>
        </pc:spChg>
        <pc:spChg chg="del">
          <ac:chgData name="David Fong" userId="af8d513baac0cf65" providerId="LiveId" clId="{927478C0-11E2-4DD7-A20A-8361DD662825}" dt="2021-03-06T07:37:48.609" v="9156" actId="478"/>
          <ac:spMkLst>
            <pc:docMk/>
            <pc:sldMk cId="934222763" sldId="308"/>
            <ac:spMk id="15" creationId="{0BF521AE-982E-4848-9FF3-85537A402238}"/>
          </ac:spMkLst>
        </pc:spChg>
        <pc:picChg chg="add mod">
          <ac:chgData name="David Fong" userId="af8d513baac0cf65" providerId="LiveId" clId="{927478C0-11E2-4DD7-A20A-8361DD662825}" dt="2021-03-06T08:16:29.301" v="9545" actId="14100"/>
          <ac:picMkLst>
            <pc:docMk/>
            <pc:sldMk cId="934222763" sldId="308"/>
            <ac:picMk id="13" creationId="{9EB9A852-E581-4F61-AB15-62132E88974B}"/>
          </ac:picMkLst>
        </pc:picChg>
        <pc:picChg chg="add mod ord modCrop">
          <ac:chgData name="David Fong" userId="af8d513baac0cf65" providerId="LiveId" clId="{927478C0-11E2-4DD7-A20A-8361DD662825}" dt="2021-03-06T08:16:48.813" v="9562" actId="1037"/>
          <ac:picMkLst>
            <pc:docMk/>
            <pc:sldMk cId="934222763" sldId="308"/>
            <ac:picMk id="16" creationId="{765B34A6-EBFA-47B8-9B91-E63647FE1AEC}"/>
          </ac:picMkLst>
        </pc:picChg>
        <pc:picChg chg="add mod ord">
          <ac:chgData name="David Fong" userId="af8d513baac0cf65" providerId="LiveId" clId="{927478C0-11E2-4DD7-A20A-8361DD662825}" dt="2021-03-21T13:34:35.813" v="9695" actId="170"/>
          <ac:picMkLst>
            <pc:docMk/>
            <pc:sldMk cId="934222763" sldId="308"/>
            <ac:picMk id="17" creationId="{8A8A6671-7B83-4152-95C1-51DD8B511002}"/>
          </ac:picMkLst>
        </pc:picChg>
        <pc:picChg chg="add mod">
          <ac:chgData name="David Fong" userId="af8d513baac0cf65" providerId="LiveId" clId="{927478C0-11E2-4DD7-A20A-8361DD662825}" dt="2021-03-06T08:18:00.156" v="9585" actId="1076"/>
          <ac:picMkLst>
            <pc:docMk/>
            <pc:sldMk cId="934222763" sldId="308"/>
            <ac:picMk id="18" creationId="{C08B4D96-2B7B-4CCF-970F-D9A7D65D2F6B}"/>
          </ac:picMkLst>
        </pc:picChg>
        <pc:picChg chg="add mod">
          <ac:chgData name="David Fong" userId="af8d513baac0cf65" providerId="LiveId" clId="{927478C0-11E2-4DD7-A20A-8361DD662825}" dt="2021-03-06T08:23:34.836" v="9597" actId="1076"/>
          <ac:picMkLst>
            <pc:docMk/>
            <pc:sldMk cId="934222763" sldId="308"/>
            <ac:picMk id="20" creationId="{40BE9578-9A19-471B-81A1-06D9AFD3C3A4}"/>
          </ac:picMkLst>
        </pc:picChg>
      </pc:sldChg>
      <pc:sldChg chg="addSp delSp modSp add mod">
        <pc:chgData name="David Fong" userId="af8d513baac0cf65" providerId="LiveId" clId="{927478C0-11E2-4DD7-A20A-8361DD662825}" dt="2021-03-06T08:27:40.675" v="9613" actId="1076"/>
        <pc:sldMkLst>
          <pc:docMk/>
          <pc:sldMk cId="3255276700" sldId="309"/>
        </pc:sldMkLst>
        <pc:spChg chg="del">
          <ac:chgData name="David Fong" userId="af8d513baac0cf65" providerId="LiveId" clId="{927478C0-11E2-4DD7-A20A-8361DD662825}" dt="2021-03-06T07:38:31.690" v="9159" actId="478"/>
          <ac:spMkLst>
            <pc:docMk/>
            <pc:sldMk cId="3255276700" sldId="309"/>
            <ac:spMk id="12" creationId="{163C7B1E-42AE-46BB-B3D4-A80DABC85AFB}"/>
          </ac:spMkLst>
        </pc:spChg>
        <pc:spChg chg="add mod">
          <ac:chgData name="David Fong" userId="af8d513baac0cf65" providerId="LiveId" clId="{927478C0-11E2-4DD7-A20A-8361DD662825}" dt="2021-03-06T07:38:33.215" v="9160"/>
          <ac:spMkLst>
            <pc:docMk/>
            <pc:sldMk cId="3255276700" sldId="309"/>
            <ac:spMk id="13" creationId="{8A17D767-25CA-4064-939C-83FE546A6F24}"/>
          </ac:spMkLst>
        </pc:spChg>
        <pc:picChg chg="add mod">
          <ac:chgData name="David Fong" userId="af8d513baac0cf65" providerId="LiveId" clId="{927478C0-11E2-4DD7-A20A-8361DD662825}" dt="2021-03-06T08:27:11.571" v="9610" actId="1076"/>
          <ac:picMkLst>
            <pc:docMk/>
            <pc:sldMk cId="3255276700" sldId="309"/>
            <ac:picMk id="3" creationId="{F8E00B53-4DDB-4A10-B1B2-0964E490720E}"/>
          </ac:picMkLst>
        </pc:picChg>
        <pc:picChg chg="add mod">
          <ac:chgData name="David Fong" userId="af8d513baac0cf65" providerId="LiveId" clId="{927478C0-11E2-4DD7-A20A-8361DD662825}" dt="2021-03-06T08:25:51.747" v="9605" actId="1076"/>
          <ac:picMkLst>
            <pc:docMk/>
            <pc:sldMk cId="3255276700" sldId="309"/>
            <ac:picMk id="5" creationId="{E75D2BC2-FBCA-4B78-9853-B64E97857FD4}"/>
          </ac:picMkLst>
        </pc:picChg>
        <pc:picChg chg="add mod">
          <ac:chgData name="David Fong" userId="af8d513baac0cf65" providerId="LiveId" clId="{927478C0-11E2-4DD7-A20A-8361DD662825}" dt="2021-03-06T08:27:25.995" v="9612" actId="14100"/>
          <ac:picMkLst>
            <pc:docMk/>
            <pc:sldMk cId="3255276700" sldId="309"/>
            <ac:picMk id="7" creationId="{B488A775-A22E-45FB-9F94-7E55C5383BD5}"/>
          </ac:picMkLst>
        </pc:picChg>
        <pc:picChg chg="add mod">
          <ac:chgData name="David Fong" userId="af8d513baac0cf65" providerId="LiveId" clId="{927478C0-11E2-4DD7-A20A-8361DD662825}" dt="2021-03-06T08:27:40.675" v="9613" actId="1076"/>
          <ac:picMkLst>
            <pc:docMk/>
            <pc:sldMk cId="3255276700" sldId="309"/>
            <ac:picMk id="15" creationId="{F31C6AE0-10FB-4AE3-9720-3506388FA772}"/>
          </ac:picMkLst>
        </pc:picChg>
      </pc:sldChg>
      <pc:sldChg chg="addSp delSp modSp add mod">
        <pc:chgData name="David Fong" userId="af8d513baac0cf65" providerId="LiveId" clId="{927478C0-11E2-4DD7-A20A-8361DD662825}" dt="2021-03-06T08:13:46.684" v="9526" actId="1035"/>
        <pc:sldMkLst>
          <pc:docMk/>
          <pc:sldMk cId="2538365631" sldId="310"/>
        </pc:sldMkLst>
        <pc:spChg chg="del">
          <ac:chgData name="David Fong" userId="af8d513baac0cf65" providerId="LiveId" clId="{927478C0-11E2-4DD7-A20A-8361DD662825}" dt="2021-03-06T07:41:07.536" v="9163" actId="478"/>
          <ac:spMkLst>
            <pc:docMk/>
            <pc:sldMk cId="2538365631" sldId="310"/>
            <ac:spMk id="13" creationId="{8A17D767-25CA-4064-939C-83FE546A6F24}"/>
          </ac:spMkLst>
        </pc:spChg>
        <pc:spChg chg="del">
          <ac:chgData name="David Fong" userId="af8d513baac0cf65" providerId="LiveId" clId="{927478C0-11E2-4DD7-A20A-8361DD662825}" dt="2021-03-06T07:41:30.856" v="9165" actId="478"/>
          <ac:spMkLst>
            <pc:docMk/>
            <pc:sldMk cId="2538365631" sldId="310"/>
            <ac:spMk id="14" creationId="{F7C78930-3527-45D5-B1A2-D1F591B73190}"/>
          </ac:spMkLst>
        </pc:spChg>
        <pc:spChg chg="add mod">
          <ac:chgData name="David Fong" userId="af8d513baac0cf65" providerId="LiveId" clId="{927478C0-11E2-4DD7-A20A-8361DD662825}" dt="2021-03-06T07:50:57.253" v="9252" actId="1036"/>
          <ac:spMkLst>
            <pc:docMk/>
            <pc:sldMk cId="2538365631" sldId="310"/>
            <ac:spMk id="15" creationId="{1E6C44BB-26E6-498F-81EC-52792AB5ADC8}"/>
          </ac:spMkLst>
        </pc:spChg>
        <pc:spChg chg="add mod">
          <ac:chgData name="David Fong" userId="af8d513baac0cf65" providerId="LiveId" clId="{927478C0-11E2-4DD7-A20A-8361DD662825}" dt="2021-03-06T08:13:46.684" v="9526" actId="1035"/>
          <ac:spMkLst>
            <pc:docMk/>
            <pc:sldMk cId="2538365631" sldId="310"/>
            <ac:spMk id="22" creationId="{5BCB1E6F-E71D-4E08-927D-4E950F52D46C}"/>
          </ac:spMkLst>
        </pc:spChg>
        <pc:picChg chg="add mod ord">
          <ac:chgData name="David Fong" userId="af8d513baac0cf65" providerId="LiveId" clId="{927478C0-11E2-4DD7-A20A-8361DD662825}" dt="2021-03-06T07:54:00.632" v="9300" actId="171"/>
          <ac:picMkLst>
            <pc:docMk/>
            <pc:sldMk cId="2538365631" sldId="310"/>
            <ac:picMk id="4" creationId="{2B2AD62E-B532-42FD-B876-5DA38EA552AB}"/>
          </ac:picMkLst>
        </pc:picChg>
        <pc:picChg chg="add mod">
          <ac:chgData name="David Fong" userId="af8d513baac0cf65" providerId="LiveId" clId="{927478C0-11E2-4DD7-A20A-8361DD662825}" dt="2021-03-06T07:52:42.097" v="9269" actId="1440"/>
          <ac:picMkLst>
            <pc:docMk/>
            <pc:sldMk cId="2538365631" sldId="310"/>
            <ac:picMk id="6" creationId="{08315439-6118-4009-A49B-FB00FF30D9FB}"/>
          </ac:picMkLst>
        </pc:picChg>
        <pc:picChg chg="add mod">
          <ac:chgData name="David Fong" userId="af8d513baac0cf65" providerId="LiveId" clId="{927478C0-11E2-4DD7-A20A-8361DD662825}" dt="2021-03-06T07:52:36.269" v="9268" actId="1440"/>
          <ac:picMkLst>
            <pc:docMk/>
            <pc:sldMk cId="2538365631" sldId="310"/>
            <ac:picMk id="8" creationId="{F70EE2D0-88D6-4AE3-9E21-55C680CB843B}"/>
          </ac:picMkLst>
        </pc:picChg>
        <pc:picChg chg="add mod">
          <ac:chgData name="David Fong" userId="af8d513baac0cf65" providerId="LiveId" clId="{927478C0-11E2-4DD7-A20A-8361DD662825}" dt="2021-03-06T07:53:11.680" v="9273" actId="14100"/>
          <ac:picMkLst>
            <pc:docMk/>
            <pc:sldMk cId="2538365631" sldId="310"/>
            <ac:picMk id="10" creationId="{D9C7CE69-4C28-458A-9F4E-4C3C769A9809}"/>
          </ac:picMkLst>
        </pc:picChg>
      </pc:sldChg>
      <pc:sldChg chg="add mod modShow">
        <pc:chgData name="David Fong" userId="af8d513baac0cf65" providerId="LiveId" clId="{927478C0-11E2-4DD7-A20A-8361DD662825}" dt="2021-03-06T08:35:44.629" v="9623" actId="729"/>
        <pc:sldMkLst>
          <pc:docMk/>
          <pc:sldMk cId="1542794122" sldId="311"/>
        </pc:sldMkLst>
      </pc:sldChg>
      <pc:sldChg chg="addSp delSp modSp add mod delAnim modAnim">
        <pc:chgData name="David Fong" userId="af8d513baac0cf65" providerId="LiveId" clId="{927478C0-11E2-4DD7-A20A-8361DD662825}" dt="2021-04-13T10:40:19.156" v="9732" actId="1038"/>
        <pc:sldMkLst>
          <pc:docMk/>
          <pc:sldMk cId="3176468010" sldId="312"/>
        </pc:sldMkLst>
        <pc:spChg chg="add mod">
          <ac:chgData name="David Fong" userId="af8d513baac0cf65" providerId="LiveId" clId="{927478C0-11E2-4DD7-A20A-8361DD662825}" dt="2021-03-06T12:03:05.266" v="9662"/>
          <ac:spMkLst>
            <pc:docMk/>
            <pc:sldMk cId="3176468010" sldId="312"/>
            <ac:spMk id="14" creationId="{9CE4FFEB-AC54-452E-83E1-00F64D046A0F}"/>
          </ac:spMkLst>
        </pc:spChg>
        <pc:spChg chg="del">
          <ac:chgData name="David Fong" userId="af8d513baac0cf65" providerId="LiveId" clId="{927478C0-11E2-4DD7-A20A-8361DD662825}" dt="2021-03-06T12:00:48.314" v="9655" actId="478"/>
          <ac:spMkLst>
            <pc:docMk/>
            <pc:sldMk cId="3176468010" sldId="312"/>
            <ac:spMk id="16" creationId="{29CCA213-E832-46BD-907A-77C27B92DF29}"/>
          </ac:spMkLst>
        </pc:spChg>
        <pc:spChg chg="del">
          <ac:chgData name="David Fong" userId="af8d513baac0cf65" providerId="LiveId" clId="{927478C0-11E2-4DD7-A20A-8361DD662825}" dt="2021-03-06T12:00:55.332" v="9656" actId="478"/>
          <ac:spMkLst>
            <pc:docMk/>
            <pc:sldMk cId="3176468010" sldId="312"/>
            <ac:spMk id="20" creationId="{8CC9941A-A18B-4F40-9110-57574149CC90}"/>
          </ac:spMkLst>
        </pc:spChg>
        <pc:picChg chg="add del mod">
          <ac:chgData name="David Fong" userId="af8d513baac0cf65" providerId="LiveId" clId="{927478C0-11E2-4DD7-A20A-8361DD662825}" dt="2021-04-13T10:16:25.959" v="9698" actId="478"/>
          <ac:picMkLst>
            <pc:docMk/>
            <pc:sldMk cId="3176468010" sldId="312"/>
            <ac:picMk id="2" creationId="{1E228EB8-366F-427F-B6AC-5F69887AFD45}"/>
          </ac:picMkLst>
        </pc:picChg>
        <pc:picChg chg="add mod">
          <ac:chgData name="David Fong" userId="af8d513baac0cf65" providerId="LiveId" clId="{927478C0-11E2-4DD7-A20A-8361DD662825}" dt="2021-04-13T10:40:19.156" v="9732" actId="1038"/>
          <ac:picMkLst>
            <pc:docMk/>
            <pc:sldMk cId="3176468010" sldId="312"/>
            <ac:picMk id="3" creationId="{A919370D-A8BA-49B5-850C-02D285419362}"/>
          </ac:picMkLst>
        </pc:picChg>
        <pc:picChg chg="add mod">
          <ac:chgData name="David Fong" userId="af8d513baac0cf65" providerId="LiveId" clId="{927478C0-11E2-4DD7-A20A-8361DD662825}" dt="2021-03-06T12:01:29.974" v="9657"/>
          <ac:picMkLst>
            <pc:docMk/>
            <pc:sldMk cId="3176468010" sldId="312"/>
            <ac:picMk id="12" creationId="{A2E7F8F9-C284-407E-B0E2-F96212CDE221}"/>
          </ac:picMkLst>
        </pc:picChg>
      </pc:sldChg>
      <pc:sldChg chg="addSp delSp modSp add mod modShow">
        <pc:chgData name="David Fong" userId="af8d513baac0cf65" providerId="LiveId" clId="{927478C0-11E2-4DD7-A20A-8361DD662825}" dt="2021-04-19T14:13:31.746" v="9896" actId="729"/>
        <pc:sldMkLst>
          <pc:docMk/>
          <pc:sldMk cId="1465656951" sldId="313"/>
        </pc:sldMkLst>
        <pc:spChg chg="add mod">
          <ac:chgData name="David Fong" userId="af8d513baac0cf65" providerId="LiveId" clId="{927478C0-11E2-4DD7-A20A-8361DD662825}" dt="2021-03-06T12:05:32.169" v="9674"/>
          <ac:spMkLst>
            <pc:docMk/>
            <pc:sldMk cId="1465656951" sldId="313"/>
            <ac:spMk id="14" creationId="{F1CAC570-BD23-4E04-A0E4-FA2746D07A78}"/>
          </ac:spMkLst>
        </pc:spChg>
        <pc:spChg chg="del mod">
          <ac:chgData name="David Fong" userId="af8d513baac0cf65" providerId="LiveId" clId="{927478C0-11E2-4DD7-A20A-8361DD662825}" dt="2021-03-06T12:04:09.484" v="9667" actId="478"/>
          <ac:spMkLst>
            <pc:docMk/>
            <pc:sldMk cId="1465656951" sldId="313"/>
            <ac:spMk id="16" creationId="{29CCA213-E832-46BD-907A-77C27B92DF29}"/>
          </ac:spMkLst>
        </pc:spChg>
        <pc:spChg chg="del">
          <ac:chgData name="David Fong" userId="af8d513baac0cf65" providerId="LiveId" clId="{927478C0-11E2-4DD7-A20A-8361DD662825}" dt="2021-03-06T12:04:05.692" v="9666" actId="478"/>
          <ac:spMkLst>
            <pc:docMk/>
            <pc:sldMk cId="1465656951" sldId="313"/>
            <ac:spMk id="20" creationId="{8CC9941A-A18B-4F40-9110-57574149CC90}"/>
          </ac:spMkLst>
        </pc:spChg>
        <pc:picChg chg="add mod">
          <ac:chgData name="David Fong" userId="af8d513baac0cf65" providerId="LiveId" clId="{927478C0-11E2-4DD7-A20A-8361DD662825}" dt="2021-03-06T12:04:29.356" v="9668"/>
          <ac:picMkLst>
            <pc:docMk/>
            <pc:sldMk cId="1465656951" sldId="313"/>
            <ac:picMk id="12" creationId="{47E5557E-27E9-4E07-BBAB-BEB955024A93}"/>
          </ac:picMkLst>
        </pc:picChg>
        <pc:picChg chg="add mod ord">
          <ac:chgData name="David Fong" userId="af8d513baac0cf65" providerId="LiveId" clId="{927478C0-11E2-4DD7-A20A-8361DD662825}" dt="2021-03-06T12:05:13.711" v="9673" actId="171"/>
          <ac:picMkLst>
            <pc:docMk/>
            <pc:sldMk cId="1465656951" sldId="313"/>
            <ac:picMk id="13" creationId="{2D700943-1D57-47F6-A6DC-74BE3F1A6423}"/>
          </ac:picMkLst>
        </pc:picChg>
      </pc:sldChg>
      <pc:sldChg chg="del">
        <pc:chgData name="David Fong" userId="af8d513baac0cf65" providerId="LiveId" clId="{927478C0-11E2-4DD7-A20A-8361DD662825}" dt="2021-01-18T14:49:48.696" v="0" actId="47"/>
        <pc:sldMkLst>
          <pc:docMk/>
          <pc:sldMk cId="208198191" sldId="412"/>
        </pc:sldMkLst>
      </pc:sldChg>
      <pc:sldChg chg="del">
        <pc:chgData name="David Fong" userId="af8d513baac0cf65" providerId="LiveId" clId="{927478C0-11E2-4DD7-A20A-8361DD662825}" dt="2021-01-18T14:49:48.696" v="0" actId="47"/>
        <pc:sldMkLst>
          <pc:docMk/>
          <pc:sldMk cId="3432475732" sldId="413"/>
        </pc:sldMkLst>
      </pc:sldChg>
      <pc:sldChg chg="del">
        <pc:chgData name="David Fong" userId="af8d513baac0cf65" providerId="LiveId" clId="{927478C0-11E2-4DD7-A20A-8361DD662825}" dt="2021-01-18T14:49:48.696" v="0" actId="47"/>
        <pc:sldMkLst>
          <pc:docMk/>
          <pc:sldMk cId="3959703563" sldId="414"/>
        </pc:sldMkLst>
      </pc:sldChg>
      <pc:sldChg chg="del">
        <pc:chgData name="David Fong" userId="af8d513baac0cf65" providerId="LiveId" clId="{927478C0-11E2-4DD7-A20A-8361DD662825}" dt="2021-01-18T14:49:48.696" v="0" actId="47"/>
        <pc:sldMkLst>
          <pc:docMk/>
          <pc:sldMk cId="2054827888" sldId="415"/>
        </pc:sldMkLst>
      </pc:sldChg>
      <pc:sldChg chg="addSp delSp add del setBg delDesignElem">
        <pc:chgData name="David Fong" userId="af8d513baac0cf65" providerId="LiveId" clId="{927478C0-11E2-4DD7-A20A-8361DD662825}" dt="2021-01-19T15:16:27.443" v="2676"/>
        <pc:sldMkLst>
          <pc:docMk/>
          <pc:sldMk cId="3422192195" sldId="422"/>
        </pc:sldMkLst>
        <pc:spChg chg="add del">
          <ac:chgData name="David Fong" userId="af8d513baac0cf65" providerId="LiveId" clId="{927478C0-11E2-4DD7-A20A-8361DD662825}" dt="2021-01-19T15:16:27.443" v="2676"/>
          <ac:spMkLst>
            <pc:docMk/>
            <pc:sldMk cId="3422192195" sldId="422"/>
            <ac:spMk id="19" creationId="{1DDC3EF6-2EA5-44B3-94C7-9DDA67A127D0}"/>
          </ac:spMkLst>
        </pc:spChg>
        <pc:spChg chg="add del">
          <ac:chgData name="David Fong" userId="af8d513baac0cf65" providerId="LiveId" clId="{927478C0-11E2-4DD7-A20A-8361DD662825}" dt="2021-01-19T15:16:27.443" v="2676"/>
          <ac:spMkLst>
            <pc:docMk/>
            <pc:sldMk cId="3422192195" sldId="422"/>
            <ac:spMk id="21" creationId="{87925A9A-E9FA-496E-9C09-7C2845E0062B}"/>
          </ac:spMkLst>
        </pc:spChg>
        <pc:spChg chg="add del">
          <ac:chgData name="David Fong" userId="af8d513baac0cf65" providerId="LiveId" clId="{927478C0-11E2-4DD7-A20A-8361DD662825}" dt="2021-01-19T15:16:27.443" v="2676"/>
          <ac:spMkLst>
            <pc:docMk/>
            <pc:sldMk cId="3422192195" sldId="422"/>
            <ac:spMk id="23" creationId="{2073ABB4-E164-4CBF-ADFF-25552BB7913B}"/>
          </ac:spMkLst>
        </pc:spChg>
        <pc:spChg chg="add del">
          <ac:chgData name="David Fong" userId="af8d513baac0cf65" providerId="LiveId" clId="{927478C0-11E2-4DD7-A20A-8361DD662825}" dt="2021-01-19T15:16:27.443" v="2676"/>
          <ac:spMkLst>
            <pc:docMk/>
            <pc:sldMk cId="3422192195" sldId="422"/>
            <ac:spMk id="25" creationId="{8C266B9D-DC87-430A-8D3A-2E83639A1768}"/>
          </ac:spMkLst>
        </pc:spChg>
        <pc:spChg chg="add del">
          <ac:chgData name="David Fong" userId="af8d513baac0cf65" providerId="LiveId" clId="{927478C0-11E2-4DD7-A20A-8361DD662825}" dt="2021-01-19T15:16:27.443" v="2676"/>
          <ac:spMkLst>
            <pc:docMk/>
            <pc:sldMk cId="3422192195" sldId="422"/>
            <ac:spMk id="27" creationId="{254B162D-1BD7-41E0-844F-F94AE2CE2B87}"/>
          </ac:spMkLst>
        </pc:spChg>
        <pc:spChg chg="add del">
          <ac:chgData name="David Fong" userId="af8d513baac0cf65" providerId="LiveId" clId="{927478C0-11E2-4DD7-A20A-8361DD662825}" dt="2021-01-19T15:16:27.443" v="2676"/>
          <ac:spMkLst>
            <pc:docMk/>
            <pc:sldMk cId="3422192195" sldId="422"/>
            <ac:spMk id="29" creationId="{1264404B-1C0F-4383-8FC3-A3E3264AA4C3}"/>
          </ac:spMkLst>
        </pc:spChg>
        <pc:spChg chg="add del">
          <ac:chgData name="David Fong" userId="af8d513baac0cf65" providerId="LiveId" clId="{927478C0-11E2-4DD7-A20A-8361DD662825}" dt="2021-01-19T15:16:27.443" v="2676"/>
          <ac:spMkLst>
            <pc:docMk/>
            <pc:sldMk cId="3422192195" sldId="422"/>
            <ac:spMk id="31" creationId="{619F5C88-C232-4D01-8DB1-8A0C673DDBC3}"/>
          </ac:spMkLst>
        </pc:spChg>
        <pc:spChg chg="add del">
          <ac:chgData name="David Fong" userId="af8d513baac0cf65" providerId="LiveId" clId="{927478C0-11E2-4DD7-A20A-8361DD662825}" dt="2021-01-19T15:16:27.443" v="2676"/>
          <ac:spMkLst>
            <pc:docMk/>
            <pc:sldMk cId="3422192195" sldId="422"/>
            <ac:spMk id="33" creationId="{1EEE7F17-8E08-4C69-8E22-661908E6DF72}"/>
          </ac:spMkLst>
        </pc:spChg>
      </pc:sldChg>
    </pc:docChg>
  </pc:docChgLst>
  <pc:docChgLst>
    <pc:chgData name="David Fong" userId="af8d513baac0cf65" providerId="LiveId" clId="{143B09CE-AED9-4333-9EDC-AFB71849C74B}"/>
    <pc:docChg chg="custSel modSld">
      <pc:chgData name="David Fong" userId="af8d513baac0cf65" providerId="LiveId" clId="{143B09CE-AED9-4333-9EDC-AFB71849C74B}" dt="2021-08-10T14:01:11.768" v="315" actId="729"/>
      <pc:docMkLst>
        <pc:docMk/>
      </pc:docMkLst>
      <pc:sldChg chg="modNotesTx">
        <pc:chgData name="David Fong" userId="af8d513baac0cf65" providerId="LiveId" clId="{143B09CE-AED9-4333-9EDC-AFB71849C74B}" dt="2021-08-08T09:16:31.319" v="51" actId="20577"/>
        <pc:sldMkLst>
          <pc:docMk/>
          <pc:sldMk cId="3284672843" sldId="287"/>
        </pc:sldMkLst>
      </pc:sldChg>
      <pc:sldChg chg="modNotesTx">
        <pc:chgData name="David Fong" userId="af8d513baac0cf65" providerId="LiveId" clId="{143B09CE-AED9-4333-9EDC-AFB71849C74B}" dt="2021-08-08T09:25:37.534" v="307" actId="20577"/>
        <pc:sldMkLst>
          <pc:docMk/>
          <pc:sldMk cId="4076284768" sldId="290"/>
        </pc:sldMkLst>
      </pc:sldChg>
      <pc:sldChg chg="mod modShow">
        <pc:chgData name="David Fong" userId="af8d513baac0cf65" providerId="LiveId" clId="{143B09CE-AED9-4333-9EDC-AFB71849C74B}" dt="2021-08-10T14:00:54.746" v="314" actId="729"/>
        <pc:sldMkLst>
          <pc:docMk/>
          <pc:sldMk cId="2770339043" sldId="298"/>
        </pc:sldMkLst>
      </pc:sldChg>
      <pc:sldChg chg="modNotesTx">
        <pc:chgData name="David Fong" userId="af8d513baac0cf65" providerId="LiveId" clId="{143B09CE-AED9-4333-9EDC-AFB71849C74B}" dt="2021-08-08T09:18:54.879" v="156" actId="20577"/>
        <pc:sldMkLst>
          <pc:docMk/>
          <pc:sldMk cId="4275797428" sldId="301"/>
        </pc:sldMkLst>
      </pc:sldChg>
      <pc:sldChg chg="mod modShow">
        <pc:chgData name="David Fong" userId="af8d513baac0cf65" providerId="LiveId" clId="{143B09CE-AED9-4333-9EDC-AFB71849C74B}" dt="2021-08-10T14:00:46.361" v="313" actId="729"/>
        <pc:sldMkLst>
          <pc:docMk/>
          <pc:sldMk cId="3176468010" sldId="312"/>
        </pc:sldMkLst>
      </pc:sldChg>
      <pc:sldChg chg="mod modShow">
        <pc:chgData name="David Fong" userId="af8d513baac0cf65" providerId="LiveId" clId="{143B09CE-AED9-4333-9EDC-AFB71849C74B}" dt="2021-08-10T14:01:11.768" v="315" actId="729"/>
        <pc:sldMkLst>
          <pc:docMk/>
          <pc:sldMk cId="1465656951" sldId="313"/>
        </pc:sldMkLst>
      </pc:sldChg>
      <pc:sldChg chg="modNotesTx">
        <pc:chgData name="David Fong" userId="af8d513baac0cf65" providerId="LiveId" clId="{143B09CE-AED9-4333-9EDC-AFB71849C74B}" dt="2021-08-08T09:10:43.890" v="49" actId="20577"/>
        <pc:sldMkLst>
          <pc:docMk/>
          <pc:sldMk cId="3504981443" sldId="316"/>
        </pc:sldMkLst>
      </pc:sldChg>
    </pc:docChg>
  </pc:docChgLst>
  <pc:docChgLst>
    <pc:chgData name="David Fong" userId="af8d513baac0cf65" providerId="LiveId" clId="{58DA6B01-169B-44EC-A184-70545A1FD4CA}"/>
    <pc:docChg chg="undo custSel addSld delSld modSld sldOrd">
      <pc:chgData name="David Fong" userId="af8d513baac0cf65" providerId="LiveId" clId="{58DA6B01-169B-44EC-A184-70545A1FD4CA}" dt="2021-06-22T12:38:52.966" v="6606" actId="5793"/>
      <pc:docMkLst>
        <pc:docMk/>
      </pc:docMkLst>
      <pc:sldChg chg="modSp mod modNotesTx">
        <pc:chgData name="David Fong" userId="af8d513baac0cf65" providerId="LiveId" clId="{58DA6B01-169B-44EC-A184-70545A1FD4CA}" dt="2021-06-21T16:06:33.662" v="5495" actId="5793"/>
        <pc:sldMkLst>
          <pc:docMk/>
          <pc:sldMk cId="869152835" sldId="261"/>
        </pc:sldMkLst>
        <pc:spChg chg="mod">
          <ac:chgData name="David Fong" userId="af8d513baac0cf65" providerId="LiveId" clId="{58DA6B01-169B-44EC-A184-70545A1FD4CA}" dt="2021-06-20T14:36:36.036" v="1811" actId="1076"/>
          <ac:spMkLst>
            <pc:docMk/>
            <pc:sldMk cId="869152835" sldId="261"/>
            <ac:spMk id="16" creationId="{29CCA213-E832-46BD-907A-77C27B92DF29}"/>
          </ac:spMkLst>
        </pc:spChg>
        <pc:spChg chg="mod">
          <ac:chgData name="David Fong" userId="af8d513baac0cf65" providerId="LiveId" clId="{58DA6B01-169B-44EC-A184-70545A1FD4CA}" dt="2021-06-21T15:30:42.224" v="3474" actId="403"/>
          <ac:spMkLst>
            <pc:docMk/>
            <pc:sldMk cId="869152835" sldId="261"/>
            <ac:spMk id="20" creationId="{8CC9941A-A18B-4F40-9110-57574149CC90}"/>
          </ac:spMkLst>
        </pc:spChg>
      </pc:sldChg>
      <pc:sldChg chg="del">
        <pc:chgData name="David Fong" userId="af8d513baac0cf65" providerId="LiveId" clId="{58DA6B01-169B-44EC-A184-70545A1FD4CA}" dt="2021-06-18T14:38:46.032" v="1372" actId="47"/>
        <pc:sldMkLst>
          <pc:docMk/>
          <pc:sldMk cId="799627529" sldId="264"/>
        </pc:sldMkLst>
      </pc:sldChg>
      <pc:sldChg chg="delSp mod modNotesTx">
        <pc:chgData name="David Fong" userId="af8d513baac0cf65" providerId="LiveId" clId="{58DA6B01-169B-44EC-A184-70545A1FD4CA}" dt="2021-06-22T04:09:59.257" v="6163" actId="478"/>
        <pc:sldMkLst>
          <pc:docMk/>
          <pc:sldMk cId="921235212" sldId="278"/>
        </pc:sldMkLst>
        <pc:spChg chg="del">
          <ac:chgData name="David Fong" userId="af8d513baac0cf65" providerId="LiveId" clId="{58DA6B01-169B-44EC-A184-70545A1FD4CA}" dt="2021-06-22T04:09:59.257" v="6163" actId="478"/>
          <ac:spMkLst>
            <pc:docMk/>
            <pc:sldMk cId="921235212" sldId="278"/>
            <ac:spMk id="12" creationId="{323205C0-5298-42F8-B498-7D9AB8CFD562}"/>
          </ac:spMkLst>
        </pc:spChg>
      </pc:sldChg>
      <pc:sldChg chg="del">
        <pc:chgData name="David Fong" userId="af8d513baac0cf65" providerId="LiveId" clId="{58DA6B01-169B-44EC-A184-70545A1FD4CA}" dt="2021-06-18T14:38:29.110" v="1370" actId="47"/>
        <pc:sldMkLst>
          <pc:docMk/>
          <pc:sldMk cId="1300210155" sldId="282"/>
        </pc:sldMkLst>
      </pc:sldChg>
      <pc:sldChg chg="addSp delSp modSp mod modNotesTx">
        <pc:chgData name="David Fong" userId="af8d513baac0cf65" providerId="LiveId" clId="{58DA6B01-169B-44EC-A184-70545A1FD4CA}" dt="2021-06-22T12:38:52.966" v="6606" actId="5793"/>
        <pc:sldMkLst>
          <pc:docMk/>
          <pc:sldMk cId="3284672843" sldId="287"/>
        </pc:sldMkLst>
        <pc:spChg chg="mod">
          <ac:chgData name="David Fong" userId="af8d513baac0cf65" providerId="LiveId" clId="{58DA6B01-169B-44EC-A184-70545A1FD4CA}" dt="2021-06-22T09:43:04.451" v="6217" actId="14100"/>
          <ac:spMkLst>
            <pc:docMk/>
            <pc:sldMk cId="3284672843" sldId="287"/>
            <ac:spMk id="2" creationId="{63ED5BEB-749A-4AF3-B9AF-7C054D6F18A1}"/>
          </ac:spMkLst>
        </pc:spChg>
        <pc:spChg chg="del">
          <ac:chgData name="David Fong" userId="af8d513baac0cf65" providerId="LiveId" clId="{58DA6B01-169B-44EC-A184-70545A1FD4CA}" dt="2021-06-22T04:10:06.610" v="6164" actId="478"/>
          <ac:spMkLst>
            <pc:docMk/>
            <pc:sldMk cId="3284672843" sldId="287"/>
            <ac:spMk id="14" creationId="{B764E8E3-3140-4D24-9F43-E3BCF51D715A}"/>
          </ac:spMkLst>
        </pc:spChg>
        <pc:picChg chg="add mod">
          <ac:chgData name="David Fong" userId="af8d513baac0cf65" providerId="LiveId" clId="{58DA6B01-169B-44EC-A184-70545A1FD4CA}" dt="2021-06-22T09:42:47.310" v="6216" actId="1076"/>
          <ac:picMkLst>
            <pc:docMk/>
            <pc:sldMk cId="3284672843" sldId="287"/>
            <ac:picMk id="4" creationId="{C9CA6402-9BBB-4D4D-BE0B-40FF3DE92A53}"/>
          </ac:picMkLst>
        </pc:picChg>
        <pc:picChg chg="del">
          <ac:chgData name="David Fong" userId="af8d513baac0cf65" providerId="LiveId" clId="{58DA6B01-169B-44EC-A184-70545A1FD4CA}" dt="2021-06-22T09:42:11.895" v="6212" actId="478"/>
          <ac:picMkLst>
            <pc:docMk/>
            <pc:sldMk cId="3284672843" sldId="287"/>
            <ac:picMk id="13" creationId="{9828A9E4-43E0-43D7-AD97-07E109B4E663}"/>
          </ac:picMkLst>
        </pc:picChg>
      </pc:sldChg>
      <pc:sldChg chg="modNotesTx">
        <pc:chgData name="David Fong" userId="af8d513baac0cf65" providerId="LiveId" clId="{58DA6B01-169B-44EC-A184-70545A1FD4CA}" dt="2021-06-18T14:03:05.457" v="363" actId="20577"/>
        <pc:sldMkLst>
          <pc:docMk/>
          <pc:sldMk cId="1361053196" sldId="288"/>
        </pc:sldMkLst>
      </pc:sldChg>
      <pc:sldChg chg="modNotesTx">
        <pc:chgData name="David Fong" userId="af8d513baac0cf65" providerId="LiveId" clId="{58DA6B01-169B-44EC-A184-70545A1FD4CA}" dt="2021-06-21T16:02:41.757" v="5280" actId="20577"/>
        <pc:sldMkLst>
          <pc:docMk/>
          <pc:sldMk cId="4076284768" sldId="290"/>
        </pc:sldMkLst>
      </pc:sldChg>
      <pc:sldChg chg="modSp mod modNotesTx">
        <pc:chgData name="David Fong" userId="af8d513baac0cf65" providerId="LiveId" clId="{58DA6B01-169B-44EC-A184-70545A1FD4CA}" dt="2021-06-22T12:34:26.883" v="6321" actId="20577"/>
        <pc:sldMkLst>
          <pc:docMk/>
          <pc:sldMk cId="277107966" sldId="296"/>
        </pc:sldMkLst>
        <pc:spChg chg="mod">
          <ac:chgData name="David Fong" userId="af8d513baac0cf65" providerId="LiveId" clId="{58DA6B01-169B-44EC-A184-70545A1FD4CA}" dt="2021-06-21T09:38:29.251" v="2980" actId="1035"/>
          <ac:spMkLst>
            <pc:docMk/>
            <pc:sldMk cId="277107966" sldId="296"/>
            <ac:spMk id="18" creationId="{92C990BB-6EF7-478D-A0D1-4FE02F53A332}"/>
          </ac:spMkLst>
        </pc:spChg>
      </pc:sldChg>
      <pc:sldChg chg="modSp mod modNotesTx">
        <pc:chgData name="David Fong" userId="af8d513baac0cf65" providerId="LiveId" clId="{58DA6B01-169B-44EC-A184-70545A1FD4CA}" dt="2021-06-18T14:04:02.195" v="484" actId="20577"/>
        <pc:sldMkLst>
          <pc:docMk/>
          <pc:sldMk cId="2770339043" sldId="298"/>
        </pc:sldMkLst>
        <pc:picChg chg="mod">
          <ac:chgData name="David Fong" userId="af8d513baac0cf65" providerId="LiveId" clId="{58DA6B01-169B-44EC-A184-70545A1FD4CA}" dt="2021-06-17T06:42:23.800" v="2" actId="14100"/>
          <ac:picMkLst>
            <pc:docMk/>
            <pc:sldMk cId="2770339043" sldId="298"/>
            <ac:picMk id="3" creationId="{31CEEB87-1627-46AA-AB49-C93E02F83A1F}"/>
          </ac:picMkLst>
        </pc:picChg>
      </pc:sldChg>
      <pc:sldChg chg="addSp delSp modSp mod modNotesTx">
        <pc:chgData name="David Fong" userId="af8d513baac0cf65" providerId="LiveId" clId="{58DA6B01-169B-44EC-A184-70545A1FD4CA}" dt="2021-06-21T15:47:54.739" v="3525" actId="20577"/>
        <pc:sldMkLst>
          <pc:docMk/>
          <pc:sldMk cId="4131082737" sldId="299"/>
        </pc:sldMkLst>
        <pc:spChg chg="del">
          <ac:chgData name="David Fong" userId="af8d513baac0cf65" providerId="LiveId" clId="{58DA6B01-169B-44EC-A184-70545A1FD4CA}" dt="2021-06-18T14:26:50.628" v="1028" actId="478"/>
          <ac:spMkLst>
            <pc:docMk/>
            <pc:sldMk cId="4131082737" sldId="299"/>
            <ac:spMk id="9" creationId="{B71031C2-5FA4-4583-88E2-F5B0202C6E76}"/>
          </ac:spMkLst>
        </pc:spChg>
        <pc:spChg chg="mod">
          <ac:chgData name="David Fong" userId="af8d513baac0cf65" providerId="LiveId" clId="{58DA6B01-169B-44EC-A184-70545A1FD4CA}" dt="2021-06-18T14:29:58.751" v="1048" actId="1076"/>
          <ac:spMkLst>
            <pc:docMk/>
            <pc:sldMk cId="4131082737" sldId="299"/>
            <ac:spMk id="12" creationId="{7218804C-9EED-4776-B49C-FB6769E135E4}"/>
          </ac:spMkLst>
        </pc:spChg>
        <pc:spChg chg="mod">
          <ac:chgData name="David Fong" userId="af8d513baac0cf65" providerId="LiveId" clId="{58DA6B01-169B-44EC-A184-70545A1FD4CA}" dt="2021-06-18T14:30:27.183" v="1057" actId="403"/>
          <ac:spMkLst>
            <pc:docMk/>
            <pc:sldMk cId="4131082737" sldId="299"/>
            <ac:spMk id="18" creationId="{7618C15B-73ED-46BA-A7BC-BAD624DC76A5}"/>
          </ac:spMkLst>
        </pc:spChg>
        <pc:spChg chg="del">
          <ac:chgData name="David Fong" userId="af8d513baac0cf65" providerId="LiveId" clId="{58DA6B01-169B-44EC-A184-70545A1FD4CA}" dt="2021-06-18T14:29:43.303" v="1046" actId="478"/>
          <ac:spMkLst>
            <pc:docMk/>
            <pc:sldMk cId="4131082737" sldId="299"/>
            <ac:spMk id="20" creationId="{2EEA3450-6199-4277-8209-1256F7A5F7F3}"/>
          </ac:spMkLst>
        </pc:spChg>
        <pc:picChg chg="mod">
          <ac:chgData name="David Fong" userId="af8d513baac0cf65" providerId="LiveId" clId="{58DA6B01-169B-44EC-A184-70545A1FD4CA}" dt="2021-06-18T14:29:11.645" v="1037" actId="1035"/>
          <ac:picMkLst>
            <pc:docMk/>
            <pc:sldMk cId="4131082737" sldId="299"/>
            <ac:picMk id="3" creationId="{21DC5D9C-F12E-4C96-AAEE-39998A515F71}"/>
          </ac:picMkLst>
        </pc:picChg>
        <pc:picChg chg="add del mod">
          <ac:chgData name="David Fong" userId="af8d513baac0cf65" providerId="LiveId" clId="{58DA6B01-169B-44EC-A184-70545A1FD4CA}" dt="2021-06-18T14:27:58.460" v="1031" actId="931"/>
          <ac:picMkLst>
            <pc:docMk/>
            <pc:sldMk cId="4131082737" sldId="299"/>
            <ac:picMk id="4" creationId="{6818116E-993C-4715-8B40-6404D4A77E35}"/>
          </ac:picMkLst>
        </pc:picChg>
        <pc:picChg chg="del">
          <ac:chgData name="David Fong" userId="af8d513baac0cf65" providerId="LiveId" clId="{58DA6B01-169B-44EC-A184-70545A1FD4CA}" dt="2021-06-18T14:26:46.453" v="1026" actId="478"/>
          <ac:picMkLst>
            <pc:docMk/>
            <pc:sldMk cId="4131082737" sldId="299"/>
            <ac:picMk id="6" creationId="{5442EEF2-EA40-4B07-BEA5-C9FCB84B0BE6}"/>
          </ac:picMkLst>
        </pc:picChg>
        <pc:picChg chg="add mod">
          <ac:chgData name="David Fong" userId="af8d513baac0cf65" providerId="LiveId" clId="{58DA6B01-169B-44EC-A184-70545A1FD4CA}" dt="2021-06-18T14:28:57.305" v="1035" actId="1076"/>
          <ac:picMkLst>
            <pc:docMk/>
            <pc:sldMk cId="4131082737" sldId="299"/>
            <ac:picMk id="7" creationId="{737B49EA-DE75-403D-AFA9-96B09E6645DF}"/>
          </ac:picMkLst>
        </pc:picChg>
        <pc:picChg chg="del">
          <ac:chgData name="David Fong" userId="af8d513baac0cf65" providerId="LiveId" clId="{58DA6B01-169B-44EC-A184-70545A1FD4CA}" dt="2021-06-18T14:26:47.681" v="1027" actId="478"/>
          <ac:picMkLst>
            <pc:docMk/>
            <pc:sldMk cId="4131082737" sldId="299"/>
            <ac:picMk id="8" creationId="{8C65CDC7-3196-40F7-A16D-88E35BDCB0DC}"/>
          </ac:picMkLst>
        </pc:picChg>
      </pc:sldChg>
      <pc:sldChg chg="modNotesTx">
        <pc:chgData name="David Fong" userId="af8d513baac0cf65" providerId="LiveId" clId="{58DA6B01-169B-44EC-A184-70545A1FD4CA}" dt="2021-06-22T04:22:02.219" v="6165" actId="20577"/>
        <pc:sldMkLst>
          <pc:docMk/>
          <pc:sldMk cId="2289622924" sldId="300"/>
        </pc:sldMkLst>
      </pc:sldChg>
      <pc:sldChg chg="modNotesTx">
        <pc:chgData name="David Fong" userId="af8d513baac0cf65" providerId="LiveId" clId="{58DA6B01-169B-44EC-A184-70545A1FD4CA}" dt="2021-06-22T09:45:20.716" v="6272" actId="20577"/>
        <pc:sldMkLst>
          <pc:docMk/>
          <pc:sldMk cId="4275797428" sldId="301"/>
        </pc:sldMkLst>
      </pc:sldChg>
      <pc:sldChg chg="del">
        <pc:chgData name="David Fong" userId="af8d513baac0cf65" providerId="LiveId" clId="{58DA6B01-169B-44EC-A184-70545A1FD4CA}" dt="2021-06-18T14:38:36.037" v="1371" actId="47"/>
        <pc:sldMkLst>
          <pc:docMk/>
          <pc:sldMk cId="3288915196" sldId="302"/>
        </pc:sldMkLst>
      </pc:sldChg>
      <pc:sldChg chg="addSp modSp mod modNotesTx">
        <pc:chgData name="David Fong" userId="af8d513baac0cf65" providerId="LiveId" clId="{58DA6B01-169B-44EC-A184-70545A1FD4CA}" dt="2021-06-18T14:10:53.799" v="766" actId="20577"/>
        <pc:sldMkLst>
          <pc:docMk/>
          <pc:sldMk cId="2326830906" sldId="305"/>
        </pc:sldMkLst>
        <pc:spChg chg="add mod">
          <ac:chgData name="David Fong" userId="af8d513baac0cf65" providerId="LiveId" clId="{58DA6B01-169B-44EC-A184-70545A1FD4CA}" dt="2021-06-18T13:37:12.823" v="16" actId="1076"/>
          <ac:spMkLst>
            <pc:docMk/>
            <pc:sldMk cId="2326830906" sldId="305"/>
            <ac:spMk id="13" creationId="{E7360885-4638-484F-8FFB-E2F2DAADCE7A}"/>
          </ac:spMkLst>
        </pc:spChg>
      </pc:sldChg>
      <pc:sldChg chg="addSp delSp modSp mod modNotesTx">
        <pc:chgData name="David Fong" userId="af8d513baac0cf65" providerId="LiveId" clId="{58DA6B01-169B-44EC-A184-70545A1FD4CA}" dt="2021-06-21T09:36:23.913" v="2963" actId="1076"/>
        <pc:sldMkLst>
          <pc:docMk/>
          <pc:sldMk cId="710165958" sldId="306"/>
        </pc:sldMkLst>
        <pc:spChg chg="del">
          <ac:chgData name="David Fong" userId="af8d513baac0cf65" providerId="LiveId" clId="{58DA6B01-169B-44EC-A184-70545A1FD4CA}" dt="2021-06-21T09:24:20.408" v="2903" actId="478"/>
          <ac:spMkLst>
            <pc:docMk/>
            <pc:sldMk cId="710165958" sldId="306"/>
            <ac:spMk id="14" creationId="{E04AC755-D758-48E3-B325-6F5BE6B2BDD1}"/>
          </ac:spMkLst>
        </pc:spChg>
        <pc:spChg chg="del">
          <ac:chgData name="David Fong" userId="af8d513baac0cf65" providerId="LiveId" clId="{58DA6B01-169B-44EC-A184-70545A1FD4CA}" dt="2021-06-21T09:24:20.408" v="2903" actId="478"/>
          <ac:spMkLst>
            <pc:docMk/>
            <pc:sldMk cId="710165958" sldId="306"/>
            <ac:spMk id="15" creationId="{35C32E9B-CF02-400F-9EB6-FD8D6977E2D5}"/>
          </ac:spMkLst>
        </pc:spChg>
        <pc:spChg chg="add mod">
          <ac:chgData name="David Fong" userId="af8d513baac0cf65" providerId="LiveId" clId="{58DA6B01-169B-44EC-A184-70545A1FD4CA}" dt="2021-06-21T09:25:13.793" v="2928" actId="1076"/>
          <ac:spMkLst>
            <pc:docMk/>
            <pc:sldMk cId="710165958" sldId="306"/>
            <ac:spMk id="28" creationId="{835C1101-A7AE-4D99-8879-5F8D6BAEE442}"/>
          </ac:spMkLst>
        </pc:spChg>
        <pc:picChg chg="del">
          <ac:chgData name="David Fong" userId="af8d513baac0cf65" providerId="LiveId" clId="{58DA6B01-169B-44EC-A184-70545A1FD4CA}" dt="2021-06-21T09:24:20.408" v="2903" actId="478"/>
          <ac:picMkLst>
            <pc:docMk/>
            <pc:sldMk cId="710165958" sldId="306"/>
            <ac:picMk id="3" creationId="{FF8A93A6-D72C-4176-8F5F-8C330C8D78D3}"/>
          </ac:picMkLst>
        </pc:picChg>
        <pc:picChg chg="add mod">
          <ac:chgData name="David Fong" userId="af8d513baac0cf65" providerId="LiveId" clId="{58DA6B01-169B-44EC-A184-70545A1FD4CA}" dt="2021-06-21T09:32:41.144" v="2951" actId="14100"/>
          <ac:picMkLst>
            <pc:docMk/>
            <pc:sldMk cId="710165958" sldId="306"/>
            <ac:picMk id="4" creationId="{58770D3B-3C70-4966-8E11-6C5535FE0B22}"/>
          </ac:picMkLst>
        </pc:picChg>
        <pc:picChg chg="del">
          <ac:chgData name="David Fong" userId="af8d513baac0cf65" providerId="LiveId" clId="{58DA6B01-169B-44EC-A184-70545A1FD4CA}" dt="2021-06-21T09:24:20.408" v="2903" actId="478"/>
          <ac:picMkLst>
            <pc:docMk/>
            <pc:sldMk cId="710165958" sldId="306"/>
            <ac:picMk id="16" creationId="{4F510B8B-E277-4558-AC63-BD3404163BF7}"/>
          </ac:picMkLst>
        </pc:picChg>
        <pc:picChg chg="del">
          <ac:chgData name="David Fong" userId="af8d513baac0cf65" providerId="LiveId" clId="{58DA6B01-169B-44EC-A184-70545A1FD4CA}" dt="2021-06-21T09:24:20.408" v="2903" actId="478"/>
          <ac:picMkLst>
            <pc:docMk/>
            <pc:sldMk cId="710165958" sldId="306"/>
            <ac:picMk id="20" creationId="{E451EA8A-639F-4C74-B766-F1956A144755}"/>
          </ac:picMkLst>
        </pc:picChg>
        <pc:picChg chg="del">
          <ac:chgData name="David Fong" userId="af8d513baac0cf65" providerId="LiveId" clId="{58DA6B01-169B-44EC-A184-70545A1FD4CA}" dt="2021-06-21T09:24:20.408" v="2903" actId="478"/>
          <ac:picMkLst>
            <pc:docMk/>
            <pc:sldMk cId="710165958" sldId="306"/>
            <ac:picMk id="22" creationId="{96F53694-43CD-4E8D-8852-210EF5DA0B06}"/>
          </ac:picMkLst>
        </pc:picChg>
        <pc:picChg chg="del">
          <ac:chgData name="David Fong" userId="af8d513baac0cf65" providerId="LiveId" clId="{58DA6B01-169B-44EC-A184-70545A1FD4CA}" dt="2021-06-21T09:24:20.408" v="2903" actId="478"/>
          <ac:picMkLst>
            <pc:docMk/>
            <pc:sldMk cId="710165958" sldId="306"/>
            <ac:picMk id="24" creationId="{EF1CEC95-E931-448B-A001-F49CB560A59B}"/>
          </ac:picMkLst>
        </pc:picChg>
        <pc:picChg chg="del">
          <ac:chgData name="David Fong" userId="af8d513baac0cf65" providerId="LiveId" clId="{58DA6B01-169B-44EC-A184-70545A1FD4CA}" dt="2021-06-21T09:24:20.408" v="2903" actId="478"/>
          <ac:picMkLst>
            <pc:docMk/>
            <pc:sldMk cId="710165958" sldId="306"/>
            <ac:picMk id="26" creationId="{3E3E8AE0-5503-4810-B793-15431883B8D3}"/>
          </ac:picMkLst>
        </pc:picChg>
        <pc:picChg chg="del">
          <ac:chgData name="David Fong" userId="af8d513baac0cf65" providerId="LiveId" clId="{58DA6B01-169B-44EC-A184-70545A1FD4CA}" dt="2021-06-21T09:24:20.408" v="2903" actId="478"/>
          <ac:picMkLst>
            <pc:docMk/>
            <pc:sldMk cId="710165958" sldId="306"/>
            <ac:picMk id="30" creationId="{FD46343A-09F2-4870-A85A-20A32FEC21FB}"/>
          </ac:picMkLst>
        </pc:picChg>
        <pc:picChg chg="add mod">
          <ac:chgData name="David Fong" userId="af8d513baac0cf65" providerId="LiveId" clId="{58DA6B01-169B-44EC-A184-70545A1FD4CA}" dt="2021-06-21T09:32:23.994" v="2949" actId="1076"/>
          <ac:picMkLst>
            <pc:docMk/>
            <pc:sldMk cId="710165958" sldId="306"/>
            <ac:picMk id="1026" creationId="{9972F41D-1DF7-4CDB-A092-313E637FEA55}"/>
          </ac:picMkLst>
        </pc:picChg>
        <pc:picChg chg="add mod">
          <ac:chgData name="David Fong" userId="af8d513baac0cf65" providerId="LiveId" clId="{58DA6B01-169B-44EC-A184-70545A1FD4CA}" dt="2021-06-21T09:32:50.126" v="2955" actId="1038"/>
          <ac:picMkLst>
            <pc:docMk/>
            <pc:sldMk cId="710165958" sldId="306"/>
            <ac:picMk id="1028" creationId="{DA56DB9B-0859-4F90-A5B2-B3B5695A5B2F}"/>
          </ac:picMkLst>
        </pc:picChg>
        <pc:picChg chg="add mod">
          <ac:chgData name="David Fong" userId="af8d513baac0cf65" providerId="LiveId" clId="{58DA6B01-169B-44EC-A184-70545A1FD4CA}" dt="2021-06-21T09:36:23.913" v="2963" actId="1076"/>
          <ac:picMkLst>
            <pc:docMk/>
            <pc:sldMk cId="710165958" sldId="306"/>
            <ac:picMk id="1030" creationId="{0D00013B-4412-4D28-9FA5-F69878B35A09}"/>
          </ac:picMkLst>
        </pc:picChg>
      </pc:sldChg>
      <pc:sldChg chg="del">
        <pc:chgData name="David Fong" userId="af8d513baac0cf65" providerId="LiveId" clId="{58DA6B01-169B-44EC-A184-70545A1FD4CA}" dt="2021-06-21T09:37:51.435" v="2964" actId="47"/>
        <pc:sldMkLst>
          <pc:docMk/>
          <pc:sldMk cId="2738430421" sldId="307"/>
        </pc:sldMkLst>
      </pc:sldChg>
      <pc:sldChg chg="del mod modShow">
        <pc:chgData name="David Fong" userId="af8d513baac0cf65" providerId="LiveId" clId="{58DA6B01-169B-44EC-A184-70545A1FD4CA}" dt="2021-06-21T09:37:51.435" v="2964" actId="47"/>
        <pc:sldMkLst>
          <pc:docMk/>
          <pc:sldMk cId="934222763" sldId="308"/>
        </pc:sldMkLst>
      </pc:sldChg>
      <pc:sldChg chg="del mod modShow">
        <pc:chgData name="David Fong" userId="af8d513baac0cf65" providerId="LiveId" clId="{58DA6B01-169B-44EC-A184-70545A1FD4CA}" dt="2021-06-21T09:37:51.435" v="2964" actId="47"/>
        <pc:sldMkLst>
          <pc:docMk/>
          <pc:sldMk cId="3255276700" sldId="309"/>
        </pc:sldMkLst>
      </pc:sldChg>
      <pc:sldChg chg="del mod modShow">
        <pc:chgData name="David Fong" userId="af8d513baac0cf65" providerId="LiveId" clId="{58DA6B01-169B-44EC-A184-70545A1FD4CA}" dt="2021-06-21T09:37:51.435" v="2964" actId="47"/>
        <pc:sldMkLst>
          <pc:docMk/>
          <pc:sldMk cId="2538365631" sldId="310"/>
        </pc:sldMkLst>
      </pc:sldChg>
      <pc:sldChg chg="mod modShow modNotesTx">
        <pc:chgData name="David Fong" userId="af8d513baac0cf65" providerId="LiveId" clId="{58DA6B01-169B-44EC-A184-70545A1FD4CA}" dt="2021-06-18T14:05:36.615" v="613" actId="5793"/>
        <pc:sldMkLst>
          <pc:docMk/>
          <pc:sldMk cId="1542794122" sldId="311"/>
        </pc:sldMkLst>
      </pc:sldChg>
      <pc:sldChg chg="addSp delSp modSp add mod ord modNotesTx">
        <pc:chgData name="David Fong" userId="af8d513baac0cf65" providerId="LiveId" clId="{58DA6B01-169B-44EC-A184-70545A1FD4CA}" dt="2021-06-18T14:07:33.446" v="748" actId="20577"/>
        <pc:sldMkLst>
          <pc:docMk/>
          <pc:sldMk cId="2835834731" sldId="314"/>
        </pc:sldMkLst>
        <pc:spChg chg="del">
          <ac:chgData name="David Fong" userId="af8d513baac0cf65" providerId="LiveId" clId="{58DA6B01-169B-44EC-A184-70545A1FD4CA}" dt="2021-06-18T13:38:21.827" v="18" actId="478"/>
          <ac:spMkLst>
            <pc:docMk/>
            <pc:sldMk cId="2835834731" sldId="314"/>
            <ac:spMk id="13" creationId="{E7360885-4638-484F-8FFB-E2F2DAADCE7A}"/>
          </ac:spMkLst>
        </pc:spChg>
        <pc:spChg chg="del">
          <ac:chgData name="David Fong" userId="af8d513baac0cf65" providerId="LiveId" clId="{58DA6B01-169B-44EC-A184-70545A1FD4CA}" dt="2021-06-18T13:38:21.827" v="18" actId="478"/>
          <ac:spMkLst>
            <pc:docMk/>
            <pc:sldMk cId="2835834731" sldId="314"/>
            <ac:spMk id="15" creationId="{68B0475B-F371-4ED7-9393-939583D82EB1}"/>
          </ac:spMkLst>
        </pc:spChg>
        <pc:spChg chg="add mod">
          <ac:chgData name="David Fong" userId="af8d513baac0cf65" providerId="LiveId" clId="{58DA6B01-169B-44EC-A184-70545A1FD4CA}" dt="2021-06-18T13:38:52.006" v="19"/>
          <ac:spMkLst>
            <pc:docMk/>
            <pc:sldMk cId="2835834731" sldId="314"/>
            <ac:spMk id="16" creationId="{95296423-23C5-4ADE-AB61-F68AE6D07BE8}"/>
          </ac:spMkLst>
        </pc:spChg>
        <pc:spChg chg="add mod">
          <ac:chgData name="David Fong" userId="af8d513baac0cf65" providerId="LiveId" clId="{58DA6B01-169B-44EC-A184-70545A1FD4CA}" dt="2021-06-18T13:38:52.006" v="19"/>
          <ac:spMkLst>
            <pc:docMk/>
            <pc:sldMk cId="2835834731" sldId="314"/>
            <ac:spMk id="17" creationId="{A7511B36-D8E7-4BCA-B774-3F5D695BA6B1}"/>
          </ac:spMkLst>
        </pc:spChg>
        <pc:spChg chg="add mod">
          <ac:chgData name="David Fong" userId="af8d513baac0cf65" providerId="LiveId" clId="{58DA6B01-169B-44EC-A184-70545A1FD4CA}" dt="2021-06-18T13:38:52.006" v="19"/>
          <ac:spMkLst>
            <pc:docMk/>
            <pc:sldMk cId="2835834731" sldId="314"/>
            <ac:spMk id="18" creationId="{E01C88D0-6724-4D54-9948-240788162013}"/>
          </ac:spMkLst>
        </pc:spChg>
        <pc:spChg chg="add mod">
          <ac:chgData name="David Fong" userId="af8d513baac0cf65" providerId="LiveId" clId="{58DA6B01-169B-44EC-A184-70545A1FD4CA}" dt="2021-06-18T13:38:52.006" v="19"/>
          <ac:spMkLst>
            <pc:docMk/>
            <pc:sldMk cId="2835834731" sldId="314"/>
            <ac:spMk id="22" creationId="{F8C0657D-1340-4C6E-99E0-68C5713BB907}"/>
          </ac:spMkLst>
        </pc:spChg>
        <pc:picChg chg="del">
          <ac:chgData name="David Fong" userId="af8d513baac0cf65" providerId="LiveId" clId="{58DA6B01-169B-44EC-A184-70545A1FD4CA}" dt="2021-06-18T13:38:21.827" v="18" actId="478"/>
          <ac:picMkLst>
            <pc:docMk/>
            <pc:sldMk cId="2835834731" sldId="314"/>
            <ac:picMk id="4" creationId="{A293D420-D843-4554-A409-9AB788FE881B}"/>
          </ac:picMkLst>
        </pc:picChg>
        <pc:picChg chg="add mod">
          <ac:chgData name="David Fong" userId="af8d513baac0cf65" providerId="LiveId" clId="{58DA6B01-169B-44EC-A184-70545A1FD4CA}" dt="2021-06-18T13:38:52.006" v="19"/>
          <ac:picMkLst>
            <pc:docMk/>
            <pc:sldMk cId="2835834731" sldId="314"/>
            <ac:picMk id="14" creationId="{82CAFC2A-589B-4C45-9D7F-0D73F6A9ED07}"/>
          </ac:picMkLst>
        </pc:picChg>
        <pc:picChg chg="add mod">
          <ac:chgData name="David Fong" userId="af8d513baac0cf65" providerId="LiveId" clId="{58DA6B01-169B-44EC-A184-70545A1FD4CA}" dt="2021-06-18T13:38:52.006" v="19"/>
          <ac:picMkLst>
            <pc:docMk/>
            <pc:sldMk cId="2835834731" sldId="314"/>
            <ac:picMk id="20" creationId="{217719F4-198E-4054-896B-EBCE32978085}"/>
          </ac:picMkLst>
        </pc:picChg>
      </pc:sldChg>
      <pc:sldChg chg="addSp delSp modSp add mod modNotesTx">
        <pc:chgData name="David Fong" userId="af8d513baac0cf65" providerId="LiveId" clId="{58DA6B01-169B-44EC-A184-70545A1FD4CA}" dt="2021-06-21T15:47:30.846" v="3505" actId="20577"/>
        <pc:sldMkLst>
          <pc:docMk/>
          <pc:sldMk cId="1537280519" sldId="315"/>
        </pc:sldMkLst>
        <pc:spChg chg="del">
          <ac:chgData name="David Fong" userId="af8d513baac0cf65" providerId="LiveId" clId="{58DA6B01-169B-44EC-A184-70545A1FD4CA}" dt="2021-06-18T13:47:23.826" v="33" actId="478"/>
          <ac:spMkLst>
            <pc:docMk/>
            <pc:sldMk cId="1537280519" sldId="315"/>
            <ac:spMk id="15" creationId="{68B0475B-F371-4ED7-9393-939583D82EB1}"/>
          </ac:spMkLst>
        </pc:spChg>
        <pc:spChg chg="add mod">
          <ac:chgData name="David Fong" userId="af8d513baac0cf65" providerId="LiveId" clId="{58DA6B01-169B-44EC-A184-70545A1FD4CA}" dt="2021-06-18T13:59:47.059" v="267" actId="1036"/>
          <ac:spMkLst>
            <pc:docMk/>
            <pc:sldMk cId="1537280519" sldId="315"/>
            <ac:spMk id="22" creationId="{D1A1C628-534A-4889-B17D-6D39DF3E03B1}"/>
          </ac:spMkLst>
        </pc:spChg>
        <pc:spChg chg="add mod">
          <ac:chgData name="David Fong" userId="af8d513baac0cf65" providerId="LiveId" clId="{58DA6B01-169B-44EC-A184-70545A1FD4CA}" dt="2021-06-18T14:00:04.863" v="283" actId="1035"/>
          <ac:spMkLst>
            <pc:docMk/>
            <pc:sldMk cId="1537280519" sldId="315"/>
            <ac:spMk id="24" creationId="{DC525909-44AA-41D6-BD27-EA01B31BAA4C}"/>
          </ac:spMkLst>
        </pc:spChg>
        <pc:picChg chg="add mod">
          <ac:chgData name="David Fong" userId="af8d513baac0cf65" providerId="LiveId" clId="{58DA6B01-169B-44EC-A184-70545A1FD4CA}" dt="2021-06-18T13:50:46.277" v="46" actId="1440"/>
          <ac:picMkLst>
            <pc:docMk/>
            <pc:sldMk cId="1537280519" sldId="315"/>
            <ac:picMk id="3" creationId="{F3F6726C-10CB-4644-8BAA-C852BB671AE9}"/>
          </ac:picMkLst>
        </pc:picChg>
        <pc:picChg chg="del">
          <ac:chgData name="David Fong" userId="af8d513baac0cf65" providerId="LiveId" clId="{58DA6B01-169B-44EC-A184-70545A1FD4CA}" dt="2021-06-18T13:41:50.492" v="23" actId="478"/>
          <ac:picMkLst>
            <pc:docMk/>
            <pc:sldMk cId="1537280519" sldId="315"/>
            <ac:picMk id="4" creationId="{A293D420-D843-4554-A409-9AB788FE881B}"/>
          </ac:picMkLst>
        </pc:picChg>
        <pc:picChg chg="add del mod">
          <ac:chgData name="David Fong" userId="af8d513baac0cf65" providerId="LiveId" clId="{58DA6B01-169B-44EC-A184-70545A1FD4CA}" dt="2021-06-18T13:49:46.058" v="39" actId="478"/>
          <ac:picMkLst>
            <pc:docMk/>
            <pc:sldMk cId="1537280519" sldId="315"/>
            <ac:picMk id="6" creationId="{C9E452D0-839A-41A8-A000-E439669C0785}"/>
          </ac:picMkLst>
        </pc:picChg>
        <pc:picChg chg="add mod modCrop">
          <ac:chgData name="David Fong" userId="af8d513baac0cf65" providerId="LiveId" clId="{58DA6B01-169B-44EC-A184-70545A1FD4CA}" dt="2021-06-18T13:50:39.248" v="45" actId="1440"/>
          <ac:picMkLst>
            <pc:docMk/>
            <pc:sldMk cId="1537280519" sldId="315"/>
            <ac:picMk id="8" creationId="{7F74D55B-EE6F-4385-9459-24C4918CAE5D}"/>
          </ac:picMkLst>
        </pc:picChg>
        <pc:picChg chg="add del mod">
          <ac:chgData name="David Fong" userId="af8d513baac0cf65" providerId="LiveId" clId="{58DA6B01-169B-44EC-A184-70545A1FD4CA}" dt="2021-06-18T13:49:30.920" v="38" actId="478"/>
          <ac:picMkLst>
            <pc:docMk/>
            <pc:sldMk cId="1537280519" sldId="315"/>
            <ac:picMk id="10" creationId="{94D55CE3-944B-415E-9D33-8A3C0869454E}"/>
          </ac:picMkLst>
        </pc:picChg>
      </pc:sldChg>
      <pc:sldChg chg="delSp modSp add mod modNotesTx">
        <pc:chgData name="David Fong" userId="af8d513baac0cf65" providerId="LiveId" clId="{58DA6B01-169B-44EC-A184-70545A1FD4CA}" dt="2021-06-21T15:56:12.185" v="4522" actId="20577"/>
        <pc:sldMkLst>
          <pc:docMk/>
          <pc:sldMk cId="3504981443" sldId="316"/>
        </pc:sldMkLst>
        <pc:spChg chg="mod">
          <ac:chgData name="David Fong" userId="af8d513baac0cf65" providerId="LiveId" clId="{58DA6B01-169B-44EC-A184-70545A1FD4CA}" dt="2021-06-18T14:32:30.955" v="1123" actId="1035"/>
          <ac:spMkLst>
            <pc:docMk/>
            <pc:sldMk cId="3504981443" sldId="316"/>
            <ac:spMk id="9" creationId="{B71031C2-5FA4-4583-88E2-F5B0202C6E76}"/>
          </ac:spMkLst>
        </pc:spChg>
        <pc:spChg chg="mod">
          <ac:chgData name="David Fong" userId="af8d513baac0cf65" providerId="LiveId" clId="{58DA6B01-169B-44EC-A184-70545A1FD4CA}" dt="2021-06-18T14:31:47.274" v="1100" actId="1076"/>
          <ac:spMkLst>
            <pc:docMk/>
            <pc:sldMk cId="3504981443" sldId="316"/>
            <ac:spMk id="12" creationId="{7218804C-9EED-4776-B49C-FB6769E135E4}"/>
          </ac:spMkLst>
        </pc:spChg>
        <pc:spChg chg="del">
          <ac:chgData name="David Fong" userId="af8d513baac0cf65" providerId="LiveId" clId="{58DA6B01-169B-44EC-A184-70545A1FD4CA}" dt="2021-06-18T14:31:23.033" v="1097" actId="478"/>
          <ac:spMkLst>
            <pc:docMk/>
            <pc:sldMk cId="3504981443" sldId="316"/>
            <ac:spMk id="18" creationId="{7618C15B-73ED-46BA-A7BC-BAD624DC76A5}"/>
          </ac:spMkLst>
        </pc:spChg>
        <pc:spChg chg="mod">
          <ac:chgData name="David Fong" userId="af8d513baac0cf65" providerId="LiveId" clId="{58DA6B01-169B-44EC-A184-70545A1FD4CA}" dt="2021-06-21T08:56:06.875" v="2472" actId="1076"/>
          <ac:spMkLst>
            <pc:docMk/>
            <pc:sldMk cId="3504981443" sldId="316"/>
            <ac:spMk id="20" creationId="{2EEA3450-6199-4277-8209-1256F7A5F7F3}"/>
          </ac:spMkLst>
        </pc:spChg>
        <pc:picChg chg="del">
          <ac:chgData name="David Fong" userId="af8d513baac0cf65" providerId="LiveId" clId="{58DA6B01-169B-44EC-A184-70545A1FD4CA}" dt="2021-06-18T14:31:18.266" v="1096" actId="478"/>
          <ac:picMkLst>
            <pc:docMk/>
            <pc:sldMk cId="3504981443" sldId="316"/>
            <ac:picMk id="3" creationId="{21DC5D9C-F12E-4C96-AAEE-39998A515F71}"/>
          </ac:picMkLst>
        </pc:picChg>
        <pc:picChg chg="mod">
          <ac:chgData name="David Fong" userId="af8d513baac0cf65" providerId="LiveId" clId="{58DA6B01-169B-44EC-A184-70545A1FD4CA}" dt="2021-06-18T14:31:40.173" v="1099" actId="1076"/>
          <ac:picMkLst>
            <pc:docMk/>
            <pc:sldMk cId="3504981443" sldId="316"/>
            <ac:picMk id="6" creationId="{5442EEF2-EA40-4B07-BEA5-C9FCB84B0BE6}"/>
          </ac:picMkLst>
        </pc:picChg>
        <pc:picChg chg="mod">
          <ac:chgData name="David Fong" userId="af8d513baac0cf65" providerId="LiveId" clId="{58DA6B01-169B-44EC-A184-70545A1FD4CA}" dt="2021-06-18T14:32:00.751" v="1102" actId="14100"/>
          <ac:picMkLst>
            <pc:docMk/>
            <pc:sldMk cId="3504981443" sldId="316"/>
            <ac:picMk id="8" creationId="{8C65CDC7-3196-40F7-A16D-88E35BDCB0DC}"/>
          </ac:picMkLst>
        </pc:picChg>
      </pc:sldChg>
      <pc:sldChg chg="addSp delSp modSp add mod">
        <pc:chgData name="David Fong" userId="af8d513baac0cf65" providerId="LiveId" clId="{58DA6B01-169B-44EC-A184-70545A1FD4CA}" dt="2021-06-21T15:31:13.053" v="3478"/>
        <pc:sldMkLst>
          <pc:docMk/>
          <pc:sldMk cId="1684016462" sldId="317"/>
        </pc:sldMkLst>
        <pc:spChg chg="add mod">
          <ac:chgData name="David Fong" userId="af8d513baac0cf65" providerId="LiveId" clId="{58DA6B01-169B-44EC-A184-70545A1FD4CA}" dt="2021-06-21T15:31:10.445" v="3476"/>
          <ac:spMkLst>
            <pc:docMk/>
            <pc:sldMk cId="1684016462" sldId="317"/>
            <ac:spMk id="12" creationId="{7C7CBD57-B640-4202-A699-16A488C49F3E}"/>
          </ac:spMkLst>
        </pc:spChg>
        <pc:spChg chg="mod">
          <ac:chgData name="David Fong" userId="af8d513baac0cf65" providerId="LiveId" clId="{58DA6B01-169B-44EC-A184-70545A1FD4CA}" dt="2021-06-20T14:51:04.049" v="2003" actId="1035"/>
          <ac:spMkLst>
            <pc:docMk/>
            <pc:sldMk cId="1684016462" sldId="317"/>
            <ac:spMk id="16" creationId="{29CCA213-E832-46BD-907A-77C27B92DF29}"/>
          </ac:spMkLst>
        </pc:spChg>
        <pc:spChg chg="del mod">
          <ac:chgData name="David Fong" userId="af8d513baac0cf65" providerId="LiveId" clId="{58DA6B01-169B-44EC-A184-70545A1FD4CA}" dt="2021-06-21T15:31:13.053" v="3478"/>
          <ac:spMkLst>
            <pc:docMk/>
            <pc:sldMk cId="1684016462" sldId="317"/>
            <ac:spMk id="20" creationId="{8CC9941A-A18B-4F40-9110-57574149CC90}"/>
          </ac:spMkLst>
        </pc:spChg>
      </pc:sldChg>
      <pc:sldChg chg="addSp delSp modSp add mod">
        <pc:chgData name="David Fong" userId="af8d513baac0cf65" providerId="LiveId" clId="{58DA6B01-169B-44EC-A184-70545A1FD4CA}" dt="2021-06-21T15:31:26.578" v="3484"/>
        <pc:sldMkLst>
          <pc:docMk/>
          <pc:sldMk cId="3325860018" sldId="318"/>
        </pc:sldMkLst>
        <pc:spChg chg="add del mod">
          <ac:chgData name="David Fong" userId="af8d513baac0cf65" providerId="LiveId" clId="{58DA6B01-169B-44EC-A184-70545A1FD4CA}" dt="2021-06-21T15:31:21.595" v="3480"/>
          <ac:spMkLst>
            <pc:docMk/>
            <pc:sldMk cId="3325860018" sldId="318"/>
            <ac:spMk id="12" creationId="{C5FF4EE2-49CA-4766-87A9-A377424FCEC0}"/>
          </ac:spMkLst>
        </pc:spChg>
        <pc:spChg chg="add mod">
          <ac:chgData name="David Fong" userId="af8d513baac0cf65" providerId="LiveId" clId="{58DA6B01-169B-44EC-A184-70545A1FD4CA}" dt="2021-06-21T15:31:24.625" v="3482"/>
          <ac:spMkLst>
            <pc:docMk/>
            <pc:sldMk cId="3325860018" sldId="318"/>
            <ac:spMk id="13" creationId="{F1DCB261-B865-4E76-A94F-D1047E5021F8}"/>
          </ac:spMkLst>
        </pc:spChg>
        <pc:spChg chg="mod ord">
          <ac:chgData name="David Fong" userId="af8d513baac0cf65" providerId="LiveId" clId="{58DA6B01-169B-44EC-A184-70545A1FD4CA}" dt="2021-06-20T14:37:13.299" v="1830" actId="1036"/>
          <ac:spMkLst>
            <pc:docMk/>
            <pc:sldMk cId="3325860018" sldId="318"/>
            <ac:spMk id="16" creationId="{29CCA213-E832-46BD-907A-77C27B92DF29}"/>
          </ac:spMkLst>
        </pc:spChg>
        <pc:spChg chg="del mod">
          <ac:chgData name="David Fong" userId="af8d513baac0cf65" providerId="LiveId" clId="{58DA6B01-169B-44EC-A184-70545A1FD4CA}" dt="2021-06-21T15:31:26.578" v="3484"/>
          <ac:spMkLst>
            <pc:docMk/>
            <pc:sldMk cId="3325860018" sldId="318"/>
            <ac:spMk id="20" creationId="{8CC9941A-A18B-4F40-9110-57574149CC90}"/>
          </ac:spMkLst>
        </pc:spChg>
      </pc:sldChg>
      <pc:sldChg chg="add del">
        <pc:chgData name="David Fong" userId="af8d513baac0cf65" providerId="LiveId" clId="{58DA6B01-169B-44EC-A184-70545A1FD4CA}" dt="2021-06-20T14:18:03.037" v="1599" actId="47"/>
        <pc:sldMkLst>
          <pc:docMk/>
          <pc:sldMk cId="4172472782" sldId="318"/>
        </pc:sldMkLst>
      </pc:sldChg>
      <pc:sldChg chg="addSp delSp modSp add mod">
        <pc:chgData name="David Fong" userId="af8d513baac0cf65" providerId="LiveId" clId="{58DA6B01-169B-44EC-A184-70545A1FD4CA}" dt="2021-06-21T15:31:36.762" v="3488"/>
        <pc:sldMkLst>
          <pc:docMk/>
          <pc:sldMk cId="62282927" sldId="319"/>
        </pc:sldMkLst>
        <pc:spChg chg="add mod">
          <ac:chgData name="David Fong" userId="af8d513baac0cf65" providerId="LiveId" clId="{58DA6B01-169B-44EC-A184-70545A1FD4CA}" dt="2021-06-21T15:31:34.618" v="3486"/>
          <ac:spMkLst>
            <pc:docMk/>
            <pc:sldMk cId="62282927" sldId="319"/>
            <ac:spMk id="12" creationId="{E98AA129-275A-4B4B-B400-051FC94F0B3C}"/>
          </ac:spMkLst>
        </pc:spChg>
        <pc:spChg chg="mod">
          <ac:chgData name="David Fong" userId="af8d513baac0cf65" providerId="LiveId" clId="{58DA6B01-169B-44EC-A184-70545A1FD4CA}" dt="2021-06-20T15:07:58.392" v="2125" actId="1035"/>
          <ac:spMkLst>
            <pc:docMk/>
            <pc:sldMk cId="62282927" sldId="319"/>
            <ac:spMk id="16" creationId="{29CCA213-E832-46BD-907A-77C27B92DF29}"/>
          </ac:spMkLst>
        </pc:spChg>
        <pc:spChg chg="del mod">
          <ac:chgData name="David Fong" userId="af8d513baac0cf65" providerId="LiveId" clId="{58DA6B01-169B-44EC-A184-70545A1FD4CA}" dt="2021-06-21T15:31:36.762" v="3488"/>
          <ac:spMkLst>
            <pc:docMk/>
            <pc:sldMk cId="62282927" sldId="319"/>
            <ac:spMk id="20" creationId="{8CC9941A-A18B-4F40-9110-57574149CC90}"/>
          </ac:spMkLst>
        </pc:spChg>
      </pc:sldChg>
      <pc:sldChg chg="addSp delSp modSp add mod">
        <pc:chgData name="David Fong" userId="af8d513baac0cf65" providerId="LiveId" clId="{58DA6B01-169B-44EC-A184-70545A1FD4CA}" dt="2021-06-21T15:31:48.033" v="3492"/>
        <pc:sldMkLst>
          <pc:docMk/>
          <pc:sldMk cId="1083408715" sldId="320"/>
        </pc:sldMkLst>
        <pc:spChg chg="add mod">
          <ac:chgData name="David Fong" userId="af8d513baac0cf65" providerId="LiveId" clId="{58DA6B01-169B-44EC-A184-70545A1FD4CA}" dt="2021-06-21T15:31:45.588" v="3490"/>
          <ac:spMkLst>
            <pc:docMk/>
            <pc:sldMk cId="1083408715" sldId="320"/>
            <ac:spMk id="12" creationId="{EE99512F-443A-4DDC-8075-B3787C2F7B9E}"/>
          </ac:spMkLst>
        </pc:spChg>
        <pc:spChg chg="mod">
          <ac:chgData name="David Fong" userId="af8d513baac0cf65" providerId="LiveId" clId="{58DA6B01-169B-44EC-A184-70545A1FD4CA}" dt="2021-06-20T15:22:54.857" v="2269" actId="207"/>
          <ac:spMkLst>
            <pc:docMk/>
            <pc:sldMk cId="1083408715" sldId="320"/>
            <ac:spMk id="16" creationId="{29CCA213-E832-46BD-907A-77C27B92DF29}"/>
          </ac:spMkLst>
        </pc:spChg>
        <pc:spChg chg="del mod">
          <ac:chgData name="David Fong" userId="af8d513baac0cf65" providerId="LiveId" clId="{58DA6B01-169B-44EC-A184-70545A1FD4CA}" dt="2021-06-21T15:31:48.033" v="3492"/>
          <ac:spMkLst>
            <pc:docMk/>
            <pc:sldMk cId="1083408715" sldId="320"/>
            <ac:spMk id="20" creationId="{8CC9941A-A18B-4F40-9110-57574149CC90}"/>
          </ac:spMkLst>
        </pc:spChg>
      </pc:sldChg>
      <pc:sldChg chg="addSp delSp modSp add mod">
        <pc:chgData name="David Fong" userId="af8d513baac0cf65" providerId="LiveId" clId="{58DA6B01-169B-44EC-A184-70545A1FD4CA}" dt="2021-06-21T15:32:00.707" v="3496"/>
        <pc:sldMkLst>
          <pc:docMk/>
          <pc:sldMk cId="4108716381" sldId="321"/>
        </pc:sldMkLst>
        <pc:spChg chg="add mod">
          <ac:chgData name="David Fong" userId="af8d513baac0cf65" providerId="LiveId" clId="{58DA6B01-169B-44EC-A184-70545A1FD4CA}" dt="2021-06-21T15:31:58.893" v="3494"/>
          <ac:spMkLst>
            <pc:docMk/>
            <pc:sldMk cId="4108716381" sldId="321"/>
            <ac:spMk id="12" creationId="{063F18FC-297E-4E4F-BA5E-7FFF642CA655}"/>
          </ac:spMkLst>
        </pc:spChg>
        <pc:spChg chg="mod">
          <ac:chgData name="David Fong" userId="af8d513baac0cf65" providerId="LiveId" clId="{58DA6B01-169B-44EC-A184-70545A1FD4CA}" dt="2021-06-21T08:54:50.557" v="2471" actId="1036"/>
          <ac:spMkLst>
            <pc:docMk/>
            <pc:sldMk cId="4108716381" sldId="321"/>
            <ac:spMk id="16" creationId="{29CCA213-E832-46BD-907A-77C27B92DF29}"/>
          </ac:spMkLst>
        </pc:spChg>
        <pc:spChg chg="del mod">
          <ac:chgData name="David Fong" userId="af8d513baac0cf65" providerId="LiveId" clId="{58DA6B01-169B-44EC-A184-70545A1FD4CA}" dt="2021-06-21T15:32:00.707" v="3496"/>
          <ac:spMkLst>
            <pc:docMk/>
            <pc:sldMk cId="4108716381" sldId="321"/>
            <ac:spMk id="20" creationId="{8CC9941A-A18B-4F40-9110-57574149CC90}"/>
          </ac:spMkLst>
        </pc:spChg>
      </pc:sldChg>
      <pc:sldChg chg="addSp delSp add del setBg delDesignElem">
        <pc:chgData name="David Fong" userId="af8d513baac0cf65" providerId="LiveId" clId="{58DA6B01-169B-44EC-A184-70545A1FD4CA}" dt="2021-06-21T08:36:18.511" v="2273"/>
        <pc:sldMkLst>
          <pc:docMk/>
          <pc:sldMk cId="1380975956" sldId="322"/>
        </pc:sldMkLst>
        <pc:spChg chg="add del">
          <ac:chgData name="David Fong" userId="af8d513baac0cf65" providerId="LiveId" clId="{58DA6B01-169B-44EC-A184-70545A1FD4CA}" dt="2021-06-21T08:36:18.511" v="2273"/>
          <ac:spMkLst>
            <pc:docMk/>
            <pc:sldMk cId="1380975956" sldId="322"/>
            <ac:spMk id="19" creationId="{1DDC3EF6-2EA5-44B3-94C7-9DDA67A127D0}"/>
          </ac:spMkLst>
        </pc:spChg>
        <pc:spChg chg="add del">
          <ac:chgData name="David Fong" userId="af8d513baac0cf65" providerId="LiveId" clId="{58DA6B01-169B-44EC-A184-70545A1FD4CA}" dt="2021-06-21T08:36:18.511" v="2273"/>
          <ac:spMkLst>
            <pc:docMk/>
            <pc:sldMk cId="1380975956" sldId="322"/>
            <ac:spMk id="21" creationId="{87925A9A-E9FA-496E-9C09-7C2845E0062B}"/>
          </ac:spMkLst>
        </pc:spChg>
        <pc:spChg chg="add del">
          <ac:chgData name="David Fong" userId="af8d513baac0cf65" providerId="LiveId" clId="{58DA6B01-169B-44EC-A184-70545A1FD4CA}" dt="2021-06-21T08:36:18.511" v="2273"/>
          <ac:spMkLst>
            <pc:docMk/>
            <pc:sldMk cId="1380975956" sldId="322"/>
            <ac:spMk id="23" creationId="{2073ABB4-E164-4CBF-ADFF-25552BB7913B}"/>
          </ac:spMkLst>
        </pc:spChg>
        <pc:spChg chg="add del">
          <ac:chgData name="David Fong" userId="af8d513baac0cf65" providerId="LiveId" clId="{58DA6B01-169B-44EC-A184-70545A1FD4CA}" dt="2021-06-21T08:36:18.511" v="2273"/>
          <ac:spMkLst>
            <pc:docMk/>
            <pc:sldMk cId="1380975956" sldId="322"/>
            <ac:spMk id="25" creationId="{8C266B9D-DC87-430A-8D3A-2E83639A1768}"/>
          </ac:spMkLst>
        </pc:spChg>
        <pc:spChg chg="add del">
          <ac:chgData name="David Fong" userId="af8d513baac0cf65" providerId="LiveId" clId="{58DA6B01-169B-44EC-A184-70545A1FD4CA}" dt="2021-06-21T08:36:18.511" v="2273"/>
          <ac:spMkLst>
            <pc:docMk/>
            <pc:sldMk cId="1380975956" sldId="322"/>
            <ac:spMk id="27" creationId="{254B162D-1BD7-41E0-844F-F94AE2CE2B87}"/>
          </ac:spMkLst>
        </pc:spChg>
        <pc:spChg chg="add del">
          <ac:chgData name="David Fong" userId="af8d513baac0cf65" providerId="LiveId" clId="{58DA6B01-169B-44EC-A184-70545A1FD4CA}" dt="2021-06-21T08:36:18.511" v="2273"/>
          <ac:spMkLst>
            <pc:docMk/>
            <pc:sldMk cId="1380975956" sldId="322"/>
            <ac:spMk id="29" creationId="{1264404B-1C0F-4383-8FC3-A3E3264AA4C3}"/>
          </ac:spMkLst>
        </pc:spChg>
        <pc:spChg chg="add del">
          <ac:chgData name="David Fong" userId="af8d513baac0cf65" providerId="LiveId" clId="{58DA6B01-169B-44EC-A184-70545A1FD4CA}" dt="2021-06-21T08:36:18.511" v="2273"/>
          <ac:spMkLst>
            <pc:docMk/>
            <pc:sldMk cId="1380975956" sldId="322"/>
            <ac:spMk id="31" creationId="{619F5C88-C232-4D01-8DB1-8A0C673DDBC3}"/>
          </ac:spMkLst>
        </pc:spChg>
        <pc:spChg chg="add del">
          <ac:chgData name="David Fong" userId="af8d513baac0cf65" providerId="LiveId" clId="{58DA6B01-169B-44EC-A184-70545A1FD4CA}" dt="2021-06-21T08:36:18.511" v="2273"/>
          <ac:spMkLst>
            <pc:docMk/>
            <pc:sldMk cId="1380975956" sldId="322"/>
            <ac:spMk id="33" creationId="{1EEE7F17-8E08-4C69-8E22-661908E6DF72}"/>
          </ac:spMkLst>
        </pc:spChg>
      </pc:sldChg>
      <pc:sldChg chg="addSp delSp modSp add mod">
        <pc:chgData name="David Fong" userId="af8d513baac0cf65" providerId="LiveId" clId="{58DA6B01-169B-44EC-A184-70545A1FD4CA}" dt="2021-06-21T15:32:13.837" v="3500"/>
        <pc:sldMkLst>
          <pc:docMk/>
          <pc:sldMk cId="1509238762" sldId="322"/>
        </pc:sldMkLst>
        <pc:spChg chg="add mod">
          <ac:chgData name="David Fong" userId="af8d513baac0cf65" providerId="LiveId" clId="{58DA6B01-169B-44EC-A184-70545A1FD4CA}" dt="2021-06-21T15:32:09.808" v="3498"/>
          <ac:spMkLst>
            <pc:docMk/>
            <pc:sldMk cId="1509238762" sldId="322"/>
            <ac:spMk id="12" creationId="{D67381AB-ED1B-4998-8EE7-E8C95CDFE7F5}"/>
          </ac:spMkLst>
        </pc:spChg>
        <pc:spChg chg="mod">
          <ac:chgData name="David Fong" userId="af8d513baac0cf65" providerId="LiveId" clId="{58DA6B01-169B-44EC-A184-70545A1FD4CA}" dt="2021-06-21T15:05:00.794" v="3330" actId="1036"/>
          <ac:spMkLst>
            <pc:docMk/>
            <pc:sldMk cId="1509238762" sldId="322"/>
            <ac:spMk id="16" creationId="{29CCA213-E832-46BD-907A-77C27B92DF29}"/>
          </ac:spMkLst>
        </pc:spChg>
        <pc:spChg chg="del mod">
          <ac:chgData name="David Fong" userId="af8d513baac0cf65" providerId="LiveId" clId="{58DA6B01-169B-44EC-A184-70545A1FD4CA}" dt="2021-06-21T15:32:13.837" v="3500"/>
          <ac:spMkLst>
            <pc:docMk/>
            <pc:sldMk cId="1509238762" sldId="322"/>
            <ac:spMk id="20" creationId="{8CC9941A-A18B-4F40-9110-57574149CC90}"/>
          </ac:spMkLst>
        </pc:spChg>
      </pc:sldChg>
      <pc:sldChg chg="addSp delSp modSp add mod modNotesTx">
        <pc:chgData name="David Fong" userId="af8d513baac0cf65" providerId="LiveId" clId="{58DA6B01-169B-44EC-A184-70545A1FD4CA}" dt="2021-06-21T16:12:32.531" v="6162" actId="5793"/>
        <pc:sldMkLst>
          <pc:docMk/>
          <pc:sldMk cId="3173455723" sldId="323"/>
        </pc:sldMkLst>
        <pc:spChg chg="add mod">
          <ac:chgData name="David Fong" userId="af8d513baac0cf65" providerId="LiveId" clId="{58DA6B01-169B-44EC-A184-70545A1FD4CA}" dt="2021-06-21T08:38:05.531" v="2326" actId="20577"/>
          <ac:spMkLst>
            <pc:docMk/>
            <pc:sldMk cId="3173455723" sldId="323"/>
            <ac:spMk id="12" creationId="{048DB2D7-0464-46EF-8B2D-DF019BCB3AE7}"/>
          </ac:spMkLst>
        </pc:spChg>
        <pc:spChg chg="del">
          <ac:chgData name="David Fong" userId="af8d513baac0cf65" providerId="LiveId" clId="{58DA6B01-169B-44EC-A184-70545A1FD4CA}" dt="2021-06-21T08:37:16.513" v="2276" actId="478"/>
          <ac:spMkLst>
            <pc:docMk/>
            <pc:sldMk cId="3173455723" sldId="323"/>
            <ac:spMk id="16" creationId="{29CCA213-E832-46BD-907A-77C27B92DF29}"/>
          </ac:spMkLst>
        </pc:spChg>
      </pc:sldChg>
      <pc:sldChg chg="addSp delSp modSp add mod modNotesTx">
        <pc:chgData name="David Fong" userId="af8d513baac0cf65" providerId="LiveId" clId="{58DA6B01-169B-44EC-A184-70545A1FD4CA}" dt="2021-06-21T16:10:09.793" v="5831" actId="20577"/>
        <pc:sldMkLst>
          <pc:docMk/>
          <pc:sldMk cId="2637375997" sldId="324"/>
        </pc:sldMkLst>
        <pc:spChg chg="del">
          <ac:chgData name="David Fong" userId="af8d513baac0cf65" providerId="LiveId" clId="{58DA6B01-169B-44EC-A184-70545A1FD4CA}" dt="2021-06-21T15:05:56.168" v="3332" actId="478"/>
          <ac:spMkLst>
            <pc:docMk/>
            <pc:sldMk cId="2637375997" sldId="324"/>
            <ac:spMk id="16" creationId="{29CCA213-E832-46BD-907A-77C27B92DF29}"/>
          </ac:spMkLst>
        </pc:spChg>
        <pc:spChg chg="mod">
          <ac:chgData name="David Fong" userId="af8d513baac0cf65" providerId="LiveId" clId="{58DA6B01-169B-44EC-A184-70545A1FD4CA}" dt="2021-06-21T15:24:09.643" v="3430" actId="1035"/>
          <ac:spMkLst>
            <pc:docMk/>
            <pc:sldMk cId="2637375997" sldId="324"/>
            <ac:spMk id="20" creationId="{8CC9941A-A18B-4F40-9110-57574149CC90}"/>
          </ac:spMkLst>
        </pc:spChg>
        <pc:picChg chg="add mod ord">
          <ac:chgData name="David Fong" userId="af8d513baac0cf65" providerId="LiveId" clId="{58DA6B01-169B-44EC-A184-70545A1FD4CA}" dt="2021-06-21T15:20:37.496" v="3367" actId="166"/>
          <ac:picMkLst>
            <pc:docMk/>
            <pc:sldMk cId="2637375997" sldId="324"/>
            <ac:picMk id="3" creationId="{12138EFE-860A-4285-9EB2-9DD8D6CB4FED}"/>
          </ac:picMkLst>
        </pc:picChg>
        <pc:picChg chg="add mod modCrop">
          <ac:chgData name="David Fong" userId="af8d513baac0cf65" providerId="LiveId" clId="{58DA6B01-169B-44EC-A184-70545A1FD4CA}" dt="2021-06-21T15:16:09.836" v="3341" actId="14100"/>
          <ac:picMkLst>
            <pc:docMk/>
            <pc:sldMk cId="2637375997" sldId="324"/>
            <ac:picMk id="5" creationId="{B8E03BBB-971E-452B-B20F-49A976B04CBA}"/>
          </ac:picMkLst>
        </pc:picChg>
        <pc:picChg chg="add mod modCrop">
          <ac:chgData name="David Fong" userId="af8d513baac0cf65" providerId="LiveId" clId="{58DA6B01-169B-44EC-A184-70545A1FD4CA}" dt="2021-06-21T15:19:33.332" v="3362" actId="1076"/>
          <ac:picMkLst>
            <pc:docMk/>
            <pc:sldMk cId="2637375997" sldId="324"/>
            <ac:picMk id="7" creationId="{E337BD4A-F4A3-4818-B85F-159C8DA0A490}"/>
          </ac:picMkLst>
        </pc:picChg>
        <pc:picChg chg="add mod">
          <ac:chgData name="David Fong" userId="af8d513baac0cf65" providerId="LiveId" clId="{58DA6B01-169B-44EC-A184-70545A1FD4CA}" dt="2021-06-21T15:21:13.932" v="3368" actId="14100"/>
          <ac:picMkLst>
            <pc:docMk/>
            <pc:sldMk cId="2637375997" sldId="324"/>
            <ac:picMk id="9" creationId="{82FAE0DC-7A0A-4F1B-9A52-398D668F0F54}"/>
          </ac:picMkLst>
        </pc:picChg>
      </pc:sldChg>
      <pc:sldChg chg="add del">
        <pc:chgData name="David Fong" userId="af8d513baac0cf65" providerId="LiveId" clId="{58DA6B01-169B-44EC-A184-70545A1FD4CA}" dt="2021-06-21T09:37:51.435" v="2964" actId="47"/>
        <pc:sldMkLst>
          <pc:docMk/>
          <pc:sldMk cId="3436032250" sldId="324"/>
        </pc:sldMkLst>
      </pc:sldChg>
      <pc:sldChg chg="addSp delSp modSp add mod modNotesTx">
        <pc:chgData name="David Fong" userId="af8d513baac0cf65" providerId="LiveId" clId="{58DA6B01-169B-44EC-A184-70545A1FD4CA}" dt="2021-06-21T16:12:18.183" v="6139" actId="20577"/>
        <pc:sldMkLst>
          <pc:docMk/>
          <pc:sldMk cId="1916550237" sldId="325"/>
        </pc:sldMkLst>
        <pc:picChg chg="del">
          <ac:chgData name="David Fong" userId="af8d513baac0cf65" providerId="LiveId" clId="{58DA6B01-169B-44EC-A184-70545A1FD4CA}" dt="2021-06-21T15:24:48.775" v="3432" actId="478"/>
          <ac:picMkLst>
            <pc:docMk/>
            <pc:sldMk cId="1916550237" sldId="325"/>
            <ac:picMk id="3" creationId="{12138EFE-860A-4285-9EB2-9DD8D6CB4FED}"/>
          </ac:picMkLst>
        </pc:picChg>
        <pc:picChg chg="add mod">
          <ac:chgData name="David Fong" userId="af8d513baac0cf65" providerId="LiveId" clId="{58DA6B01-169B-44EC-A184-70545A1FD4CA}" dt="2021-06-21T15:29:02.876" v="3449" actId="1076"/>
          <ac:picMkLst>
            <pc:docMk/>
            <pc:sldMk cId="1916550237" sldId="325"/>
            <ac:picMk id="4" creationId="{DEF8240C-F174-486F-A5F6-E1F3938FDE5C}"/>
          </ac:picMkLst>
        </pc:picChg>
        <pc:picChg chg="del">
          <ac:chgData name="David Fong" userId="af8d513baac0cf65" providerId="LiveId" clId="{58DA6B01-169B-44EC-A184-70545A1FD4CA}" dt="2021-06-21T15:24:48.775" v="3432" actId="478"/>
          <ac:picMkLst>
            <pc:docMk/>
            <pc:sldMk cId="1916550237" sldId="325"/>
            <ac:picMk id="5" creationId="{B8E03BBB-971E-452B-B20F-49A976B04CBA}"/>
          </ac:picMkLst>
        </pc:picChg>
        <pc:picChg chg="del">
          <ac:chgData name="David Fong" userId="af8d513baac0cf65" providerId="LiveId" clId="{58DA6B01-169B-44EC-A184-70545A1FD4CA}" dt="2021-06-21T15:24:48.775" v="3432" actId="478"/>
          <ac:picMkLst>
            <pc:docMk/>
            <pc:sldMk cId="1916550237" sldId="325"/>
            <ac:picMk id="7" creationId="{E337BD4A-F4A3-4818-B85F-159C8DA0A490}"/>
          </ac:picMkLst>
        </pc:picChg>
        <pc:picChg chg="add mod modCrop">
          <ac:chgData name="David Fong" userId="af8d513baac0cf65" providerId="LiveId" clId="{58DA6B01-169B-44EC-A184-70545A1FD4CA}" dt="2021-06-21T15:28:51.141" v="3448" actId="1076"/>
          <ac:picMkLst>
            <pc:docMk/>
            <pc:sldMk cId="1916550237" sldId="325"/>
            <ac:picMk id="8" creationId="{D4160F38-A910-4ADE-9C80-ACE056F840E8}"/>
          </ac:picMkLst>
        </pc:picChg>
        <pc:picChg chg="del">
          <ac:chgData name="David Fong" userId="af8d513baac0cf65" providerId="LiveId" clId="{58DA6B01-169B-44EC-A184-70545A1FD4CA}" dt="2021-06-21T15:24:48.775" v="3432" actId="478"/>
          <ac:picMkLst>
            <pc:docMk/>
            <pc:sldMk cId="1916550237" sldId="325"/>
            <ac:picMk id="9" creationId="{82FAE0DC-7A0A-4F1B-9A52-398D668F0F54}"/>
          </ac:picMkLst>
        </pc:picChg>
      </pc:sldChg>
      <pc:sldChg chg="addSp delSp add del setBg delDesignElem">
        <pc:chgData name="David Fong" userId="af8d513baac0cf65" providerId="LiveId" clId="{58DA6B01-169B-44EC-A184-70545A1FD4CA}" dt="2021-06-18T13:34:43.567" v="5"/>
        <pc:sldMkLst>
          <pc:docMk/>
          <pc:sldMk cId="4198424282" sldId="447"/>
        </pc:sldMkLst>
        <pc:spChg chg="add del">
          <ac:chgData name="David Fong" userId="af8d513baac0cf65" providerId="LiveId" clId="{58DA6B01-169B-44EC-A184-70545A1FD4CA}" dt="2021-06-18T13:34:43.567" v="5"/>
          <ac:spMkLst>
            <pc:docMk/>
            <pc:sldMk cId="4198424282" sldId="447"/>
            <ac:spMk id="19" creationId="{1DDC3EF6-2EA5-44B3-94C7-9DDA67A127D0}"/>
          </ac:spMkLst>
        </pc:spChg>
        <pc:spChg chg="add del">
          <ac:chgData name="David Fong" userId="af8d513baac0cf65" providerId="LiveId" clId="{58DA6B01-169B-44EC-A184-70545A1FD4CA}" dt="2021-06-18T13:34:43.567" v="5"/>
          <ac:spMkLst>
            <pc:docMk/>
            <pc:sldMk cId="4198424282" sldId="447"/>
            <ac:spMk id="21" creationId="{87925A9A-E9FA-496E-9C09-7C2845E0062B}"/>
          </ac:spMkLst>
        </pc:spChg>
        <pc:spChg chg="add del">
          <ac:chgData name="David Fong" userId="af8d513baac0cf65" providerId="LiveId" clId="{58DA6B01-169B-44EC-A184-70545A1FD4CA}" dt="2021-06-18T13:34:43.567" v="5"/>
          <ac:spMkLst>
            <pc:docMk/>
            <pc:sldMk cId="4198424282" sldId="447"/>
            <ac:spMk id="23" creationId="{2073ABB4-E164-4CBF-ADFF-25552BB7913B}"/>
          </ac:spMkLst>
        </pc:spChg>
        <pc:spChg chg="add del">
          <ac:chgData name="David Fong" userId="af8d513baac0cf65" providerId="LiveId" clId="{58DA6B01-169B-44EC-A184-70545A1FD4CA}" dt="2021-06-18T13:34:43.567" v="5"/>
          <ac:spMkLst>
            <pc:docMk/>
            <pc:sldMk cId="4198424282" sldId="447"/>
            <ac:spMk id="25" creationId="{8C266B9D-DC87-430A-8D3A-2E83639A1768}"/>
          </ac:spMkLst>
        </pc:spChg>
        <pc:spChg chg="add del">
          <ac:chgData name="David Fong" userId="af8d513baac0cf65" providerId="LiveId" clId="{58DA6B01-169B-44EC-A184-70545A1FD4CA}" dt="2021-06-18T13:34:43.567" v="5"/>
          <ac:spMkLst>
            <pc:docMk/>
            <pc:sldMk cId="4198424282" sldId="447"/>
            <ac:spMk id="27" creationId="{254B162D-1BD7-41E0-844F-F94AE2CE2B87}"/>
          </ac:spMkLst>
        </pc:spChg>
        <pc:spChg chg="add del">
          <ac:chgData name="David Fong" userId="af8d513baac0cf65" providerId="LiveId" clId="{58DA6B01-169B-44EC-A184-70545A1FD4CA}" dt="2021-06-18T13:34:43.567" v="5"/>
          <ac:spMkLst>
            <pc:docMk/>
            <pc:sldMk cId="4198424282" sldId="447"/>
            <ac:spMk id="29" creationId="{1264404B-1C0F-4383-8FC3-A3E3264AA4C3}"/>
          </ac:spMkLst>
        </pc:spChg>
        <pc:spChg chg="add del">
          <ac:chgData name="David Fong" userId="af8d513baac0cf65" providerId="LiveId" clId="{58DA6B01-169B-44EC-A184-70545A1FD4CA}" dt="2021-06-18T13:34:43.567" v="5"/>
          <ac:spMkLst>
            <pc:docMk/>
            <pc:sldMk cId="4198424282" sldId="447"/>
            <ac:spMk id="31" creationId="{619F5C88-C232-4D01-8DB1-8A0C673DDBC3}"/>
          </ac:spMkLst>
        </pc:spChg>
        <pc:spChg chg="add del">
          <ac:chgData name="David Fong" userId="af8d513baac0cf65" providerId="LiveId" clId="{58DA6B01-169B-44EC-A184-70545A1FD4CA}" dt="2021-06-18T13:34:43.567" v="5"/>
          <ac:spMkLst>
            <pc:docMk/>
            <pc:sldMk cId="4198424282" sldId="447"/>
            <ac:spMk id="33" creationId="{1EEE7F17-8E08-4C69-8E22-661908E6DF72}"/>
          </ac:spMkLst>
        </pc:spChg>
      </pc:sldChg>
    </pc:docChg>
  </pc:docChgLst>
  <pc:docChgLst>
    <pc:chgData name="David Fong" userId="af8d513baac0cf65" providerId="LiveId" clId="{41DD08D7-CF00-4902-AAB6-811FA608F1E8}"/>
    <pc:docChg chg="undo custSel addSld delSld modSld sldOrd">
      <pc:chgData name="David Fong" userId="af8d513baac0cf65" providerId="LiveId" clId="{41DD08D7-CF00-4902-AAB6-811FA608F1E8}" dt="2021-01-16T14:32:26.655" v="10530" actId="1036"/>
      <pc:docMkLst>
        <pc:docMk/>
      </pc:docMkLst>
      <pc:sldChg chg="addSp delSp modSp mod">
        <pc:chgData name="David Fong" userId="af8d513baac0cf65" providerId="LiveId" clId="{41DD08D7-CF00-4902-AAB6-811FA608F1E8}" dt="2021-01-02T15:07:46.308" v="9513" actId="14100"/>
        <pc:sldMkLst>
          <pc:docMk/>
          <pc:sldMk cId="3753714250" sldId="256"/>
        </pc:sldMkLst>
        <pc:spChg chg="add del mod">
          <ac:chgData name="David Fong" userId="af8d513baac0cf65" providerId="LiveId" clId="{41DD08D7-CF00-4902-AAB6-811FA608F1E8}" dt="2021-01-02T13:22:07.713" v="9282" actId="21"/>
          <ac:spMkLst>
            <pc:docMk/>
            <pc:sldMk cId="3753714250" sldId="256"/>
            <ac:spMk id="11" creationId="{02A1B560-4FDA-46B9-A001-B578B48726C1}"/>
          </ac:spMkLst>
        </pc:spChg>
        <pc:spChg chg="add mod">
          <ac:chgData name="David Fong" userId="af8d513baac0cf65" providerId="LiveId" clId="{41DD08D7-CF00-4902-AAB6-811FA608F1E8}" dt="2021-01-02T13:23:06.301" v="9291" actId="207"/>
          <ac:spMkLst>
            <pc:docMk/>
            <pc:sldMk cId="3753714250" sldId="256"/>
            <ac:spMk id="16" creationId="{26BAE1F7-75E6-421F-80F2-7F0545BB9E74}"/>
          </ac:spMkLst>
        </pc:spChg>
        <pc:picChg chg="del mod modCrop">
          <ac:chgData name="David Fong" userId="af8d513baac0cf65" providerId="LiveId" clId="{41DD08D7-CF00-4902-AAB6-811FA608F1E8}" dt="2021-01-02T12:31:06.107" v="8856" actId="478"/>
          <ac:picMkLst>
            <pc:docMk/>
            <pc:sldMk cId="3753714250" sldId="256"/>
            <ac:picMk id="5" creationId="{ABAECECA-28D4-4B20-A300-574B58472115}"/>
          </ac:picMkLst>
        </pc:picChg>
        <pc:picChg chg="add mod">
          <ac:chgData name="David Fong" userId="af8d513baac0cf65" providerId="LiveId" clId="{41DD08D7-CF00-4902-AAB6-811FA608F1E8}" dt="2021-01-02T12:34:42.873" v="8932" actId="14100"/>
          <ac:picMkLst>
            <pc:docMk/>
            <pc:sldMk cId="3753714250" sldId="256"/>
            <ac:picMk id="12" creationId="{43E68F08-C7B2-45B0-B3C8-8A3D4F07AAE1}"/>
          </ac:picMkLst>
        </pc:picChg>
        <pc:picChg chg="add mod">
          <ac:chgData name="David Fong" userId="af8d513baac0cf65" providerId="LiveId" clId="{41DD08D7-CF00-4902-AAB6-811FA608F1E8}" dt="2021-01-02T12:32:13.719" v="8907" actId="1038"/>
          <ac:picMkLst>
            <pc:docMk/>
            <pc:sldMk cId="3753714250" sldId="256"/>
            <ac:picMk id="13" creationId="{88F88C57-3208-432B-B520-CB25B01BA446}"/>
          </ac:picMkLst>
        </pc:picChg>
        <pc:picChg chg="add mod modCrop">
          <ac:chgData name="David Fong" userId="af8d513baac0cf65" providerId="LiveId" clId="{41DD08D7-CF00-4902-AAB6-811FA608F1E8}" dt="2021-01-02T15:07:46.308" v="9513" actId="14100"/>
          <ac:picMkLst>
            <pc:docMk/>
            <pc:sldMk cId="3753714250" sldId="256"/>
            <ac:picMk id="14" creationId="{1323E482-E32F-4A23-8B9C-625670DBA956}"/>
          </ac:picMkLst>
        </pc:picChg>
        <pc:picChg chg="add mod">
          <ac:chgData name="David Fong" userId="af8d513baac0cf65" providerId="LiveId" clId="{41DD08D7-CF00-4902-AAB6-811FA608F1E8}" dt="2021-01-02T15:07:06.980" v="9476" actId="14100"/>
          <ac:picMkLst>
            <pc:docMk/>
            <pc:sldMk cId="3753714250" sldId="256"/>
            <ac:picMk id="15" creationId="{957A0542-C0E0-4600-983B-3405A2D2761E}"/>
          </ac:picMkLst>
        </pc:picChg>
      </pc:sldChg>
      <pc:sldChg chg="addSp delSp modSp mod">
        <pc:chgData name="David Fong" userId="af8d513baac0cf65" providerId="LiveId" clId="{41DD08D7-CF00-4902-AAB6-811FA608F1E8}" dt="2021-01-02T13:34:29.428" v="9407" actId="20577"/>
        <pc:sldMkLst>
          <pc:docMk/>
          <pc:sldMk cId="1039471249" sldId="257"/>
        </pc:sldMkLst>
        <pc:spChg chg="del">
          <ac:chgData name="David Fong" userId="af8d513baac0cf65" providerId="LiveId" clId="{41DD08D7-CF00-4902-AAB6-811FA608F1E8}" dt="2020-12-26T14:16:22.929" v="690" actId="478"/>
          <ac:spMkLst>
            <pc:docMk/>
            <pc:sldMk cId="1039471249" sldId="257"/>
            <ac:spMk id="2" creationId="{AF647284-492C-4A59-A1C6-7802F68A1296}"/>
          </ac:spMkLst>
        </pc:spChg>
        <pc:spChg chg="mod">
          <ac:chgData name="David Fong" userId="af8d513baac0cf65" providerId="LiveId" clId="{41DD08D7-CF00-4902-AAB6-811FA608F1E8}" dt="2021-01-02T13:34:29.428" v="9407" actId="20577"/>
          <ac:spMkLst>
            <pc:docMk/>
            <pc:sldMk cId="1039471249" sldId="257"/>
            <ac:spMk id="3" creationId="{B4939053-1276-45F7-BCBB-001F59907AD0}"/>
          </ac:spMkLst>
        </pc:spChg>
        <pc:picChg chg="add del mod">
          <ac:chgData name="David Fong" userId="af8d513baac0cf65" providerId="LiveId" clId="{41DD08D7-CF00-4902-AAB6-811FA608F1E8}" dt="2020-12-26T14:12:38.942" v="594" actId="21"/>
          <ac:picMkLst>
            <pc:docMk/>
            <pc:sldMk cId="1039471249" sldId="257"/>
            <ac:picMk id="5" creationId="{1D1D76EA-DF0E-400B-9D30-114E3A238FF0}"/>
          </ac:picMkLst>
        </pc:picChg>
        <pc:picChg chg="add del mod">
          <ac:chgData name="David Fong" userId="af8d513baac0cf65" providerId="LiveId" clId="{41DD08D7-CF00-4902-AAB6-811FA608F1E8}" dt="2020-12-26T14:13:59.523" v="603"/>
          <ac:picMkLst>
            <pc:docMk/>
            <pc:sldMk cId="1039471249" sldId="257"/>
            <ac:picMk id="6" creationId="{A1081BCD-C6A4-42E9-A447-C6BA80946770}"/>
          </ac:picMkLst>
        </pc:picChg>
        <pc:picChg chg="add mod">
          <ac:chgData name="David Fong" userId="af8d513baac0cf65" providerId="LiveId" clId="{41DD08D7-CF00-4902-AAB6-811FA608F1E8}" dt="2020-12-31T08:04:53.157" v="6413" actId="1037"/>
          <ac:picMkLst>
            <pc:docMk/>
            <pc:sldMk cId="1039471249" sldId="257"/>
            <ac:picMk id="7" creationId="{5844B899-4C0C-4410-9E39-E9C972FECA8F}"/>
          </ac:picMkLst>
        </pc:picChg>
      </pc:sldChg>
      <pc:sldChg chg="del">
        <pc:chgData name="David Fong" userId="af8d513baac0cf65" providerId="LiveId" clId="{41DD08D7-CF00-4902-AAB6-811FA608F1E8}" dt="2020-12-26T14:32:28.681" v="822" actId="47"/>
        <pc:sldMkLst>
          <pc:docMk/>
          <pc:sldMk cId="666212630" sldId="260"/>
        </pc:sldMkLst>
      </pc:sldChg>
      <pc:sldChg chg="addSp delSp modSp mod ord">
        <pc:chgData name="David Fong" userId="af8d513baac0cf65" providerId="LiveId" clId="{41DD08D7-CF00-4902-AAB6-811FA608F1E8}" dt="2020-12-31T10:55:40.346" v="8601" actId="207"/>
        <pc:sldMkLst>
          <pc:docMk/>
          <pc:sldMk cId="869152835" sldId="261"/>
        </pc:sldMkLst>
        <pc:spChg chg="add mod">
          <ac:chgData name="David Fong" userId="af8d513baac0cf65" providerId="LiveId" clId="{41DD08D7-CF00-4902-AAB6-811FA608F1E8}" dt="2020-12-31T03:29:55.011" v="6160" actId="1035"/>
          <ac:spMkLst>
            <pc:docMk/>
            <pc:sldMk cId="869152835" sldId="261"/>
            <ac:spMk id="2" creationId="{7F206A07-BC84-42BE-B5EA-70620F6EAE43}"/>
          </ac:spMkLst>
        </pc:spChg>
        <pc:spChg chg="add mod">
          <ac:chgData name="David Fong" userId="af8d513baac0cf65" providerId="LiveId" clId="{41DD08D7-CF00-4902-AAB6-811FA608F1E8}" dt="2020-12-31T10:55:40.346" v="8601" actId="207"/>
          <ac:spMkLst>
            <pc:docMk/>
            <pc:sldMk cId="869152835" sldId="261"/>
            <ac:spMk id="5" creationId="{44F2C959-0B91-4309-89F2-DC80F71B73E6}"/>
          </ac:spMkLst>
        </pc:spChg>
        <pc:spChg chg="add del mod">
          <ac:chgData name="David Fong" userId="af8d513baac0cf65" providerId="LiveId" clId="{41DD08D7-CF00-4902-AAB6-811FA608F1E8}" dt="2020-12-31T08:13:59.067" v="6519" actId="767"/>
          <ac:spMkLst>
            <pc:docMk/>
            <pc:sldMk cId="869152835" sldId="261"/>
            <ac:spMk id="6" creationId="{BB6B3382-207C-4507-BBCF-300D51DA9C2C}"/>
          </ac:spMkLst>
        </pc:spChg>
        <pc:spChg chg="add mod">
          <ac:chgData name="David Fong" userId="af8d513baac0cf65" providerId="LiveId" clId="{41DD08D7-CF00-4902-AAB6-811FA608F1E8}" dt="2020-12-31T08:15:32.721" v="6717" actId="1037"/>
          <ac:spMkLst>
            <pc:docMk/>
            <pc:sldMk cId="869152835" sldId="261"/>
            <ac:spMk id="16" creationId="{25BBFC5B-BF8D-4DDB-AD6C-747F7DD5762F}"/>
          </ac:spMkLst>
        </pc:spChg>
        <pc:spChg chg="add mod">
          <ac:chgData name="David Fong" userId="af8d513baac0cf65" providerId="LiveId" clId="{41DD08D7-CF00-4902-AAB6-811FA608F1E8}" dt="2020-12-31T08:19:28.173" v="6801" actId="1037"/>
          <ac:spMkLst>
            <pc:docMk/>
            <pc:sldMk cId="869152835" sldId="261"/>
            <ac:spMk id="17" creationId="{9D91421E-8BCE-4334-8CA0-77248B5F36FF}"/>
          </ac:spMkLst>
        </pc:spChg>
        <pc:picChg chg="mod modCrop">
          <ac:chgData name="David Fong" userId="af8d513baac0cf65" providerId="LiveId" clId="{41DD08D7-CF00-4902-AAB6-811FA608F1E8}" dt="2020-12-31T08:14:25.702" v="6639" actId="732"/>
          <ac:picMkLst>
            <pc:docMk/>
            <pc:sldMk cId="869152835" sldId="261"/>
            <ac:picMk id="3" creationId="{BC1F6BF4-0E48-480D-8AFB-F40B6F99D326}"/>
          </ac:picMkLst>
        </pc:picChg>
        <pc:picChg chg="add mod">
          <ac:chgData name="David Fong" userId="af8d513baac0cf65" providerId="LiveId" clId="{41DD08D7-CF00-4902-AAB6-811FA608F1E8}" dt="2020-12-31T03:29:48.776" v="6152" actId="1035"/>
          <ac:picMkLst>
            <pc:docMk/>
            <pc:sldMk cId="869152835" sldId="261"/>
            <ac:picMk id="4" creationId="{A8199FDD-0E15-409A-9062-F1E6E05BB125}"/>
          </ac:picMkLst>
        </pc:picChg>
        <pc:picChg chg="add mod modCrop">
          <ac:chgData name="David Fong" userId="af8d513baac0cf65" providerId="LiveId" clId="{41DD08D7-CF00-4902-AAB6-811FA608F1E8}" dt="2020-12-31T03:40:52.029" v="6193" actId="1037"/>
          <ac:picMkLst>
            <pc:docMk/>
            <pc:sldMk cId="869152835" sldId="261"/>
            <ac:picMk id="12" creationId="{BE56B29C-75F5-4F1E-B849-7402492EDCA7}"/>
          </ac:picMkLst>
        </pc:picChg>
        <pc:picChg chg="add del mod">
          <ac:chgData name="David Fong" userId="af8d513baac0cf65" providerId="LiveId" clId="{41DD08D7-CF00-4902-AAB6-811FA608F1E8}" dt="2020-12-29T16:42:59.800" v="4834" actId="478"/>
          <ac:picMkLst>
            <pc:docMk/>
            <pc:sldMk cId="869152835" sldId="261"/>
            <ac:picMk id="13" creationId="{96958733-D8C2-45E9-B1C6-600A37AB5C02}"/>
          </ac:picMkLst>
        </pc:picChg>
      </pc:sldChg>
      <pc:sldChg chg="delSp del mod ord">
        <pc:chgData name="David Fong" userId="af8d513baac0cf65" providerId="LiveId" clId="{41DD08D7-CF00-4902-AAB6-811FA608F1E8}" dt="2020-12-26T14:32:24.882" v="821" actId="47"/>
        <pc:sldMkLst>
          <pc:docMk/>
          <pc:sldMk cId="3949618739" sldId="262"/>
        </pc:sldMkLst>
        <pc:picChg chg="del">
          <ac:chgData name="David Fong" userId="af8d513baac0cf65" providerId="LiveId" clId="{41DD08D7-CF00-4902-AAB6-811FA608F1E8}" dt="2020-12-26T14:14:34.501" v="605" actId="21"/>
          <ac:picMkLst>
            <pc:docMk/>
            <pc:sldMk cId="3949618739" sldId="262"/>
            <ac:picMk id="3" creationId="{42935E8E-73EB-4151-AB98-05C35418C5D2}"/>
          </ac:picMkLst>
        </pc:picChg>
      </pc:sldChg>
      <pc:sldChg chg="addSp delSp modSp mod">
        <pc:chgData name="David Fong" userId="af8d513baac0cf65" providerId="LiveId" clId="{41DD08D7-CF00-4902-AAB6-811FA608F1E8}" dt="2020-12-31T09:18:19.034" v="7862" actId="207"/>
        <pc:sldMkLst>
          <pc:docMk/>
          <pc:sldMk cId="1577029491" sldId="263"/>
        </pc:sldMkLst>
        <pc:spChg chg="add mod">
          <ac:chgData name="David Fong" userId="af8d513baac0cf65" providerId="LiveId" clId="{41DD08D7-CF00-4902-AAB6-811FA608F1E8}" dt="2020-12-31T09:18:19.034" v="7862" actId="207"/>
          <ac:spMkLst>
            <pc:docMk/>
            <pc:sldMk cId="1577029491" sldId="263"/>
            <ac:spMk id="13" creationId="{7FCCB5B7-0026-46EB-A285-B4A2A88FA38F}"/>
          </ac:spMkLst>
        </pc:spChg>
        <pc:picChg chg="del">
          <ac:chgData name="David Fong" userId="af8d513baac0cf65" providerId="LiveId" clId="{41DD08D7-CF00-4902-AAB6-811FA608F1E8}" dt="2020-12-26T14:46:48.425" v="953" actId="21"/>
          <ac:picMkLst>
            <pc:docMk/>
            <pc:sldMk cId="1577029491" sldId="263"/>
            <ac:picMk id="3" creationId="{7C66956F-BE13-4299-8269-FF4C040A0312}"/>
          </ac:picMkLst>
        </pc:picChg>
        <pc:picChg chg="del">
          <ac:chgData name="David Fong" userId="af8d513baac0cf65" providerId="LiveId" clId="{41DD08D7-CF00-4902-AAB6-811FA608F1E8}" dt="2020-12-26T14:46:31.453" v="951" actId="21"/>
          <ac:picMkLst>
            <pc:docMk/>
            <pc:sldMk cId="1577029491" sldId="263"/>
            <ac:picMk id="5" creationId="{EC40F507-AA69-4AF6-88EE-A0618C65BC80}"/>
          </ac:picMkLst>
        </pc:picChg>
        <pc:picChg chg="add mod">
          <ac:chgData name="David Fong" userId="af8d513baac0cf65" providerId="LiveId" clId="{41DD08D7-CF00-4902-AAB6-811FA608F1E8}" dt="2020-12-26T15:04:10.432" v="1124" actId="1035"/>
          <ac:picMkLst>
            <pc:docMk/>
            <pc:sldMk cId="1577029491" sldId="263"/>
            <ac:picMk id="18" creationId="{3E7C30A3-1C6B-467D-AE05-58211F41389E}"/>
          </ac:picMkLst>
        </pc:picChg>
        <pc:picChg chg="add mod">
          <ac:chgData name="David Fong" userId="af8d513baac0cf65" providerId="LiveId" clId="{41DD08D7-CF00-4902-AAB6-811FA608F1E8}" dt="2020-12-26T15:04:45.804" v="1139" actId="1037"/>
          <ac:picMkLst>
            <pc:docMk/>
            <pc:sldMk cId="1577029491" sldId="263"/>
            <ac:picMk id="20" creationId="{40FEF685-31DD-4CFA-9421-A49A0ADFED48}"/>
          </ac:picMkLst>
        </pc:picChg>
      </pc:sldChg>
      <pc:sldChg chg="addSp delSp modSp mod">
        <pc:chgData name="David Fong" userId="af8d513baac0cf65" providerId="LiveId" clId="{41DD08D7-CF00-4902-AAB6-811FA608F1E8}" dt="2020-12-31T10:39:27.099" v="8416" actId="207"/>
        <pc:sldMkLst>
          <pc:docMk/>
          <pc:sldMk cId="799627529" sldId="264"/>
        </pc:sldMkLst>
        <pc:spChg chg="add mod">
          <ac:chgData name="David Fong" userId="af8d513baac0cf65" providerId="LiveId" clId="{41DD08D7-CF00-4902-AAB6-811FA608F1E8}" dt="2020-12-31T10:39:27.099" v="8416" actId="207"/>
          <ac:spMkLst>
            <pc:docMk/>
            <pc:sldMk cId="799627529" sldId="264"/>
            <ac:spMk id="12" creationId="{A706E76C-EE10-4903-AF13-7C97E4777190}"/>
          </ac:spMkLst>
        </pc:spChg>
        <pc:picChg chg="add mod">
          <ac:chgData name="David Fong" userId="af8d513baac0cf65" providerId="LiveId" clId="{41DD08D7-CF00-4902-AAB6-811FA608F1E8}" dt="2020-12-28T08:26:58.322" v="3956" actId="1038"/>
          <ac:picMkLst>
            <pc:docMk/>
            <pc:sldMk cId="799627529" sldId="264"/>
            <ac:picMk id="3" creationId="{6F1FC86E-FA04-46D0-8B3F-C3E76DDA3BD8}"/>
          </ac:picMkLst>
        </pc:picChg>
        <pc:picChg chg="del">
          <ac:chgData name="David Fong" userId="af8d513baac0cf65" providerId="LiveId" clId="{41DD08D7-CF00-4902-AAB6-811FA608F1E8}" dt="2020-12-26T14:48:09.893" v="1073" actId="21"/>
          <ac:picMkLst>
            <pc:docMk/>
            <pc:sldMk cId="799627529" sldId="264"/>
            <ac:picMk id="5" creationId="{C5D29025-EB54-4E49-826B-AD3B16532BFA}"/>
          </ac:picMkLst>
        </pc:picChg>
        <pc:picChg chg="del">
          <ac:chgData name="David Fong" userId="af8d513baac0cf65" providerId="LiveId" clId="{41DD08D7-CF00-4902-AAB6-811FA608F1E8}" dt="2020-12-28T08:26:16.230" v="3924" actId="478"/>
          <ac:picMkLst>
            <pc:docMk/>
            <pc:sldMk cId="799627529" sldId="264"/>
            <ac:picMk id="7" creationId="{F4B112FA-EEF1-487C-8DF9-864613C7BC84}"/>
          </ac:picMkLst>
        </pc:picChg>
        <pc:picChg chg="add mod">
          <ac:chgData name="David Fong" userId="af8d513baac0cf65" providerId="LiveId" clId="{41DD08D7-CF00-4902-AAB6-811FA608F1E8}" dt="2020-12-26T15:06:20.882" v="1142" actId="1076"/>
          <ac:picMkLst>
            <pc:docMk/>
            <pc:sldMk cId="799627529" sldId="264"/>
            <ac:picMk id="9" creationId="{2487D8F1-AF08-49F4-BA8C-191D6211BF98}"/>
          </ac:picMkLst>
        </pc:picChg>
      </pc:sldChg>
      <pc:sldChg chg="delSp del mod ord">
        <pc:chgData name="David Fong" userId="af8d513baac0cf65" providerId="LiveId" clId="{41DD08D7-CF00-4902-AAB6-811FA608F1E8}" dt="2020-12-26T14:32:00.584" v="820" actId="47"/>
        <pc:sldMkLst>
          <pc:docMk/>
          <pc:sldMk cId="3574322245" sldId="265"/>
        </pc:sldMkLst>
        <pc:picChg chg="del">
          <ac:chgData name="David Fong" userId="af8d513baac0cf65" providerId="LiveId" clId="{41DD08D7-CF00-4902-AAB6-811FA608F1E8}" dt="2020-12-26T14:31:17.428" v="691" actId="21"/>
          <ac:picMkLst>
            <pc:docMk/>
            <pc:sldMk cId="3574322245" sldId="265"/>
            <ac:picMk id="4" creationId="{E317F68F-D6A9-4561-8161-1BCC285C9187}"/>
          </ac:picMkLst>
        </pc:picChg>
      </pc:sldChg>
      <pc:sldChg chg="addSp modSp mod">
        <pc:chgData name="David Fong" userId="af8d513baac0cf65" providerId="LiveId" clId="{41DD08D7-CF00-4902-AAB6-811FA608F1E8}" dt="2020-12-31T08:37:42.261" v="7273" actId="207"/>
        <pc:sldMkLst>
          <pc:docMk/>
          <pc:sldMk cId="105921311" sldId="266"/>
        </pc:sldMkLst>
        <pc:spChg chg="add mod">
          <ac:chgData name="David Fong" userId="af8d513baac0cf65" providerId="LiveId" clId="{41DD08D7-CF00-4902-AAB6-811FA608F1E8}" dt="2020-12-31T08:37:42.261" v="7273" actId="207"/>
          <ac:spMkLst>
            <pc:docMk/>
            <pc:sldMk cId="105921311" sldId="266"/>
            <ac:spMk id="13" creationId="{329D46E7-3EC5-43CC-8984-05D84778EAC0}"/>
          </ac:spMkLst>
        </pc:spChg>
      </pc:sldChg>
      <pc:sldChg chg="delSp del mod ord">
        <pc:chgData name="David Fong" userId="af8d513baac0cf65" providerId="LiveId" clId="{41DD08D7-CF00-4902-AAB6-811FA608F1E8}" dt="2020-12-31T08:28:55.638" v="7086" actId="47"/>
        <pc:sldMkLst>
          <pc:docMk/>
          <pc:sldMk cId="3774841287" sldId="267"/>
        </pc:sldMkLst>
        <pc:picChg chg="del">
          <ac:chgData name="David Fong" userId="af8d513baac0cf65" providerId="LiveId" clId="{41DD08D7-CF00-4902-AAB6-811FA608F1E8}" dt="2020-12-31T08:28:11.550" v="6969" actId="21"/>
          <ac:picMkLst>
            <pc:docMk/>
            <pc:sldMk cId="3774841287" sldId="267"/>
            <ac:picMk id="4" creationId="{52CF3B2E-39F6-4BAE-9818-761241A69680}"/>
          </ac:picMkLst>
        </pc:picChg>
      </pc:sldChg>
      <pc:sldChg chg="addSp modSp mod ord">
        <pc:chgData name="David Fong" userId="af8d513baac0cf65" providerId="LiveId" clId="{41DD08D7-CF00-4902-AAB6-811FA608F1E8}" dt="2020-12-31T08:43:06.312" v="7504" actId="1076"/>
        <pc:sldMkLst>
          <pc:docMk/>
          <pc:sldMk cId="3772975841" sldId="268"/>
        </pc:sldMkLst>
        <pc:spChg chg="add mod">
          <ac:chgData name="David Fong" userId="af8d513baac0cf65" providerId="LiveId" clId="{41DD08D7-CF00-4902-AAB6-811FA608F1E8}" dt="2020-12-31T08:43:06.312" v="7504" actId="1076"/>
          <ac:spMkLst>
            <pc:docMk/>
            <pc:sldMk cId="3772975841" sldId="268"/>
            <ac:spMk id="13" creationId="{DEB4613C-E179-4E0F-BBB0-A3FF72A4FD6E}"/>
          </ac:spMkLst>
        </pc:spChg>
      </pc:sldChg>
      <pc:sldChg chg="addSp delSp modSp mod ord modShow">
        <pc:chgData name="David Fong" userId="af8d513baac0cf65" providerId="LiveId" clId="{41DD08D7-CF00-4902-AAB6-811FA608F1E8}" dt="2021-01-03T14:58:09.971" v="9996" actId="729"/>
        <pc:sldMkLst>
          <pc:docMk/>
          <pc:sldMk cId="4099128637" sldId="269"/>
        </pc:sldMkLst>
        <pc:spChg chg="add mod">
          <ac:chgData name="David Fong" userId="af8d513baac0cf65" providerId="LiveId" clId="{41DD08D7-CF00-4902-AAB6-811FA608F1E8}" dt="2020-12-31T09:08:55.780" v="7630" actId="1038"/>
          <ac:spMkLst>
            <pc:docMk/>
            <pc:sldMk cId="4099128637" sldId="269"/>
            <ac:spMk id="13" creationId="{9996456B-A689-4503-A0A4-90B6579C49A0}"/>
          </ac:spMkLst>
        </pc:spChg>
        <pc:picChg chg="add mod modCrop">
          <ac:chgData name="David Fong" userId="af8d513baac0cf65" providerId="LiveId" clId="{41DD08D7-CF00-4902-AAB6-811FA608F1E8}" dt="2020-12-28T08:29:21.999" v="3995" actId="1037"/>
          <ac:picMkLst>
            <pc:docMk/>
            <pc:sldMk cId="4099128637" sldId="269"/>
            <ac:picMk id="3" creationId="{A5BC829F-6C90-4325-9511-1A05048771B8}"/>
          </ac:picMkLst>
        </pc:picChg>
        <pc:picChg chg="del">
          <ac:chgData name="David Fong" userId="af8d513baac0cf65" providerId="LiveId" clId="{41DD08D7-CF00-4902-AAB6-811FA608F1E8}" dt="2020-12-26T15:02:23.414" v="1077" actId="21"/>
          <ac:picMkLst>
            <pc:docMk/>
            <pc:sldMk cId="4099128637" sldId="269"/>
            <ac:picMk id="22" creationId="{292E8DF7-6FAB-451D-A648-68824BABCFAE}"/>
          </ac:picMkLst>
        </pc:picChg>
      </pc:sldChg>
      <pc:sldChg chg="delSp del mod ord">
        <pc:chgData name="David Fong" userId="af8d513baac0cf65" providerId="LiveId" clId="{41DD08D7-CF00-4902-AAB6-811FA608F1E8}" dt="2020-12-31T08:28:53.557" v="7085" actId="47"/>
        <pc:sldMkLst>
          <pc:docMk/>
          <pc:sldMk cId="1598508899" sldId="270"/>
        </pc:sldMkLst>
        <pc:picChg chg="del">
          <ac:chgData name="David Fong" userId="af8d513baac0cf65" providerId="LiveId" clId="{41DD08D7-CF00-4902-AAB6-811FA608F1E8}" dt="2020-12-31T08:27:43.982" v="6893" actId="21"/>
          <ac:picMkLst>
            <pc:docMk/>
            <pc:sldMk cId="1598508899" sldId="270"/>
            <ac:picMk id="4" creationId="{B618CC13-CE04-4528-97ED-540A8D410BB8}"/>
          </ac:picMkLst>
        </pc:picChg>
      </pc:sldChg>
      <pc:sldChg chg="addSp modSp mod ord modShow">
        <pc:chgData name="David Fong" userId="af8d513baac0cf65" providerId="LiveId" clId="{41DD08D7-CF00-4902-AAB6-811FA608F1E8}" dt="2021-01-03T14:58:03.283" v="9995" actId="729"/>
        <pc:sldMkLst>
          <pc:docMk/>
          <pc:sldMk cId="300828312" sldId="271"/>
        </pc:sldMkLst>
        <pc:spChg chg="add mod">
          <ac:chgData name="David Fong" userId="af8d513baac0cf65" providerId="LiveId" clId="{41DD08D7-CF00-4902-AAB6-811FA608F1E8}" dt="2020-12-31T10:37:42.839" v="8412" actId="1035"/>
          <ac:spMkLst>
            <pc:docMk/>
            <pc:sldMk cId="300828312" sldId="271"/>
            <ac:spMk id="2" creationId="{56F53C5B-8E85-4197-BA7F-F6062752E8D9}"/>
          </ac:spMkLst>
        </pc:spChg>
        <pc:spChg chg="add mod">
          <ac:chgData name="David Fong" userId="af8d513baac0cf65" providerId="LiveId" clId="{41DD08D7-CF00-4902-AAB6-811FA608F1E8}" dt="2020-12-31T10:38:05.238" v="8414" actId="1036"/>
          <ac:spMkLst>
            <pc:docMk/>
            <pc:sldMk cId="300828312" sldId="271"/>
            <ac:spMk id="5" creationId="{A0EB2457-20A6-41D5-8004-D60C076D80DC}"/>
          </ac:spMkLst>
        </pc:spChg>
        <pc:spChg chg="add mod">
          <ac:chgData name="David Fong" userId="af8d513baac0cf65" providerId="LiveId" clId="{41DD08D7-CF00-4902-AAB6-811FA608F1E8}" dt="2020-12-31T02:19:59.772" v="5992" actId="1037"/>
          <ac:spMkLst>
            <pc:docMk/>
            <pc:sldMk cId="300828312" sldId="271"/>
            <ac:spMk id="11" creationId="{1425CBB3-580B-4F57-8464-5BEEE4AF2B31}"/>
          </ac:spMkLst>
        </pc:spChg>
        <pc:spChg chg="add mod">
          <ac:chgData name="David Fong" userId="af8d513baac0cf65" providerId="LiveId" clId="{41DD08D7-CF00-4902-AAB6-811FA608F1E8}" dt="2020-12-31T10:38:10.561" v="8415" actId="1035"/>
          <ac:spMkLst>
            <pc:docMk/>
            <pc:sldMk cId="300828312" sldId="271"/>
            <ac:spMk id="14" creationId="{21CA7E57-1D15-46AA-AF10-C0A78264ED68}"/>
          </ac:spMkLst>
        </pc:spChg>
      </pc:sldChg>
      <pc:sldChg chg="addSp delSp modSp mod modShow">
        <pc:chgData name="David Fong" userId="af8d513baac0cf65" providerId="LiveId" clId="{41DD08D7-CF00-4902-AAB6-811FA608F1E8}" dt="2021-01-03T07:30:22.641" v="9983" actId="729"/>
        <pc:sldMkLst>
          <pc:docMk/>
          <pc:sldMk cId="3418306641" sldId="272"/>
        </pc:sldMkLst>
        <pc:spChg chg="add mod">
          <ac:chgData name="David Fong" userId="af8d513baac0cf65" providerId="LiveId" clId="{41DD08D7-CF00-4902-AAB6-811FA608F1E8}" dt="2020-12-31T08:38:05.753" v="7274"/>
          <ac:spMkLst>
            <pc:docMk/>
            <pc:sldMk cId="3418306641" sldId="272"/>
            <ac:spMk id="13" creationId="{A5B46B92-77E2-4085-B094-07D5102A31FC}"/>
          </ac:spMkLst>
        </pc:spChg>
        <pc:picChg chg="add mod">
          <ac:chgData name="David Fong" userId="af8d513baac0cf65" providerId="LiveId" clId="{41DD08D7-CF00-4902-AAB6-811FA608F1E8}" dt="2020-12-26T11:57:53.238" v="5" actId="1076"/>
          <ac:picMkLst>
            <pc:docMk/>
            <pc:sldMk cId="3418306641" sldId="272"/>
            <ac:picMk id="5" creationId="{09FF1409-627C-4F22-BC39-E0EB9C3A5B96}"/>
          </ac:picMkLst>
        </pc:picChg>
        <pc:picChg chg="add del mod">
          <ac:chgData name="David Fong" userId="af8d513baac0cf65" providerId="LiveId" clId="{41DD08D7-CF00-4902-AAB6-811FA608F1E8}" dt="2020-12-26T12:29:02.965" v="13" actId="21"/>
          <ac:picMkLst>
            <pc:docMk/>
            <pc:sldMk cId="3418306641" sldId="272"/>
            <ac:picMk id="7" creationId="{3BE0C11A-80C9-4922-9BC6-6EB6D163CC9C}"/>
          </ac:picMkLst>
        </pc:picChg>
        <pc:picChg chg="add mod">
          <ac:chgData name="David Fong" userId="af8d513baac0cf65" providerId="LiveId" clId="{41DD08D7-CF00-4902-AAB6-811FA608F1E8}" dt="2020-12-26T12:33:14.095" v="145" actId="1036"/>
          <ac:picMkLst>
            <pc:docMk/>
            <pc:sldMk cId="3418306641" sldId="272"/>
            <ac:picMk id="9" creationId="{A9162DB6-EB15-426D-BFEE-97566A9D5B9C}"/>
          </ac:picMkLst>
        </pc:picChg>
      </pc:sldChg>
      <pc:sldChg chg="addSp delSp modSp add del mod">
        <pc:chgData name="David Fong" userId="af8d513baac0cf65" providerId="LiveId" clId="{41DD08D7-CF00-4902-AAB6-811FA608F1E8}" dt="2020-12-26T12:30:35.603" v="118" actId="47"/>
        <pc:sldMkLst>
          <pc:docMk/>
          <pc:sldMk cId="412044032" sldId="273"/>
        </pc:sldMkLst>
        <pc:picChg chg="add mod">
          <ac:chgData name="David Fong" userId="af8d513baac0cf65" providerId="LiveId" clId="{41DD08D7-CF00-4902-AAB6-811FA608F1E8}" dt="2020-12-26T12:29:20.605" v="58" actId="1037"/>
          <ac:picMkLst>
            <pc:docMk/>
            <pc:sldMk cId="412044032" sldId="273"/>
            <ac:picMk id="13" creationId="{D98D2C73-19BD-4D6C-8310-0237233A707E}"/>
          </ac:picMkLst>
        </pc:picChg>
        <pc:picChg chg="del">
          <ac:chgData name="David Fong" userId="af8d513baac0cf65" providerId="LiveId" clId="{41DD08D7-CF00-4902-AAB6-811FA608F1E8}" dt="2020-12-26T12:28:55.054" v="10" actId="478"/>
          <ac:picMkLst>
            <pc:docMk/>
            <pc:sldMk cId="412044032" sldId="273"/>
            <ac:picMk id="14" creationId="{216B5E0E-B86B-4B13-BFE0-5DE2435B5789}"/>
          </ac:picMkLst>
        </pc:picChg>
        <pc:picChg chg="del">
          <ac:chgData name="David Fong" userId="af8d513baac0cf65" providerId="LiveId" clId="{41DD08D7-CF00-4902-AAB6-811FA608F1E8}" dt="2020-12-26T12:28:55.904" v="11" actId="478"/>
          <ac:picMkLst>
            <pc:docMk/>
            <pc:sldMk cId="412044032" sldId="273"/>
            <ac:picMk id="15" creationId="{0F4956FF-CC2C-4F1D-8794-98E9A7C8AC78}"/>
          </ac:picMkLst>
        </pc:picChg>
        <pc:picChg chg="del">
          <ac:chgData name="David Fong" userId="af8d513baac0cf65" providerId="LiveId" clId="{41DD08D7-CF00-4902-AAB6-811FA608F1E8}" dt="2020-12-26T12:28:56.882" v="12" actId="478"/>
          <ac:picMkLst>
            <pc:docMk/>
            <pc:sldMk cId="412044032" sldId="273"/>
            <ac:picMk id="16" creationId="{519F2BE8-2A53-4475-A6DD-136794D03466}"/>
          </ac:picMkLst>
        </pc:picChg>
      </pc:sldChg>
      <pc:sldChg chg="addSp modSp new mod ord">
        <pc:chgData name="David Fong" userId="af8d513baac0cf65" providerId="LiveId" clId="{41DD08D7-CF00-4902-AAB6-811FA608F1E8}" dt="2020-12-26T12:33:54.810" v="147"/>
        <pc:sldMkLst>
          <pc:docMk/>
          <pc:sldMk cId="1941583340" sldId="274"/>
        </pc:sldMkLst>
        <pc:picChg chg="add mod modCrop">
          <ac:chgData name="David Fong" userId="af8d513baac0cf65" providerId="LiveId" clId="{41DD08D7-CF00-4902-AAB6-811FA608F1E8}" dt="2020-12-26T12:31:56.808" v="137" actId="14100"/>
          <ac:picMkLst>
            <pc:docMk/>
            <pc:sldMk cId="1941583340" sldId="274"/>
            <ac:picMk id="2" creationId="{AF56746B-941E-4DEE-A7E6-8637E87FDC1E}"/>
          </ac:picMkLst>
        </pc:picChg>
      </pc:sldChg>
      <pc:sldChg chg="addSp delSp modSp add mod ord">
        <pc:chgData name="David Fong" userId="af8d513baac0cf65" providerId="LiveId" clId="{41DD08D7-CF00-4902-AAB6-811FA608F1E8}" dt="2021-01-16T14:32:26.655" v="10530" actId="1036"/>
        <pc:sldMkLst>
          <pc:docMk/>
          <pc:sldMk cId="1460250201" sldId="275"/>
        </pc:sldMkLst>
        <pc:spChg chg="add mod">
          <ac:chgData name="David Fong" userId="af8d513baac0cf65" providerId="LiveId" clId="{41DD08D7-CF00-4902-AAB6-811FA608F1E8}" dt="2020-12-31T03:18:09.013" v="6019" actId="1036"/>
          <ac:spMkLst>
            <pc:docMk/>
            <pc:sldMk cId="1460250201" sldId="275"/>
            <ac:spMk id="5" creationId="{F8269283-C65E-4579-8D30-AB501C8D1686}"/>
          </ac:spMkLst>
        </pc:spChg>
        <pc:spChg chg="add del mod">
          <ac:chgData name="David Fong" userId="af8d513baac0cf65" providerId="LiveId" clId="{41DD08D7-CF00-4902-AAB6-811FA608F1E8}" dt="2021-01-16T14:32:26.655" v="10530" actId="1036"/>
          <ac:spMkLst>
            <pc:docMk/>
            <pc:sldMk cId="1460250201" sldId="275"/>
            <ac:spMk id="14" creationId="{0543734C-5B68-4044-ABB0-24EF3B9C4004}"/>
          </ac:spMkLst>
        </pc:spChg>
        <pc:spChg chg="add del mod">
          <ac:chgData name="David Fong" userId="af8d513baac0cf65" providerId="LiveId" clId="{41DD08D7-CF00-4902-AAB6-811FA608F1E8}" dt="2021-01-16T14:27:37.472" v="10404" actId="478"/>
          <ac:spMkLst>
            <pc:docMk/>
            <pc:sldMk cId="1460250201" sldId="275"/>
            <ac:spMk id="15" creationId="{72392529-CC47-401E-8B31-897D3ED28546}"/>
          </ac:spMkLst>
        </pc:spChg>
        <pc:spChg chg="add del mod">
          <ac:chgData name="David Fong" userId="af8d513baac0cf65" providerId="LiveId" clId="{41DD08D7-CF00-4902-AAB6-811FA608F1E8}" dt="2021-01-03T05:35:46.274" v="9629" actId="478"/>
          <ac:spMkLst>
            <pc:docMk/>
            <pc:sldMk cId="1460250201" sldId="275"/>
            <ac:spMk id="16" creationId="{3BFE18AA-B53A-44CF-A176-66EF923565EE}"/>
          </ac:spMkLst>
        </pc:spChg>
        <pc:picChg chg="add mod">
          <ac:chgData name="David Fong" userId="af8d513baac0cf65" providerId="LiveId" clId="{41DD08D7-CF00-4902-AAB6-811FA608F1E8}" dt="2020-12-27T15:25:12.962" v="2943" actId="1037"/>
          <ac:picMkLst>
            <pc:docMk/>
            <pc:sldMk cId="1460250201" sldId="275"/>
            <ac:picMk id="3" creationId="{5793DBAA-D71C-495F-80A6-DE8CCF3DCA98}"/>
          </ac:picMkLst>
        </pc:picChg>
        <pc:picChg chg="del">
          <ac:chgData name="David Fong" userId="af8d513baac0cf65" providerId="LiveId" clId="{41DD08D7-CF00-4902-AAB6-811FA608F1E8}" dt="2020-12-26T12:34:49.059" v="149" actId="478"/>
          <ac:picMkLst>
            <pc:docMk/>
            <pc:sldMk cId="1460250201" sldId="275"/>
            <ac:picMk id="4" creationId="{52CF3B2E-39F6-4BAE-9818-761241A69680}"/>
          </ac:picMkLst>
        </pc:picChg>
        <pc:picChg chg="add mod">
          <ac:chgData name="David Fong" userId="af8d513baac0cf65" providerId="LiveId" clId="{41DD08D7-CF00-4902-AAB6-811FA608F1E8}" dt="2020-12-27T15:25:06.451" v="2926" actId="1038"/>
          <ac:picMkLst>
            <pc:docMk/>
            <pc:sldMk cId="1460250201" sldId="275"/>
            <ac:picMk id="4" creationId="{906DDB04-93A2-4E5F-96AD-1DBE7A373B2C}"/>
          </ac:picMkLst>
        </pc:picChg>
      </pc:sldChg>
      <pc:sldChg chg="addSp delSp modSp add del mod ord">
        <pc:chgData name="David Fong" userId="af8d513baac0cf65" providerId="LiveId" clId="{41DD08D7-CF00-4902-AAB6-811FA608F1E8}" dt="2020-12-26T14:34:09.267" v="948" actId="47"/>
        <pc:sldMkLst>
          <pc:docMk/>
          <pc:sldMk cId="368708239" sldId="276"/>
        </pc:sldMkLst>
        <pc:picChg chg="del">
          <ac:chgData name="David Fong" userId="af8d513baac0cf65" providerId="LiveId" clId="{41DD08D7-CF00-4902-AAB6-811FA608F1E8}" dt="2020-12-26T12:36:41.052" v="256" actId="478"/>
          <ac:picMkLst>
            <pc:docMk/>
            <pc:sldMk cId="368708239" sldId="276"/>
            <ac:picMk id="3" creationId="{5793DBAA-D71C-495F-80A6-DE8CCF3DCA98}"/>
          </ac:picMkLst>
        </pc:picChg>
        <pc:picChg chg="add del mod">
          <ac:chgData name="David Fong" userId="af8d513baac0cf65" providerId="LiveId" clId="{41DD08D7-CF00-4902-AAB6-811FA608F1E8}" dt="2020-12-26T14:33:25.389" v="825" actId="21"/>
          <ac:picMkLst>
            <pc:docMk/>
            <pc:sldMk cId="368708239" sldId="276"/>
            <ac:picMk id="4" creationId="{EEE8FD6D-CEFE-43D6-940C-332CF6267D9A}"/>
          </ac:picMkLst>
        </pc:picChg>
      </pc:sldChg>
      <pc:sldChg chg="addSp delSp modSp add mod modShow">
        <pc:chgData name="David Fong" userId="af8d513baac0cf65" providerId="LiveId" clId="{41DD08D7-CF00-4902-AAB6-811FA608F1E8}" dt="2021-01-03T14:58:36.490" v="9997" actId="729"/>
        <pc:sldMkLst>
          <pc:docMk/>
          <pc:sldMk cId="3458560101" sldId="277"/>
        </pc:sldMkLst>
        <pc:spChg chg="add mod">
          <ac:chgData name="David Fong" userId="af8d513baac0cf65" providerId="LiveId" clId="{41DD08D7-CF00-4902-AAB6-811FA608F1E8}" dt="2020-12-31T10:43:30.620" v="8449" actId="1076"/>
          <ac:spMkLst>
            <pc:docMk/>
            <pc:sldMk cId="3458560101" sldId="277"/>
            <ac:spMk id="2" creationId="{3DA680CB-1110-410F-B293-724231DAC749}"/>
          </ac:spMkLst>
        </pc:spChg>
        <pc:spChg chg="add mod">
          <ac:chgData name="David Fong" userId="af8d513baac0cf65" providerId="LiveId" clId="{41DD08D7-CF00-4902-AAB6-811FA608F1E8}" dt="2020-12-31T08:38:56.393" v="7318" actId="1037"/>
          <ac:spMkLst>
            <pc:docMk/>
            <pc:sldMk cId="3458560101" sldId="277"/>
            <ac:spMk id="12" creationId="{D881DC1D-569F-4EF3-AAF0-22AAD5F10579}"/>
          </ac:spMkLst>
        </pc:spChg>
        <pc:spChg chg="add mod">
          <ac:chgData name="David Fong" userId="af8d513baac0cf65" providerId="LiveId" clId="{41DD08D7-CF00-4902-AAB6-811FA608F1E8}" dt="2020-12-31T10:44:51.484" v="8586" actId="1076"/>
          <ac:spMkLst>
            <pc:docMk/>
            <pc:sldMk cId="3458560101" sldId="277"/>
            <ac:spMk id="14" creationId="{CEF875EE-BB7F-48BB-B6AD-E1B281F589A2}"/>
          </ac:spMkLst>
        </pc:spChg>
        <pc:picChg chg="add mod">
          <ac:chgData name="David Fong" userId="af8d513baac0cf65" providerId="LiveId" clId="{41DD08D7-CF00-4902-AAB6-811FA608F1E8}" dt="2020-12-26T12:38:48.304" v="281" actId="1076"/>
          <ac:picMkLst>
            <pc:docMk/>
            <pc:sldMk cId="3458560101" sldId="277"/>
            <ac:picMk id="3" creationId="{3FD1FCB7-80F2-40E4-BB21-6FA03141E638}"/>
          </ac:picMkLst>
        </pc:picChg>
        <pc:picChg chg="del">
          <ac:chgData name="David Fong" userId="af8d513baac0cf65" providerId="LiveId" clId="{41DD08D7-CF00-4902-AAB6-811FA608F1E8}" dt="2020-12-26T12:37:59.378" v="278" actId="478"/>
          <ac:picMkLst>
            <pc:docMk/>
            <pc:sldMk cId="3458560101" sldId="277"/>
            <ac:picMk id="4" creationId="{EEE8FD6D-CEFE-43D6-940C-332CF6267D9A}"/>
          </ac:picMkLst>
        </pc:picChg>
        <pc:picChg chg="add mod">
          <ac:chgData name="David Fong" userId="af8d513baac0cf65" providerId="LiveId" clId="{41DD08D7-CF00-4902-AAB6-811FA608F1E8}" dt="2020-12-31T09:25:46.279" v="7959" actId="1076"/>
          <ac:picMkLst>
            <pc:docMk/>
            <pc:sldMk cId="3458560101" sldId="277"/>
            <ac:picMk id="6" creationId="{90F31965-6EAA-471F-90CA-2EBA94527CF5}"/>
          </ac:picMkLst>
        </pc:picChg>
      </pc:sldChg>
      <pc:sldChg chg="addSp delSp modSp add mod ord modShow">
        <pc:chgData name="David Fong" userId="af8d513baac0cf65" providerId="LiveId" clId="{41DD08D7-CF00-4902-AAB6-811FA608F1E8}" dt="2021-01-03T14:57:05.937" v="9990" actId="729"/>
        <pc:sldMkLst>
          <pc:docMk/>
          <pc:sldMk cId="921235212" sldId="278"/>
        </pc:sldMkLst>
        <pc:spChg chg="add mod">
          <ac:chgData name="David Fong" userId="af8d513baac0cf65" providerId="LiveId" clId="{41DD08D7-CF00-4902-AAB6-811FA608F1E8}" dt="2021-01-02T13:30:45.694" v="9343" actId="207"/>
          <ac:spMkLst>
            <pc:docMk/>
            <pc:sldMk cId="921235212" sldId="278"/>
            <ac:spMk id="2" creationId="{63ED5BEB-749A-4AF3-B9AF-7C054D6F18A1}"/>
          </ac:spMkLst>
        </pc:spChg>
        <pc:picChg chg="del">
          <ac:chgData name="David Fong" userId="af8d513baac0cf65" providerId="LiveId" clId="{41DD08D7-CF00-4902-AAB6-811FA608F1E8}" dt="2020-12-26T12:41:13.783" v="290" actId="478"/>
          <ac:picMkLst>
            <pc:docMk/>
            <pc:sldMk cId="921235212" sldId="278"/>
            <ac:picMk id="3" creationId="{17942A36-C445-4604-8BCC-5F24B3509B67}"/>
          </ac:picMkLst>
        </pc:picChg>
        <pc:picChg chg="add mod">
          <ac:chgData name="David Fong" userId="af8d513baac0cf65" providerId="LiveId" clId="{41DD08D7-CF00-4902-AAB6-811FA608F1E8}" dt="2020-12-29T16:10:14.476" v="4109" actId="1035"/>
          <ac:picMkLst>
            <pc:docMk/>
            <pc:sldMk cId="921235212" sldId="278"/>
            <ac:picMk id="4" creationId="{6B61150C-7766-4CE0-85FC-B54078E40A9C}"/>
          </ac:picMkLst>
        </pc:picChg>
        <pc:picChg chg="add del mod modCrop">
          <ac:chgData name="David Fong" userId="af8d513baac0cf65" providerId="LiveId" clId="{41DD08D7-CF00-4902-AAB6-811FA608F1E8}" dt="2020-12-28T07:26:38.046" v="3791" actId="478"/>
          <ac:picMkLst>
            <pc:docMk/>
            <pc:sldMk cId="921235212" sldId="278"/>
            <ac:picMk id="4" creationId="{73C55CCE-3104-4831-B21C-411DC239A535}"/>
          </ac:picMkLst>
        </pc:picChg>
        <pc:picChg chg="add del mod">
          <ac:chgData name="David Fong" userId="af8d513baac0cf65" providerId="LiveId" clId="{41DD08D7-CF00-4902-AAB6-811FA608F1E8}" dt="2020-12-29T15:44:57.427" v="3997" actId="478"/>
          <ac:picMkLst>
            <pc:docMk/>
            <pc:sldMk cId="921235212" sldId="278"/>
            <ac:picMk id="5" creationId="{32DEA12A-6130-47F7-872E-BB134D4A0989}"/>
          </ac:picMkLst>
        </pc:picChg>
        <pc:picChg chg="add del mod">
          <ac:chgData name="David Fong" userId="af8d513baac0cf65" providerId="LiveId" clId="{41DD08D7-CF00-4902-AAB6-811FA608F1E8}" dt="2020-12-28T07:32:38.571" v="3849" actId="478"/>
          <ac:picMkLst>
            <pc:docMk/>
            <pc:sldMk cId="921235212" sldId="278"/>
            <ac:picMk id="7" creationId="{BA29F22C-F114-4368-BB19-9BD26017CD58}"/>
          </ac:picMkLst>
        </pc:picChg>
      </pc:sldChg>
      <pc:sldChg chg="addSp delSp modSp add mod ord modShow">
        <pc:chgData name="David Fong" userId="af8d513baac0cf65" providerId="LiveId" clId="{41DD08D7-CF00-4902-AAB6-811FA608F1E8}" dt="2021-01-03T14:57:30.243" v="9992" actId="729"/>
        <pc:sldMkLst>
          <pc:docMk/>
          <pc:sldMk cId="3207700489" sldId="279"/>
        </pc:sldMkLst>
        <pc:spChg chg="add mod">
          <ac:chgData name="David Fong" userId="af8d513baac0cf65" providerId="LiveId" clId="{41DD08D7-CF00-4902-AAB6-811FA608F1E8}" dt="2020-12-31T01:54:56.864" v="5099" actId="1037"/>
          <ac:spMkLst>
            <pc:docMk/>
            <pc:sldMk cId="3207700489" sldId="279"/>
            <ac:spMk id="13" creationId="{EFD6186D-FBAB-4997-8DC2-6CCC5D6E9B31}"/>
          </ac:spMkLst>
        </pc:spChg>
        <pc:spChg chg="add mod">
          <ac:chgData name="David Fong" userId="af8d513baac0cf65" providerId="LiveId" clId="{41DD08D7-CF00-4902-AAB6-811FA608F1E8}" dt="2020-12-31T02:07:35.422" v="5668" actId="207"/>
          <ac:spMkLst>
            <pc:docMk/>
            <pc:sldMk cId="3207700489" sldId="279"/>
            <ac:spMk id="14" creationId="{D753C660-6170-4A43-99AE-8B413232E255}"/>
          </ac:spMkLst>
        </pc:spChg>
        <pc:spChg chg="add mod">
          <ac:chgData name="David Fong" userId="af8d513baac0cf65" providerId="LiveId" clId="{41DD08D7-CF00-4902-AAB6-811FA608F1E8}" dt="2020-12-31T02:08:41.194" v="5672" actId="207"/>
          <ac:spMkLst>
            <pc:docMk/>
            <pc:sldMk cId="3207700489" sldId="279"/>
            <ac:spMk id="15" creationId="{2F7FF5E5-A984-44C6-BD02-5A4D3C3F7270}"/>
          </ac:spMkLst>
        </pc:spChg>
        <pc:spChg chg="add mod">
          <ac:chgData name="David Fong" userId="af8d513baac0cf65" providerId="LiveId" clId="{41DD08D7-CF00-4902-AAB6-811FA608F1E8}" dt="2020-12-31T02:08:01.448" v="5669" actId="207"/>
          <ac:spMkLst>
            <pc:docMk/>
            <pc:sldMk cId="3207700489" sldId="279"/>
            <ac:spMk id="16" creationId="{F2C63B1B-0C02-4D23-8DE8-B4464796EB4F}"/>
          </ac:spMkLst>
        </pc:spChg>
        <pc:picChg chg="add mod">
          <ac:chgData name="David Fong" userId="af8d513baac0cf65" providerId="LiveId" clId="{41DD08D7-CF00-4902-AAB6-811FA608F1E8}" dt="2020-12-26T12:44:33.682" v="324" actId="1036"/>
          <ac:picMkLst>
            <pc:docMk/>
            <pc:sldMk cId="3207700489" sldId="279"/>
            <ac:picMk id="3" creationId="{6A7F907D-4E45-470E-BB65-37452BA51392}"/>
          </ac:picMkLst>
        </pc:picChg>
        <pc:picChg chg="del">
          <ac:chgData name="David Fong" userId="af8d513baac0cf65" providerId="LiveId" clId="{41DD08D7-CF00-4902-AAB6-811FA608F1E8}" dt="2020-12-26T12:43:06.595" v="297" actId="478"/>
          <ac:picMkLst>
            <pc:docMk/>
            <pc:sldMk cId="3207700489" sldId="279"/>
            <ac:picMk id="4" creationId="{73C55CCE-3104-4831-B21C-411DC239A535}"/>
          </ac:picMkLst>
        </pc:picChg>
      </pc:sldChg>
      <pc:sldChg chg="addSp delSp modSp add mod modShow">
        <pc:chgData name="David Fong" userId="af8d513baac0cf65" providerId="LiveId" clId="{41DD08D7-CF00-4902-AAB6-811FA608F1E8}" dt="2021-01-03T07:26:57.490" v="9982" actId="729"/>
        <pc:sldMkLst>
          <pc:docMk/>
          <pc:sldMk cId="2586249868" sldId="280"/>
        </pc:sldMkLst>
        <pc:spChg chg="add mod">
          <ac:chgData name="David Fong" userId="af8d513baac0cf65" providerId="LiveId" clId="{41DD08D7-CF00-4902-AAB6-811FA608F1E8}" dt="2020-12-31T11:14:08.134" v="8653" actId="20577"/>
          <ac:spMkLst>
            <pc:docMk/>
            <pc:sldMk cId="2586249868" sldId="280"/>
            <ac:spMk id="13" creationId="{5353BBC3-3094-4F35-9B04-DD2819CD325B}"/>
          </ac:spMkLst>
        </pc:spChg>
        <pc:spChg chg="del">
          <ac:chgData name="David Fong" userId="af8d513baac0cf65" providerId="LiveId" clId="{41DD08D7-CF00-4902-AAB6-811FA608F1E8}" dt="2020-12-26T13:20:58.549" v="333" actId="478"/>
          <ac:spMkLst>
            <pc:docMk/>
            <pc:sldMk cId="2586249868" sldId="280"/>
            <ac:spMk id="14" creationId="{D753C660-6170-4A43-99AE-8B413232E255}"/>
          </ac:spMkLst>
        </pc:spChg>
        <pc:spChg chg="del mod">
          <ac:chgData name="David Fong" userId="af8d513baac0cf65" providerId="LiveId" clId="{41DD08D7-CF00-4902-AAB6-811FA608F1E8}" dt="2020-12-26T13:20:56.351" v="332" actId="478"/>
          <ac:spMkLst>
            <pc:docMk/>
            <pc:sldMk cId="2586249868" sldId="280"/>
            <ac:spMk id="16" creationId="{F2C63B1B-0C02-4D23-8DE8-B4464796EB4F}"/>
          </ac:spMkLst>
        </pc:spChg>
        <pc:picChg chg="del">
          <ac:chgData name="David Fong" userId="af8d513baac0cf65" providerId="LiveId" clId="{41DD08D7-CF00-4902-AAB6-811FA608F1E8}" dt="2020-12-26T13:20:53.069" v="330" actId="478"/>
          <ac:picMkLst>
            <pc:docMk/>
            <pc:sldMk cId="2586249868" sldId="280"/>
            <ac:picMk id="3" creationId="{6A7F907D-4E45-470E-BB65-37452BA51392}"/>
          </ac:picMkLst>
        </pc:picChg>
        <pc:picChg chg="add mod">
          <ac:chgData name="David Fong" userId="af8d513baac0cf65" providerId="LiveId" clId="{41DD08D7-CF00-4902-AAB6-811FA608F1E8}" dt="2020-12-26T13:22:14.353" v="347" actId="1036"/>
          <ac:picMkLst>
            <pc:docMk/>
            <pc:sldMk cId="2586249868" sldId="280"/>
            <ac:picMk id="4" creationId="{A93D1F12-3ACE-42AC-BA74-E57FB58BC130}"/>
          </ac:picMkLst>
        </pc:picChg>
        <pc:picChg chg="add mod">
          <ac:chgData name="David Fong" userId="af8d513baac0cf65" providerId="LiveId" clId="{41DD08D7-CF00-4902-AAB6-811FA608F1E8}" dt="2020-12-31T08:28:31.962" v="7084" actId="1037"/>
          <ac:picMkLst>
            <pc:docMk/>
            <pc:sldMk cId="2586249868" sldId="280"/>
            <ac:picMk id="11" creationId="{D6CAEA16-AA16-4A6C-A330-D02910B25FAC}"/>
          </ac:picMkLst>
        </pc:picChg>
        <pc:picChg chg="add mod">
          <ac:chgData name="David Fong" userId="af8d513baac0cf65" providerId="LiveId" clId="{41DD08D7-CF00-4902-AAB6-811FA608F1E8}" dt="2020-12-31T08:28:29.157" v="7083" actId="1037"/>
          <ac:picMkLst>
            <pc:docMk/>
            <pc:sldMk cId="2586249868" sldId="280"/>
            <ac:picMk id="12" creationId="{D8A2A428-E806-44B8-8459-7A282B01329C}"/>
          </ac:picMkLst>
        </pc:picChg>
      </pc:sldChg>
      <pc:sldChg chg="addSp delSp modSp add mod ord">
        <pc:chgData name="David Fong" userId="af8d513baac0cf65" providerId="LiveId" clId="{41DD08D7-CF00-4902-AAB6-811FA608F1E8}" dt="2020-12-31T08:32:42.308" v="7174" actId="20577"/>
        <pc:sldMkLst>
          <pc:docMk/>
          <pc:sldMk cId="2681860555" sldId="281"/>
        </pc:sldMkLst>
        <pc:spChg chg="add mod">
          <ac:chgData name="David Fong" userId="af8d513baac0cf65" providerId="LiveId" clId="{41DD08D7-CF00-4902-AAB6-811FA608F1E8}" dt="2020-12-31T08:32:42.308" v="7174" actId="20577"/>
          <ac:spMkLst>
            <pc:docMk/>
            <pc:sldMk cId="2681860555" sldId="281"/>
            <ac:spMk id="2" creationId="{A8E9E886-8E8D-4AF2-B09A-30F61854E4E9}"/>
          </ac:spMkLst>
        </pc:spChg>
        <pc:picChg chg="add mod">
          <ac:chgData name="David Fong" userId="af8d513baac0cf65" providerId="LiveId" clId="{41DD08D7-CF00-4902-AAB6-811FA608F1E8}" dt="2020-12-26T13:24:55.392" v="377" actId="1038"/>
          <ac:picMkLst>
            <pc:docMk/>
            <pc:sldMk cId="2681860555" sldId="281"/>
            <ac:picMk id="3" creationId="{2706FEF5-D81A-4F3D-ABD6-B339A0A2F585}"/>
          </ac:picMkLst>
        </pc:picChg>
        <pc:picChg chg="del">
          <ac:chgData name="David Fong" userId="af8d513baac0cf65" providerId="LiveId" clId="{41DD08D7-CF00-4902-AAB6-811FA608F1E8}" dt="2020-12-26T13:23:32.905" v="349" actId="478"/>
          <ac:picMkLst>
            <pc:docMk/>
            <pc:sldMk cId="2681860555" sldId="281"/>
            <ac:picMk id="4" creationId="{A93D1F12-3ACE-42AC-BA74-E57FB58BC130}"/>
          </ac:picMkLst>
        </pc:picChg>
        <pc:picChg chg="add mod">
          <ac:chgData name="David Fong" userId="af8d513baac0cf65" providerId="LiveId" clId="{41DD08D7-CF00-4902-AAB6-811FA608F1E8}" dt="2020-12-28T07:49:13.853" v="3876" actId="1036"/>
          <ac:picMkLst>
            <pc:docMk/>
            <pc:sldMk cId="2681860555" sldId="281"/>
            <ac:picMk id="13" creationId="{9EFFDE72-E8DD-4D79-83B9-B4DAF77E28BF}"/>
          </ac:picMkLst>
        </pc:picChg>
        <pc:picChg chg="add mod">
          <ac:chgData name="David Fong" userId="af8d513baac0cf65" providerId="LiveId" clId="{41DD08D7-CF00-4902-AAB6-811FA608F1E8}" dt="2020-12-28T07:49:10.038" v="3875" actId="1036"/>
          <ac:picMkLst>
            <pc:docMk/>
            <pc:sldMk cId="2681860555" sldId="281"/>
            <ac:picMk id="14" creationId="{AAB2CC3E-99C3-41B9-856C-82416AE41E3A}"/>
          </ac:picMkLst>
        </pc:picChg>
      </pc:sldChg>
      <pc:sldChg chg="addSp delSp modSp add mod ord">
        <pc:chgData name="David Fong" userId="af8d513baac0cf65" providerId="LiveId" clId="{41DD08D7-CF00-4902-AAB6-811FA608F1E8}" dt="2020-12-31T10:56:32.596" v="8604" actId="313"/>
        <pc:sldMkLst>
          <pc:docMk/>
          <pc:sldMk cId="1300210155" sldId="282"/>
        </pc:sldMkLst>
        <pc:spChg chg="add mod">
          <ac:chgData name="David Fong" userId="af8d513baac0cf65" providerId="LiveId" clId="{41DD08D7-CF00-4902-AAB6-811FA608F1E8}" dt="2020-12-31T02:16:14.987" v="5741" actId="1037"/>
          <ac:spMkLst>
            <pc:docMk/>
            <pc:sldMk cId="1300210155" sldId="282"/>
            <ac:spMk id="13" creationId="{288047C9-5675-4D44-BFAC-8BE052FCB003}"/>
          </ac:spMkLst>
        </pc:spChg>
        <pc:spChg chg="add mod">
          <ac:chgData name="David Fong" userId="af8d513baac0cf65" providerId="LiveId" clId="{41DD08D7-CF00-4902-AAB6-811FA608F1E8}" dt="2020-12-31T10:56:32.596" v="8604" actId="313"/>
          <ac:spMkLst>
            <pc:docMk/>
            <pc:sldMk cId="1300210155" sldId="282"/>
            <ac:spMk id="15" creationId="{4AA5E5CC-F7BC-4DAA-A91F-A68841BA813A}"/>
          </ac:spMkLst>
        </pc:spChg>
        <pc:picChg chg="add del mod">
          <ac:chgData name="David Fong" userId="af8d513baac0cf65" providerId="LiveId" clId="{41DD08D7-CF00-4902-AAB6-811FA608F1E8}" dt="2020-12-31T10:20:33.371" v="8238" actId="478"/>
          <ac:picMkLst>
            <pc:docMk/>
            <pc:sldMk cId="1300210155" sldId="282"/>
            <ac:picMk id="3" creationId="{06E6AF8F-8D33-44F9-B39D-435EC866CE06}"/>
          </ac:picMkLst>
        </pc:picChg>
        <pc:picChg chg="del">
          <ac:chgData name="David Fong" userId="af8d513baac0cf65" providerId="LiveId" clId="{41DD08D7-CF00-4902-AAB6-811FA608F1E8}" dt="2020-12-26T13:32:54.302" v="379" actId="478"/>
          <ac:picMkLst>
            <pc:docMk/>
            <pc:sldMk cId="1300210155" sldId="282"/>
            <ac:picMk id="4" creationId="{EEE8FD6D-CEFE-43D6-940C-332CF6267D9A}"/>
          </ac:picMkLst>
        </pc:picChg>
        <pc:picChg chg="add mod">
          <ac:chgData name="David Fong" userId="af8d513baac0cf65" providerId="LiveId" clId="{41DD08D7-CF00-4902-AAB6-811FA608F1E8}" dt="2020-12-26T13:35:38.231" v="406" actId="1076"/>
          <ac:picMkLst>
            <pc:docMk/>
            <pc:sldMk cId="1300210155" sldId="282"/>
            <ac:picMk id="6" creationId="{5E957A54-61B3-4202-AFA9-69E2311B2B5D}"/>
          </ac:picMkLst>
        </pc:picChg>
        <pc:picChg chg="add mod">
          <ac:chgData name="David Fong" userId="af8d513baac0cf65" providerId="LiveId" clId="{41DD08D7-CF00-4902-AAB6-811FA608F1E8}" dt="2020-12-26T13:35:24.640" v="405" actId="1076"/>
          <ac:picMkLst>
            <pc:docMk/>
            <pc:sldMk cId="1300210155" sldId="282"/>
            <ac:picMk id="8" creationId="{25E4F77D-E8F8-4AEF-8EDD-308DB437C30E}"/>
          </ac:picMkLst>
        </pc:picChg>
      </pc:sldChg>
      <pc:sldChg chg="addSp delSp modSp add del mod ord">
        <pc:chgData name="David Fong" userId="af8d513baac0cf65" providerId="LiveId" clId="{41DD08D7-CF00-4902-AAB6-811FA608F1E8}" dt="2020-12-31T02:16:50.784" v="5742" actId="47"/>
        <pc:sldMkLst>
          <pc:docMk/>
          <pc:sldMk cId="2870002987" sldId="283"/>
        </pc:sldMkLst>
        <pc:picChg chg="del">
          <ac:chgData name="David Fong" userId="af8d513baac0cf65" providerId="LiveId" clId="{41DD08D7-CF00-4902-AAB6-811FA608F1E8}" dt="2020-12-26T13:55:22.598" v="429" actId="478"/>
          <ac:picMkLst>
            <pc:docMk/>
            <pc:sldMk cId="2870002987" sldId="283"/>
            <ac:picMk id="3" creationId="{74EF38FB-35B0-4443-9553-6F117E2665AF}"/>
          </ac:picMkLst>
        </pc:picChg>
        <pc:picChg chg="add del mod">
          <ac:chgData name="David Fong" userId="af8d513baac0cf65" providerId="LiveId" clId="{41DD08D7-CF00-4902-AAB6-811FA608F1E8}" dt="2020-12-31T01:58:51.271" v="5207" actId="21"/>
          <ac:picMkLst>
            <pc:docMk/>
            <pc:sldMk cId="2870002987" sldId="283"/>
            <ac:picMk id="4" creationId="{91586B0F-9A37-4664-B31E-D8308BAD08D1}"/>
          </ac:picMkLst>
        </pc:picChg>
      </pc:sldChg>
      <pc:sldChg chg="addSp delSp modSp add mod ord">
        <pc:chgData name="David Fong" userId="af8d513baac0cf65" providerId="LiveId" clId="{41DD08D7-CF00-4902-AAB6-811FA608F1E8}" dt="2020-12-31T10:20:06.649" v="8237" actId="478"/>
        <pc:sldMkLst>
          <pc:docMk/>
          <pc:sldMk cId="3519475654" sldId="284"/>
        </pc:sldMkLst>
        <pc:spChg chg="add mod">
          <ac:chgData name="David Fong" userId="af8d513baac0cf65" providerId="LiveId" clId="{41DD08D7-CF00-4902-AAB6-811FA608F1E8}" dt="2020-12-31T08:26:47.741" v="6890" actId="1037"/>
          <ac:spMkLst>
            <pc:docMk/>
            <pc:sldMk cId="3519475654" sldId="284"/>
            <ac:spMk id="15" creationId="{299EF36D-1B99-40A1-BD39-51B5DD99AD59}"/>
          </ac:spMkLst>
        </pc:spChg>
        <pc:spChg chg="add del">
          <ac:chgData name="David Fong" userId="af8d513baac0cf65" providerId="LiveId" clId="{41DD08D7-CF00-4902-AAB6-811FA608F1E8}" dt="2020-12-31T10:20:06.649" v="8237" actId="478"/>
          <ac:spMkLst>
            <pc:docMk/>
            <pc:sldMk cId="3519475654" sldId="284"/>
            <ac:spMk id="16" creationId="{7B2FB3A2-88B3-45D8-B2AF-A6A272763A2F}"/>
          </ac:spMkLst>
        </pc:spChg>
        <pc:picChg chg="add del mod">
          <ac:chgData name="David Fong" userId="af8d513baac0cf65" providerId="LiveId" clId="{41DD08D7-CF00-4902-AAB6-811FA608F1E8}" dt="2020-12-26T14:14:06.700" v="604" actId="21"/>
          <ac:picMkLst>
            <pc:docMk/>
            <pc:sldMk cId="3519475654" sldId="284"/>
            <ac:picMk id="3" creationId="{7A7A1157-9D2F-4F5B-BE97-68B376F897A6}"/>
          </ac:picMkLst>
        </pc:picChg>
        <pc:picChg chg="del">
          <ac:chgData name="David Fong" userId="af8d513baac0cf65" providerId="LiveId" clId="{41DD08D7-CF00-4902-AAB6-811FA608F1E8}" dt="2020-12-26T13:58:17.014" v="437" actId="478"/>
          <ac:picMkLst>
            <pc:docMk/>
            <pc:sldMk cId="3519475654" sldId="284"/>
            <ac:picMk id="4" creationId="{B618CC13-CE04-4528-97ED-540A8D410BB8}"/>
          </ac:picMkLst>
        </pc:picChg>
        <pc:picChg chg="add mod">
          <ac:chgData name="David Fong" userId="af8d513baac0cf65" providerId="LiveId" clId="{41DD08D7-CF00-4902-AAB6-811FA608F1E8}" dt="2020-12-31T10:14:39.857" v="8148" actId="14100"/>
          <ac:picMkLst>
            <pc:docMk/>
            <pc:sldMk cId="3519475654" sldId="284"/>
            <ac:picMk id="13" creationId="{534B5AEC-2A31-47BB-940A-9BB0BAAF8D55}"/>
          </ac:picMkLst>
        </pc:picChg>
        <pc:picChg chg="add mod">
          <ac:chgData name="David Fong" userId="af8d513baac0cf65" providerId="LiveId" clId="{41DD08D7-CF00-4902-AAB6-811FA608F1E8}" dt="2020-12-26T14:33:55.256" v="947" actId="14100"/>
          <ac:picMkLst>
            <pc:docMk/>
            <pc:sldMk cId="3519475654" sldId="284"/>
            <ac:picMk id="14" creationId="{367B0702-3A4E-4ACC-BBC0-1822B1197FC6}"/>
          </ac:picMkLst>
        </pc:picChg>
      </pc:sldChg>
      <pc:sldChg chg="addSp delSp modSp add mod modShow">
        <pc:chgData name="David Fong" userId="af8d513baac0cf65" providerId="LiveId" clId="{41DD08D7-CF00-4902-AAB6-811FA608F1E8}" dt="2021-01-10T07:04:43.901" v="9999" actId="729"/>
        <pc:sldMkLst>
          <pc:docMk/>
          <pc:sldMk cId="3717960442" sldId="285"/>
        </pc:sldMkLst>
        <pc:spChg chg="add mod">
          <ac:chgData name="David Fong" userId="af8d513baac0cf65" providerId="LiveId" clId="{41DD08D7-CF00-4902-AAB6-811FA608F1E8}" dt="2020-12-31T08:40:45.594" v="7355" actId="1037"/>
          <ac:spMkLst>
            <pc:docMk/>
            <pc:sldMk cId="3717960442" sldId="285"/>
            <ac:spMk id="12" creationId="{7218804C-9EED-4776-B49C-FB6769E135E4}"/>
          </ac:spMkLst>
        </pc:spChg>
        <pc:picChg chg="del">
          <ac:chgData name="David Fong" userId="af8d513baac0cf65" providerId="LiveId" clId="{41DD08D7-CF00-4902-AAB6-811FA608F1E8}" dt="2020-12-26T14:03:00.930" v="465" actId="478"/>
          <ac:picMkLst>
            <pc:docMk/>
            <pc:sldMk cId="3717960442" sldId="285"/>
            <ac:picMk id="3" creationId="{3FD1FCB7-80F2-40E4-BB21-6FA03141E638}"/>
          </ac:picMkLst>
        </pc:picChg>
        <pc:picChg chg="add mod">
          <ac:chgData name="David Fong" userId="af8d513baac0cf65" providerId="LiveId" clId="{41DD08D7-CF00-4902-AAB6-811FA608F1E8}" dt="2020-12-26T14:07:28.283" v="578" actId="1076"/>
          <ac:picMkLst>
            <pc:docMk/>
            <pc:sldMk cId="3717960442" sldId="285"/>
            <ac:picMk id="4" creationId="{198D72F0-625D-48C8-B794-36DA6C1F5B2F}"/>
          </ac:picMkLst>
        </pc:picChg>
        <pc:picChg chg="del">
          <ac:chgData name="David Fong" userId="af8d513baac0cf65" providerId="LiveId" clId="{41DD08D7-CF00-4902-AAB6-811FA608F1E8}" dt="2020-12-26T14:03:02.361" v="466" actId="478"/>
          <ac:picMkLst>
            <pc:docMk/>
            <pc:sldMk cId="3717960442" sldId="285"/>
            <ac:picMk id="6" creationId="{90F31965-6EAA-471F-90CA-2EBA94527CF5}"/>
          </ac:picMkLst>
        </pc:picChg>
        <pc:picChg chg="add mod modCrop">
          <ac:chgData name="David Fong" userId="af8d513baac0cf65" providerId="LiveId" clId="{41DD08D7-CF00-4902-AAB6-811FA608F1E8}" dt="2020-12-26T14:09:57.883" v="590" actId="14100"/>
          <ac:picMkLst>
            <pc:docMk/>
            <pc:sldMk cId="3717960442" sldId="285"/>
            <ac:picMk id="7" creationId="{E56CE47B-4DBC-42B5-A78C-36D543FBD5A7}"/>
          </ac:picMkLst>
        </pc:picChg>
      </pc:sldChg>
      <pc:sldChg chg="addSp delSp modSp add mod ord modShow">
        <pc:chgData name="David Fong" userId="af8d513baac0cf65" providerId="LiveId" clId="{41DD08D7-CF00-4902-AAB6-811FA608F1E8}" dt="2021-01-03T14:56:59.123" v="9989" actId="729"/>
        <pc:sldMkLst>
          <pc:docMk/>
          <pc:sldMk cId="620070552" sldId="286"/>
        </pc:sldMkLst>
        <pc:spChg chg="add mod">
          <ac:chgData name="David Fong" userId="af8d513baac0cf65" providerId="LiveId" clId="{41DD08D7-CF00-4902-AAB6-811FA608F1E8}" dt="2021-01-03T05:46:48.542" v="9725" actId="404"/>
          <ac:spMkLst>
            <pc:docMk/>
            <pc:sldMk cId="620070552" sldId="286"/>
            <ac:spMk id="3" creationId="{E93369BB-13C9-46B3-B501-E60A7AD40EF8}"/>
          </ac:spMkLst>
        </pc:spChg>
        <pc:spChg chg="add del mod">
          <ac:chgData name="David Fong" userId="af8d513baac0cf65" providerId="LiveId" clId="{41DD08D7-CF00-4902-AAB6-811FA608F1E8}" dt="2021-01-03T05:32:34.953" v="9569" actId="21"/>
          <ac:spMkLst>
            <pc:docMk/>
            <pc:sldMk cId="620070552" sldId="286"/>
            <ac:spMk id="5" creationId="{91C455B8-0906-4E57-82C4-C8319BC6EC4E}"/>
          </ac:spMkLst>
        </pc:spChg>
        <pc:spChg chg="add mod">
          <ac:chgData name="David Fong" userId="af8d513baac0cf65" providerId="LiveId" clId="{41DD08D7-CF00-4902-AAB6-811FA608F1E8}" dt="2021-01-03T05:45:04.979" v="9696" actId="207"/>
          <ac:spMkLst>
            <pc:docMk/>
            <pc:sldMk cId="620070552" sldId="286"/>
            <ac:spMk id="6" creationId="{105EBEDC-CD49-4ACE-BD5C-8DC0E9203559}"/>
          </ac:spMkLst>
        </pc:spChg>
        <pc:spChg chg="add mod">
          <ac:chgData name="David Fong" userId="af8d513baac0cf65" providerId="LiveId" clId="{41DD08D7-CF00-4902-AAB6-811FA608F1E8}" dt="2021-01-03T05:46:38.277" v="9723" actId="1076"/>
          <ac:spMkLst>
            <pc:docMk/>
            <pc:sldMk cId="620070552" sldId="286"/>
            <ac:spMk id="7" creationId="{B30D533C-6506-4CDE-A0A6-71C02F32258F}"/>
          </ac:spMkLst>
        </pc:spChg>
        <pc:spChg chg="add mod">
          <ac:chgData name="David Fong" userId="af8d513baac0cf65" providerId="LiveId" clId="{41DD08D7-CF00-4902-AAB6-811FA608F1E8}" dt="2021-01-03T05:47:24.655" v="9727" actId="207"/>
          <ac:spMkLst>
            <pc:docMk/>
            <pc:sldMk cId="620070552" sldId="286"/>
            <ac:spMk id="8" creationId="{1F48961E-C192-490F-8D82-CA957671386D}"/>
          </ac:spMkLst>
        </pc:spChg>
        <pc:spChg chg="add del mod">
          <ac:chgData name="David Fong" userId="af8d513baac0cf65" providerId="LiveId" clId="{41DD08D7-CF00-4902-AAB6-811FA608F1E8}" dt="2021-01-03T05:32:52.209" v="9571" actId="21"/>
          <ac:spMkLst>
            <pc:docMk/>
            <pc:sldMk cId="620070552" sldId="286"/>
            <ac:spMk id="12" creationId="{1C1C3A31-D50F-4A66-B34A-F9F9194B2522}"/>
          </ac:spMkLst>
        </pc:spChg>
        <pc:spChg chg="add del mod">
          <ac:chgData name="David Fong" userId="af8d513baac0cf65" providerId="LiveId" clId="{41DD08D7-CF00-4902-AAB6-811FA608F1E8}" dt="2021-01-03T06:06:43.975" v="9728" actId="478"/>
          <ac:spMkLst>
            <pc:docMk/>
            <pc:sldMk cId="620070552" sldId="286"/>
            <ac:spMk id="14" creationId="{60DB108B-55FB-41C8-BD35-F7F5764CF8D9}"/>
          </ac:spMkLst>
        </pc:spChg>
        <pc:spChg chg="add mod">
          <ac:chgData name="David Fong" userId="af8d513baac0cf65" providerId="LiveId" clId="{41DD08D7-CF00-4902-AAB6-811FA608F1E8}" dt="2021-01-03T06:06:45.538" v="9729"/>
          <ac:spMkLst>
            <pc:docMk/>
            <pc:sldMk cId="620070552" sldId="286"/>
            <ac:spMk id="20" creationId="{495C9561-A782-4A4E-AE84-7378246C1961}"/>
          </ac:spMkLst>
        </pc:spChg>
        <pc:picChg chg="del">
          <ac:chgData name="David Fong" userId="af8d513baac0cf65" providerId="LiveId" clId="{41DD08D7-CF00-4902-AAB6-811FA608F1E8}" dt="2020-12-27T14:18:25.741" v="1184" actId="478"/>
          <ac:picMkLst>
            <pc:docMk/>
            <pc:sldMk cId="620070552" sldId="286"/>
            <ac:picMk id="3" creationId="{5793DBAA-D71C-495F-80A6-DE8CCF3DCA98}"/>
          </ac:picMkLst>
        </pc:picChg>
        <pc:picChg chg="add mod modCrop">
          <ac:chgData name="David Fong" userId="af8d513baac0cf65" providerId="LiveId" clId="{41DD08D7-CF00-4902-AAB6-811FA608F1E8}" dt="2020-12-27T14:23:00.382" v="1224" actId="1036"/>
          <ac:picMkLst>
            <pc:docMk/>
            <pc:sldMk cId="620070552" sldId="286"/>
            <ac:picMk id="4" creationId="{3FA11C55-AFF0-4814-BCF5-DA007236495D}"/>
          </ac:picMkLst>
        </pc:picChg>
      </pc:sldChg>
      <pc:sldChg chg="addSp delSp modSp add mod modShow">
        <pc:chgData name="David Fong" userId="af8d513baac0cf65" providerId="LiveId" clId="{41DD08D7-CF00-4902-AAB6-811FA608F1E8}" dt="2021-01-03T14:57:14.547" v="9991" actId="729"/>
        <pc:sldMkLst>
          <pc:docMk/>
          <pc:sldMk cId="3284672843" sldId="287"/>
        </pc:sldMkLst>
        <pc:spChg chg="mod">
          <ac:chgData name="David Fong" userId="af8d513baac0cf65" providerId="LiveId" clId="{41DD08D7-CF00-4902-AAB6-811FA608F1E8}" dt="2021-01-03T06:46:58.719" v="9981" actId="1036"/>
          <ac:spMkLst>
            <pc:docMk/>
            <pc:sldMk cId="3284672843" sldId="287"/>
            <ac:spMk id="2" creationId="{63ED5BEB-749A-4AF3-B9AF-7C054D6F18A1}"/>
          </ac:spMkLst>
        </pc:spChg>
        <pc:spChg chg="add mod">
          <ac:chgData name="David Fong" userId="af8d513baac0cf65" providerId="LiveId" clId="{41DD08D7-CF00-4902-AAB6-811FA608F1E8}" dt="2020-12-29T16:22:14.305" v="4246" actId="20577"/>
          <ac:spMkLst>
            <pc:docMk/>
            <pc:sldMk cId="3284672843" sldId="287"/>
            <ac:spMk id="8" creationId="{47CBE30D-A7C6-429A-8CA7-D482D911FEBF}"/>
          </ac:spMkLst>
        </pc:spChg>
        <pc:picChg chg="del">
          <ac:chgData name="David Fong" userId="af8d513baac0cf65" providerId="LiveId" clId="{41DD08D7-CF00-4902-AAB6-811FA608F1E8}" dt="2020-12-29T16:10:40.207" v="4111" actId="478"/>
          <ac:picMkLst>
            <pc:docMk/>
            <pc:sldMk cId="3284672843" sldId="287"/>
            <ac:picMk id="4" creationId="{6B61150C-7766-4CE0-85FC-B54078E40A9C}"/>
          </ac:picMkLst>
        </pc:picChg>
        <pc:picChg chg="add del mod modCrop">
          <ac:chgData name="David Fong" userId="af8d513baac0cf65" providerId="LiveId" clId="{41DD08D7-CF00-4902-AAB6-811FA608F1E8}" dt="2020-12-29T16:12:52.673" v="4145" actId="478"/>
          <ac:picMkLst>
            <pc:docMk/>
            <pc:sldMk cId="3284672843" sldId="287"/>
            <ac:picMk id="5" creationId="{FE15CC5F-ECFA-4E37-96C0-FC8C5A911E0E}"/>
          </ac:picMkLst>
        </pc:picChg>
        <pc:picChg chg="add mod">
          <ac:chgData name="David Fong" userId="af8d513baac0cf65" providerId="LiveId" clId="{41DD08D7-CF00-4902-AAB6-811FA608F1E8}" dt="2020-12-29T16:14:02.541" v="4172" actId="14100"/>
          <ac:picMkLst>
            <pc:docMk/>
            <pc:sldMk cId="3284672843" sldId="287"/>
            <ac:picMk id="7" creationId="{069002E1-5037-4441-AAD4-D28C02E3450D}"/>
          </ac:picMkLst>
        </pc:picChg>
      </pc:sldChg>
      <pc:sldChg chg="addSp delSp modSp add mod">
        <pc:chgData name="David Fong" userId="af8d513baac0cf65" providerId="LiveId" clId="{41DD08D7-CF00-4902-AAB6-811FA608F1E8}" dt="2021-01-01T13:41:45.101" v="8801" actId="1037"/>
        <pc:sldMkLst>
          <pc:docMk/>
          <pc:sldMk cId="1361053196" sldId="288"/>
        </pc:sldMkLst>
        <pc:spChg chg="mod">
          <ac:chgData name="David Fong" userId="af8d513baac0cf65" providerId="LiveId" clId="{41DD08D7-CF00-4902-AAB6-811FA608F1E8}" dt="2021-01-01T13:41:45.101" v="8801" actId="1037"/>
          <ac:spMkLst>
            <pc:docMk/>
            <pc:sldMk cId="1361053196" sldId="288"/>
            <ac:spMk id="12" creationId="{7218804C-9EED-4776-B49C-FB6769E135E4}"/>
          </ac:spMkLst>
        </pc:spChg>
        <pc:picChg chg="add mod">
          <ac:chgData name="David Fong" userId="af8d513baac0cf65" providerId="LiveId" clId="{41DD08D7-CF00-4902-AAB6-811FA608F1E8}" dt="2021-01-01T13:29:26.600" v="8669" actId="931"/>
          <ac:picMkLst>
            <pc:docMk/>
            <pc:sldMk cId="1361053196" sldId="288"/>
            <ac:picMk id="3" creationId="{7773749E-B22A-41B9-9107-8EDACD1A5D6F}"/>
          </ac:picMkLst>
        </pc:picChg>
        <pc:picChg chg="del">
          <ac:chgData name="David Fong" userId="af8d513baac0cf65" providerId="LiveId" clId="{41DD08D7-CF00-4902-AAB6-811FA608F1E8}" dt="2021-01-01T13:28:43.453" v="8667" actId="478"/>
          <ac:picMkLst>
            <pc:docMk/>
            <pc:sldMk cId="1361053196" sldId="288"/>
            <ac:picMk id="4" creationId="{198D72F0-625D-48C8-B794-36DA6C1F5B2F}"/>
          </ac:picMkLst>
        </pc:picChg>
        <pc:picChg chg="del">
          <ac:chgData name="David Fong" userId="af8d513baac0cf65" providerId="LiveId" clId="{41DD08D7-CF00-4902-AAB6-811FA608F1E8}" dt="2021-01-01T13:28:45.075" v="8668" actId="478"/>
          <ac:picMkLst>
            <pc:docMk/>
            <pc:sldMk cId="1361053196" sldId="288"/>
            <ac:picMk id="7" creationId="{E56CE47B-4DBC-42B5-A78C-36D543FBD5A7}"/>
          </ac:picMkLst>
        </pc:picChg>
      </pc:sldChg>
      <pc:sldChg chg="delSp modSp add del mod ord">
        <pc:chgData name="David Fong" userId="af8d513baac0cf65" providerId="LiveId" clId="{41DD08D7-CF00-4902-AAB6-811FA608F1E8}" dt="2021-01-02T12:36:03.344" v="8936" actId="47"/>
        <pc:sldMkLst>
          <pc:docMk/>
          <pc:sldMk cId="11430136" sldId="307"/>
        </pc:sldMkLst>
        <pc:spChg chg="del mod">
          <ac:chgData name="David Fong" userId="af8d513baac0cf65" providerId="LiveId" clId="{41DD08D7-CF00-4902-AAB6-811FA608F1E8}" dt="2021-01-02T12:31:29.807" v="8857" actId="21"/>
          <ac:spMkLst>
            <pc:docMk/>
            <pc:sldMk cId="11430136" sldId="307"/>
            <ac:spMk id="72" creationId="{00000000-0000-0000-0000-000000000000}"/>
          </ac:spMkLst>
        </pc:spChg>
        <pc:picChg chg="del mod">
          <ac:chgData name="David Fong" userId="af8d513baac0cf65" providerId="LiveId" clId="{41DD08D7-CF00-4902-AAB6-811FA608F1E8}" dt="2021-01-02T12:31:29.807" v="8857" actId="21"/>
          <ac:picMkLst>
            <pc:docMk/>
            <pc:sldMk cId="11430136" sldId="307"/>
            <ac:picMk id="4" creationId="{DD1D93A5-CCD7-4424-B6CA-ABCEF27E10D1}"/>
          </ac:picMkLst>
        </pc:picChg>
        <pc:picChg chg="del mod">
          <ac:chgData name="David Fong" userId="af8d513baac0cf65" providerId="LiveId" clId="{41DD08D7-CF00-4902-AAB6-811FA608F1E8}" dt="2021-01-02T12:31:29.807" v="8857" actId="21"/>
          <ac:picMkLst>
            <pc:docMk/>
            <pc:sldMk cId="11430136" sldId="307"/>
            <ac:picMk id="6" creationId="{6C6F9141-02DE-4F0B-B555-092A6BC6CF26}"/>
          </ac:picMkLst>
        </pc:picChg>
        <pc:picChg chg="del mod">
          <ac:chgData name="David Fong" userId="af8d513baac0cf65" providerId="LiveId" clId="{41DD08D7-CF00-4902-AAB6-811FA608F1E8}" dt="2021-01-02T12:31:29.807" v="8857" actId="21"/>
          <ac:picMkLst>
            <pc:docMk/>
            <pc:sldMk cId="11430136" sldId="307"/>
            <ac:picMk id="8" creationId="{A3210222-DBA9-4E8F-8BE6-9D9CDDA69006}"/>
          </ac:picMkLst>
        </pc:picChg>
        <pc:picChg chg="del mod">
          <ac:chgData name="David Fong" userId="af8d513baac0cf65" providerId="LiveId" clId="{41DD08D7-CF00-4902-AAB6-811FA608F1E8}" dt="2021-01-02T12:31:29.807" v="8857" actId="21"/>
          <ac:picMkLst>
            <pc:docMk/>
            <pc:sldMk cId="11430136" sldId="307"/>
            <ac:picMk id="10" creationId="{383DBACD-3234-474D-9617-8E398DFBBA93}"/>
          </ac:picMkLst>
        </pc:picChg>
        <pc:picChg chg="del">
          <ac:chgData name="David Fong" userId="af8d513baac0cf65" providerId="LiveId" clId="{41DD08D7-CF00-4902-AAB6-811FA608F1E8}" dt="2021-01-02T12:28:20.187" v="8840" actId="478"/>
          <ac:picMkLst>
            <pc:docMk/>
            <pc:sldMk cId="11430136" sldId="307"/>
            <ac:picMk id="69" creationId="{00000000-0000-0000-0000-000000000000}"/>
          </ac:picMkLst>
        </pc:picChg>
      </pc:sldChg>
      <pc:sldChg chg="addSp delSp modSp add del mod ord">
        <pc:chgData name="David Fong" userId="af8d513baac0cf65" providerId="LiveId" clId="{41DD08D7-CF00-4902-AAB6-811FA608F1E8}" dt="2021-01-02T13:19:17.520" v="9281" actId="47"/>
        <pc:sldMkLst>
          <pc:docMk/>
          <pc:sldMk cId="0" sldId="397"/>
        </pc:sldMkLst>
        <pc:spChg chg="add mod">
          <ac:chgData name="David Fong" userId="af8d513baac0cf65" providerId="LiveId" clId="{41DD08D7-CF00-4902-AAB6-811FA608F1E8}" dt="2021-01-02T12:43:36.940" v="9017" actId="21"/>
          <ac:spMkLst>
            <pc:docMk/>
            <pc:sldMk cId="0" sldId="397"/>
            <ac:spMk id="7" creationId="{47945060-1DF4-4D80-815B-8A9FAA925FF5}"/>
          </ac:spMkLst>
        </pc:spChg>
        <pc:picChg chg="del">
          <ac:chgData name="David Fong" userId="af8d513baac0cf65" providerId="LiveId" clId="{41DD08D7-CF00-4902-AAB6-811FA608F1E8}" dt="2021-01-02T12:44:12.907" v="9041" actId="21"/>
          <ac:picMkLst>
            <pc:docMk/>
            <pc:sldMk cId="0" sldId="397"/>
            <ac:picMk id="5" creationId="{3274BE3A-27FB-4E3E-ABEF-101A0E60169B}"/>
          </ac:picMkLst>
        </pc:picChg>
        <pc:picChg chg="del">
          <ac:chgData name="David Fong" userId="af8d513baac0cf65" providerId="LiveId" clId="{41DD08D7-CF00-4902-AAB6-811FA608F1E8}" dt="2021-01-02T12:43:36.940" v="9017" actId="21"/>
          <ac:picMkLst>
            <pc:docMk/>
            <pc:sldMk cId="0" sldId="397"/>
            <ac:picMk id="6" creationId="{360AC734-4E49-4B6C-9DE3-38C12FE06C8F}"/>
          </ac:picMkLst>
        </pc:picChg>
      </pc:sldChg>
      <pc:sldChg chg="addSp delSp modSp add del mod ord">
        <pc:chgData name="David Fong" userId="af8d513baac0cf65" providerId="LiveId" clId="{41DD08D7-CF00-4902-AAB6-811FA608F1E8}" dt="2021-01-02T12:43:28.114" v="9016" actId="47"/>
        <pc:sldMkLst>
          <pc:docMk/>
          <pc:sldMk cId="7333706" sldId="411"/>
        </pc:sldMkLst>
        <pc:spChg chg="del">
          <ac:chgData name="David Fong" userId="af8d513baac0cf65" providerId="LiveId" clId="{41DD08D7-CF00-4902-AAB6-811FA608F1E8}" dt="2021-01-02T12:37:16.286" v="8948" actId="21"/>
          <ac:spMkLst>
            <pc:docMk/>
            <pc:sldMk cId="7333706" sldId="411"/>
            <ac:spMk id="2" creationId="{99492620-92A9-43D1-BE5F-AC993A35F0AF}"/>
          </ac:spMkLst>
        </pc:spChg>
        <pc:spChg chg="add mod">
          <ac:chgData name="David Fong" userId="af8d513baac0cf65" providerId="LiveId" clId="{41DD08D7-CF00-4902-AAB6-811FA608F1E8}" dt="2021-01-02T12:36:29.040" v="8937" actId="21"/>
          <ac:spMkLst>
            <pc:docMk/>
            <pc:sldMk cId="7333706" sldId="411"/>
            <ac:spMk id="7" creationId="{A27EFC18-C47D-4A1D-8DC5-EE265BF157F0}"/>
          </ac:spMkLst>
        </pc:spChg>
        <pc:picChg chg="del">
          <ac:chgData name="David Fong" userId="af8d513baac0cf65" providerId="LiveId" clId="{41DD08D7-CF00-4902-AAB6-811FA608F1E8}" dt="2021-01-02T12:29:42.302" v="8850" actId="478"/>
          <ac:picMkLst>
            <pc:docMk/>
            <pc:sldMk cId="7333706" sldId="411"/>
            <ac:picMk id="4" creationId="{9FE408BF-E7BF-4D48-B621-0B12FA6058A2}"/>
          </ac:picMkLst>
        </pc:picChg>
        <pc:picChg chg="del mod">
          <ac:chgData name="David Fong" userId="af8d513baac0cf65" providerId="LiveId" clId="{41DD08D7-CF00-4902-AAB6-811FA608F1E8}" dt="2021-01-02T12:36:29.040" v="8937" actId="21"/>
          <ac:picMkLst>
            <pc:docMk/>
            <pc:sldMk cId="7333706" sldId="411"/>
            <ac:picMk id="6" creationId="{5B23CFF0-775E-43F6-A9C6-CA59781F63B7}"/>
          </ac:picMkLst>
        </pc:picChg>
      </pc:sldChg>
      <pc:sldChg chg="addSp delSp modSp add mod">
        <pc:chgData name="David Fong" userId="af8d513baac0cf65" providerId="LiveId" clId="{41DD08D7-CF00-4902-AAB6-811FA608F1E8}" dt="2021-01-03T06:37:57.396" v="9874" actId="20577"/>
        <pc:sldMkLst>
          <pc:docMk/>
          <pc:sldMk cId="208198191" sldId="412"/>
        </pc:sldMkLst>
        <pc:spChg chg="add mod">
          <ac:chgData name="David Fong" userId="af8d513baac0cf65" providerId="LiveId" clId="{41DD08D7-CF00-4902-AAB6-811FA608F1E8}" dt="2021-01-02T12:43:11.434" v="9015" actId="12"/>
          <ac:spMkLst>
            <pc:docMk/>
            <pc:sldMk cId="208198191" sldId="412"/>
            <ac:spMk id="12" creationId="{E1211646-5CC3-4585-94A8-C01309254E71}"/>
          </ac:spMkLst>
        </pc:spChg>
        <pc:spChg chg="add del mod">
          <ac:chgData name="David Fong" userId="af8d513baac0cf65" providerId="LiveId" clId="{41DD08D7-CF00-4902-AAB6-811FA608F1E8}" dt="2021-01-02T13:23:31.499" v="9293"/>
          <ac:spMkLst>
            <pc:docMk/>
            <pc:sldMk cId="208198191" sldId="412"/>
            <ac:spMk id="13" creationId="{0179E8A2-DB5C-46AE-B4DE-8C42FF3FBD64}"/>
          </ac:spMkLst>
        </pc:spChg>
        <pc:spChg chg="add mod">
          <ac:chgData name="David Fong" userId="af8d513baac0cf65" providerId="LiveId" clId="{41DD08D7-CF00-4902-AAB6-811FA608F1E8}" dt="2021-01-03T06:37:57.396" v="9874" actId="20577"/>
          <ac:spMkLst>
            <pc:docMk/>
            <pc:sldMk cId="208198191" sldId="412"/>
            <ac:spMk id="13" creationId="{ADA3BA74-9387-4065-A26E-2D9FFB60294B}"/>
          </ac:spMkLst>
        </pc:spChg>
        <pc:spChg chg="add del mod">
          <ac:chgData name="David Fong" userId="af8d513baac0cf65" providerId="LiveId" clId="{41DD08D7-CF00-4902-AAB6-811FA608F1E8}" dt="2021-01-02T13:28:41.142" v="9295" actId="478"/>
          <ac:spMkLst>
            <pc:docMk/>
            <pc:sldMk cId="208198191" sldId="412"/>
            <ac:spMk id="14" creationId="{BF9B940F-4E8B-40B5-A075-BF677C281FF0}"/>
          </ac:spMkLst>
        </pc:spChg>
        <pc:picChg chg="del">
          <ac:chgData name="David Fong" userId="af8d513baac0cf65" providerId="LiveId" clId="{41DD08D7-CF00-4902-AAB6-811FA608F1E8}" dt="2021-01-02T12:35:52.606" v="8935" actId="478"/>
          <ac:picMkLst>
            <pc:docMk/>
            <pc:sldMk cId="208198191" sldId="412"/>
            <ac:picMk id="5" creationId="{ABAECECA-28D4-4B20-A300-574B58472115}"/>
          </ac:picMkLst>
        </pc:picChg>
        <pc:picChg chg="add mod">
          <ac:chgData name="David Fong" userId="af8d513baac0cf65" providerId="LiveId" clId="{41DD08D7-CF00-4902-AAB6-811FA608F1E8}" dt="2021-01-02T12:39:02.079" v="9009" actId="1037"/>
          <ac:picMkLst>
            <pc:docMk/>
            <pc:sldMk cId="208198191" sldId="412"/>
            <ac:picMk id="11" creationId="{13E3A128-5367-48E7-8B69-871898840D70}"/>
          </ac:picMkLst>
        </pc:picChg>
      </pc:sldChg>
      <pc:sldChg chg="addSp delSp modSp add mod">
        <pc:chgData name="David Fong" userId="af8d513baac0cf65" providerId="LiveId" clId="{41DD08D7-CF00-4902-AAB6-811FA608F1E8}" dt="2021-01-03T06:39:02.575" v="9928" actId="20577"/>
        <pc:sldMkLst>
          <pc:docMk/>
          <pc:sldMk cId="3432475732" sldId="413"/>
        </pc:sldMkLst>
        <pc:spChg chg="add mod">
          <ac:chgData name="David Fong" userId="af8d513baac0cf65" providerId="LiveId" clId="{41DD08D7-CF00-4902-AAB6-811FA608F1E8}" dt="2021-01-03T06:39:02.575" v="9928" actId="20577"/>
          <ac:spMkLst>
            <pc:docMk/>
            <pc:sldMk cId="3432475732" sldId="413"/>
            <ac:spMk id="13" creationId="{6DA68242-4EBB-45AF-AE92-4685EF7A67EF}"/>
          </ac:spMkLst>
        </pc:spChg>
        <pc:picChg chg="del">
          <ac:chgData name="David Fong" userId="af8d513baac0cf65" providerId="LiveId" clId="{41DD08D7-CF00-4902-AAB6-811FA608F1E8}" dt="2021-01-02T12:43:41.148" v="9018" actId="478"/>
          <ac:picMkLst>
            <pc:docMk/>
            <pc:sldMk cId="3432475732" sldId="413"/>
            <ac:picMk id="5" creationId="{ABAECECA-28D4-4B20-A300-574B58472115}"/>
          </ac:picMkLst>
        </pc:picChg>
        <pc:picChg chg="add mod">
          <ac:chgData name="David Fong" userId="af8d513baac0cf65" providerId="LiveId" clId="{41DD08D7-CF00-4902-AAB6-811FA608F1E8}" dt="2021-01-02T12:44:04.397" v="9040" actId="1037"/>
          <ac:picMkLst>
            <pc:docMk/>
            <pc:sldMk cId="3432475732" sldId="413"/>
            <ac:picMk id="11" creationId="{BC457745-64A6-4768-93B6-8B210E542363}"/>
          </ac:picMkLst>
        </pc:picChg>
        <pc:picChg chg="add mod">
          <ac:chgData name="David Fong" userId="af8d513baac0cf65" providerId="LiveId" clId="{41DD08D7-CF00-4902-AAB6-811FA608F1E8}" dt="2021-01-02T12:44:29.048" v="9044" actId="14100"/>
          <ac:picMkLst>
            <pc:docMk/>
            <pc:sldMk cId="3432475732" sldId="413"/>
            <ac:picMk id="12" creationId="{8B39E83E-65A4-4F4C-B6D7-ED1BBA9FABC5}"/>
          </ac:picMkLst>
        </pc:picChg>
      </pc:sldChg>
      <pc:sldChg chg="addSp modSp add mod">
        <pc:chgData name="David Fong" userId="af8d513baac0cf65" providerId="LiveId" clId="{41DD08D7-CF00-4902-AAB6-811FA608F1E8}" dt="2021-01-02T13:08:42.366" v="9280" actId="313"/>
        <pc:sldMkLst>
          <pc:docMk/>
          <pc:sldMk cId="3959703563" sldId="414"/>
        </pc:sldMkLst>
        <pc:spChg chg="add mod">
          <ac:chgData name="David Fong" userId="af8d513baac0cf65" providerId="LiveId" clId="{41DD08D7-CF00-4902-AAB6-811FA608F1E8}" dt="2021-01-02T13:08:42.366" v="9280" actId="313"/>
          <ac:spMkLst>
            <pc:docMk/>
            <pc:sldMk cId="3959703563" sldId="414"/>
            <ac:spMk id="11" creationId="{4B72A555-6404-4EDE-9F5C-E2970B8A4402}"/>
          </ac:spMkLst>
        </pc:spChg>
      </pc:sldChg>
      <pc:sldChg chg="addSp delSp modSp add mod modShow">
        <pc:chgData name="David Fong" userId="af8d513baac0cf65" providerId="LiveId" clId="{41DD08D7-CF00-4902-AAB6-811FA608F1E8}" dt="2021-01-03T06:41:34.619" v="9949" actId="1037"/>
        <pc:sldMkLst>
          <pc:docMk/>
          <pc:sldMk cId="2054827888" sldId="415"/>
        </pc:sldMkLst>
        <pc:spChg chg="del mod">
          <ac:chgData name="David Fong" userId="af8d513baac0cf65" providerId="LiveId" clId="{41DD08D7-CF00-4902-AAB6-811FA608F1E8}" dt="2021-01-03T05:32:26.219" v="9568" actId="21"/>
          <ac:spMkLst>
            <pc:docMk/>
            <pc:sldMk cId="2054827888" sldId="415"/>
            <ac:spMk id="5" creationId="{91C455B8-0906-4E57-82C4-C8319BC6EC4E}"/>
          </ac:spMkLst>
        </pc:spChg>
        <pc:spChg chg="add mod">
          <ac:chgData name="David Fong" userId="af8d513baac0cf65" providerId="LiveId" clId="{41DD08D7-CF00-4902-AAB6-811FA608F1E8}" dt="2021-01-03T06:41:34.619" v="9949" actId="1037"/>
          <ac:spMkLst>
            <pc:docMk/>
            <pc:sldMk cId="2054827888" sldId="415"/>
            <ac:spMk id="14" creationId="{E618DC7D-3ABE-4883-944B-FF1341BCA4E3}"/>
          </ac:spMkLst>
        </pc:spChg>
        <pc:picChg chg="add mod">
          <ac:chgData name="David Fong" userId="af8d513baac0cf65" providerId="LiveId" clId="{41DD08D7-CF00-4902-AAB6-811FA608F1E8}" dt="2021-01-03T05:28:42.123" v="9544" actId="1036"/>
          <ac:picMkLst>
            <pc:docMk/>
            <pc:sldMk cId="2054827888" sldId="415"/>
            <ac:picMk id="3" creationId="{0020B5B5-A6CB-4372-946B-3A01AFE74037}"/>
          </ac:picMkLst>
        </pc:picChg>
        <pc:picChg chg="del">
          <ac:chgData name="David Fong" userId="af8d513baac0cf65" providerId="LiveId" clId="{41DD08D7-CF00-4902-AAB6-811FA608F1E8}" dt="2021-01-03T05:28:01.947" v="9515" actId="478"/>
          <ac:picMkLst>
            <pc:docMk/>
            <pc:sldMk cId="2054827888" sldId="415"/>
            <ac:picMk id="4" creationId="{3FA11C55-AFF0-4814-BCF5-DA007236495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7D07B3-F5F6-4734-9F9A-7A516FAF0772}" type="datetimeFigureOut">
              <a:rPr lang="en-SG" smtClean="0"/>
              <a:t>10/8/2021</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665337-3900-4C05-B990-C3CAC3C31C30}" type="slidenum">
              <a:rPr lang="en-SG" smtClean="0"/>
              <a:t>‹#›</a:t>
            </a:fld>
            <a:endParaRPr lang="en-SG"/>
          </a:p>
        </p:txBody>
      </p:sp>
    </p:spTree>
    <p:extLst>
      <p:ext uri="{BB962C8B-B14F-4D97-AF65-F5344CB8AC3E}">
        <p14:creationId xmlns:p14="http://schemas.microsoft.com/office/powerpoint/2010/main" val="1662863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Welcome to our 4</a:t>
            </a:r>
            <a:r>
              <a:rPr lang="en-SG" baseline="30000" dirty="0"/>
              <a:t>th</a:t>
            </a:r>
            <a:r>
              <a:rPr lang="en-SG" dirty="0"/>
              <a:t> session. We have 2 more to go before Consecration Day.</a:t>
            </a:r>
          </a:p>
        </p:txBody>
      </p:sp>
      <p:sp>
        <p:nvSpPr>
          <p:cNvPr id="4" name="Slide Number Placeholder 3"/>
          <p:cNvSpPr>
            <a:spLocks noGrp="1"/>
          </p:cNvSpPr>
          <p:nvPr>
            <p:ph type="sldNum" sz="quarter" idx="5"/>
          </p:nvPr>
        </p:nvSpPr>
        <p:spPr/>
        <p:txBody>
          <a:bodyPr/>
          <a:lstStyle/>
          <a:p>
            <a:fld id="{9B665337-3900-4C05-B990-C3CAC3C31C30}" type="slidenum">
              <a:rPr lang="en-SG" smtClean="0"/>
              <a:t>1</a:t>
            </a:fld>
            <a:endParaRPr lang="en-SG"/>
          </a:p>
        </p:txBody>
      </p:sp>
    </p:spTree>
    <p:extLst>
      <p:ext uri="{BB962C8B-B14F-4D97-AF65-F5344CB8AC3E}">
        <p14:creationId xmlns:p14="http://schemas.microsoft.com/office/powerpoint/2010/main" val="2172267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Using the Revised Standard Version Catholic Edition we read …</a:t>
            </a:r>
          </a:p>
        </p:txBody>
      </p:sp>
      <p:sp>
        <p:nvSpPr>
          <p:cNvPr id="4" name="Slide Number Placeholder 3"/>
          <p:cNvSpPr>
            <a:spLocks noGrp="1"/>
          </p:cNvSpPr>
          <p:nvPr>
            <p:ph type="sldNum" sz="quarter" idx="5"/>
          </p:nvPr>
        </p:nvSpPr>
        <p:spPr/>
        <p:txBody>
          <a:bodyPr/>
          <a:lstStyle/>
          <a:p>
            <a:fld id="{9B665337-3900-4C05-B990-C3CAC3C31C30}" type="slidenum">
              <a:rPr lang="en-SG" smtClean="0"/>
              <a:t>10</a:t>
            </a:fld>
            <a:endParaRPr lang="en-SG"/>
          </a:p>
        </p:txBody>
      </p:sp>
    </p:spTree>
    <p:extLst>
      <p:ext uri="{BB962C8B-B14F-4D97-AF65-F5344CB8AC3E}">
        <p14:creationId xmlns:p14="http://schemas.microsoft.com/office/powerpoint/2010/main" val="2028037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Church teaches that St Joseph, most just, always acted in accord with the Divine Will and gave God and others their due… He was willing to step out of the picture.</a:t>
            </a:r>
          </a:p>
          <a:p>
            <a:r>
              <a:rPr lang="en-US" dirty="0"/>
              <a:t>Saint Joseph was a very devout Jew.  He was not ignorant of the scriptures.  He knew the prophesy of Isaiah that said a virgin would give birth.  He also knew that the heavenly child had to be of the Davidic lineage.  Thus, he never doubted Mary or suspected her of adultery.  He doubted his own worthiness to fulfill such a lofty vocation of being the husband of the Virgin and the earthly father of the Messiah. </a:t>
            </a:r>
          </a:p>
          <a:p>
            <a:r>
              <a:rPr lang="en-US" dirty="0"/>
              <a:t>We are talking extreme humility, only outdone by the Virgin Mary and Jesus Christ. </a:t>
            </a:r>
          </a:p>
          <a:p>
            <a:r>
              <a:rPr lang="en-US" dirty="0"/>
              <a:t>And that is exactly why God chose him.</a:t>
            </a:r>
          </a:p>
          <a:p>
            <a:r>
              <a:rPr lang="en-US" dirty="0"/>
              <a:t>As Our Lady revealed to St Brigid of Sweden; she said … Because he would not suspect evil …</a:t>
            </a:r>
            <a:endParaRPr lang="en-SG" dirty="0"/>
          </a:p>
        </p:txBody>
      </p:sp>
      <p:sp>
        <p:nvSpPr>
          <p:cNvPr id="4" name="Slide Number Placeholder 3"/>
          <p:cNvSpPr>
            <a:spLocks noGrp="1"/>
          </p:cNvSpPr>
          <p:nvPr>
            <p:ph type="sldNum" sz="quarter" idx="5"/>
          </p:nvPr>
        </p:nvSpPr>
        <p:spPr/>
        <p:txBody>
          <a:bodyPr/>
          <a:lstStyle/>
          <a:p>
            <a:fld id="{9B665337-3900-4C05-B990-C3CAC3C31C30}" type="slidenum">
              <a:rPr lang="en-SG" smtClean="0"/>
              <a:t>11</a:t>
            </a:fld>
            <a:endParaRPr lang="en-SG"/>
          </a:p>
        </p:txBody>
      </p:sp>
    </p:spTree>
    <p:extLst>
      <p:ext uri="{BB962C8B-B14F-4D97-AF65-F5344CB8AC3E}">
        <p14:creationId xmlns:p14="http://schemas.microsoft.com/office/powerpoint/2010/main" val="243275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This is the testimony from Mother Cecilia </a:t>
            </a:r>
            <a:r>
              <a:rPr lang="en-SG" dirty="0" err="1"/>
              <a:t>Baij</a:t>
            </a:r>
            <a:r>
              <a:rPr lang="en-SG" dirty="0"/>
              <a:t> … This was St Joseph’s prayer / plea to God as he was making his way to the Temple as summoned</a:t>
            </a:r>
          </a:p>
          <a:p>
            <a:r>
              <a:rPr lang="en-SG" dirty="0"/>
              <a:t>Just like the centurion who said Lord I’m not worthy to have you come under my roof, but only say the word … or like Peter who said to Jesus – away from me, I’m a sinful man … such is the humility of Joseph</a:t>
            </a:r>
          </a:p>
        </p:txBody>
      </p:sp>
      <p:sp>
        <p:nvSpPr>
          <p:cNvPr id="4" name="Slide Number Placeholder 3"/>
          <p:cNvSpPr>
            <a:spLocks noGrp="1"/>
          </p:cNvSpPr>
          <p:nvPr>
            <p:ph type="sldNum" sz="quarter" idx="5"/>
          </p:nvPr>
        </p:nvSpPr>
        <p:spPr/>
        <p:txBody>
          <a:bodyPr/>
          <a:lstStyle/>
          <a:p>
            <a:fld id="{9B665337-3900-4C05-B990-C3CAC3C31C30}" type="slidenum">
              <a:rPr lang="en-SG" smtClean="0"/>
              <a:t>12</a:t>
            </a:fld>
            <a:endParaRPr lang="en-SG"/>
          </a:p>
        </p:txBody>
      </p:sp>
    </p:spTree>
    <p:extLst>
      <p:ext uri="{BB962C8B-B14F-4D97-AF65-F5344CB8AC3E}">
        <p14:creationId xmlns:p14="http://schemas.microsoft.com/office/powerpoint/2010/main" val="1280082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Next I want to quickly cover what the 7 Sorrows and 7 Joys of St Joseph are about. They are all scripture-based</a:t>
            </a:r>
          </a:p>
          <a:p>
            <a:r>
              <a:rPr lang="en-SG" dirty="0"/>
              <a:t>We can actually spend time to dive deeper into each Sorrow / Joy and reflect upon what meaning and lessons we can derive for ourselves. This is another way of contemplating and reflecting upon the virtues of St Joseph. [Practice of Opus Dei] As a follow up after this 33-day consecration we can arrange like what we did previously spending 7 consecutive Wednesdays / Sundays diving into each Sorrow / joy leading to the Solemnity of St Joseph on March 19. [Go through quickly what each Sorrow / Joy is about what are its implications as we apply to our daily living.] Through it all St Joseph’s virtues were clearly on display.</a:t>
            </a:r>
          </a:p>
        </p:txBody>
      </p:sp>
      <p:sp>
        <p:nvSpPr>
          <p:cNvPr id="4" name="Slide Number Placeholder 3"/>
          <p:cNvSpPr>
            <a:spLocks noGrp="1"/>
          </p:cNvSpPr>
          <p:nvPr>
            <p:ph type="sldNum" sz="quarter" idx="5"/>
          </p:nvPr>
        </p:nvSpPr>
        <p:spPr/>
        <p:txBody>
          <a:bodyPr/>
          <a:lstStyle/>
          <a:p>
            <a:fld id="{9B665337-3900-4C05-B990-C3CAC3C31C30}" type="slidenum">
              <a:rPr lang="en-SG" smtClean="0"/>
              <a:t>13</a:t>
            </a:fld>
            <a:endParaRPr lang="en-SG"/>
          </a:p>
        </p:txBody>
      </p:sp>
    </p:spTree>
    <p:extLst>
      <p:ext uri="{BB962C8B-B14F-4D97-AF65-F5344CB8AC3E}">
        <p14:creationId xmlns:p14="http://schemas.microsoft.com/office/powerpoint/2010/main" val="3320479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Story of the horse that strayed into a farm … </a:t>
            </a:r>
          </a:p>
        </p:txBody>
      </p:sp>
      <p:sp>
        <p:nvSpPr>
          <p:cNvPr id="4" name="Slide Number Placeholder 3"/>
          <p:cNvSpPr>
            <a:spLocks noGrp="1"/>
          </p:cNvSpPr>
          <p:nvPr>
            <p:ph type="sldNum" sz="quarter" idx="5"/>
          </p:nvPr>
        </p:nvSpPr>
        <p:spPr/>
        <p:txBody>
          <a:bodyPr/>
          <a:lstStyle/>
          <a:p>
            <a:fld id="{9B665337-3900-4C05-B990-C3CAC3C31C30}" type="slidenum">
              <a:rPr lang="en-SG" smtClean="0"/>
              <a:t>16</a:t>
            </a:fld>
            <a:endParaRPr lang="en-SG"/>
          </a:p>
        </p:txBody>
      </p:sp>
    </p:spTree>
    <p:extLst>
      <p:ext uri="{BB962C8B-B14F-4D97-AF65-F5344CB8AC3E}">
        <p14:creationId xmlns:p14="http://schemas.microsoft.com/office/powerpoint/2010/main" val="518750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200" dirty="0">
                <a:effectLst/>
                <a:latin typeface="Univers" panose="020B0503020202020204" pitchFamily="34" charset="0"/>
                <a:ea typeface="Calibri" panose="020F0502020204030204" pitchFamily="34" charset="0"/>
                <a:cs typeface="ArialUnicodeMS"/>
              </a:rPr>
              <a:t>“Even through Joseph’s fears, God’s will, his history and his plan were at work. Joseph, then, teaches us that faith in God includes believing that he can work even through our fears, our frailties and our weaknesses. He also teaches us that amid the tempests of life, we must never be afraid to let the Lord steer our course. At times, we want to be in complete control, yet God always sees the bigger picture.”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SG" sz="1200" dirty="0">
                <a:effectLst/>
                <a:latin typeface="Univers" panose="020B0503020202020204" pitchFamily="34" charset="0"/>
                <a:ea typeface="Calibri" panose="020F0502020204030204" pitchFamily="34" charset="0"/>
                <a:cs typeface="Times New Roman" panose="02020603050405020304" pitchFamily="18" charset="0"/>
              </a:rPr>
              <a:t>It’s been said that love and fear cannot co-exist. </a:t>
            </a:r>
            <a:r>
              <a:rPr lang="en-SG" sz="1800" dirty="0">
                <a:solidFill>
                  <a:srgbClr val="000000"/>
                </a:solidFill>
                <a:effectLst/>
                <a:latin typeface="Open Sans" panose="020B0606030504020204" pitchFamily="34" charset="0"/>
                <a:ea typeface="Times New Roman" panose="02020603050405020304" pitchFamily="18" charset="0"/>
              </a:rPr>
              <a:t>. Love overcomes fear. That’s what gives any young couple the courage to get married in the face of so much unknown. Joseph had </a:t>
            </a:r>
            <a:r>
              <a:rPr lang="en-SG" sz="1800" i="1" dirty="0">
                <a:solidFill>
                  <a:srgbClr val="000000"/>
                </a:solidFill>
                <a:effectLst/>
                <a:latin typeface="Open Sans" panose="020B0606030504020204" pitchFamily="34" charset="0"/>
                <a:ea typeface="Times New Roman" panose="02020603050405020304" pitchFamily="18" charset="0"/>
              </a:rPr>
              <a:t>much </a:t>
            </a:r>
            <a:r>
              <a:rPr lang="en-SG" sz="1800" dirty="0">
                <a:solidFill>
                  <a:srgbClr val="000000"/>
                </a:solidFill>
                <a:effectLst/>
                <a:latin typeface="Open Sans" panose="020B0606030504020204" pitchFamily="34" charset="0"/>
                <a:ea typeface="Times New Roman" panose="02020603050405020304" pitchFamily="18" charset="0"/>
              </a:rPr>
              <a:t>to fear. But he let his great love of Abba Father, of Jesus and of Mary overcome his fear. What about us?</a:t>
            </a:r>
            <a:endParaRPr lang="en-SG"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SG" dirty="0"/>
          </a:p>
        </p:txBody>
      </p:sp>
      <p:sp>
        <p:nvSpPr>
          <p:cNvPr id="4" name="Slide Number Placeholder 3"/>
          <p:cNvSpPr>
            <a:spLocks noGrp="1"/>
          </p:cNvSpPr>
          <p:nvPr>
            <p:ph type="sldNum" sz="quarter" idx="5"/>
          </p:nvPr>
        </p:nvSpPr>
        <p:spPr/>
        <p:txBody>
          <a:bodyPr/>
          <a:lstStyle/>
          <a:p>
            <a:fld id="{9B665337-3900-4C05-B990-C3CAC3C31C30}" type="slidenum">
              <a:rPr lang="en-SG" smtClean="0"/>
              <a:t>17</a:t>
            </a:fld>
            <a:endParaRPr lang="en-SG"/>
          </a:p>
        </p:txBody>
      </p:sp>
    </p:spTree>
    <p:extLst>
      <p:ext uri="{BB962C8B-B14F-4D97-AF65-F5344CB8AC3E}">
        <p14:creationId xmlns:p14="http://schemas.microsoft.com/office/powerpoint/2010/main" val="1224406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So the past week we had the chance to examine each of Joseph’s virtue and try to relate it to our daily living and our life situation. I had posted a daily challenge along with a prayer …</a:t>
            </a:r>
          </a:p>
        </p:txBody>
      </p:sp>
      <p:sp>
        <p:nvSpPr>
          <p:cNvPr id="4" name="Slide Number Placeholder 3"/>
          <p:cNvSpPr>
            <a:spLocks noGrp="1"/>
          </p:cNvSpPr>
          <p:nvPr>
            <p:ph type="sldNum" sz="quarter" idx="5"/>
          </p:nvPr>
        </p:nvSpPr>
        <p:spPr/>
        <p:txBody>
          <a:bodyPr/>
          <a:lstStyle/>
          <a:p>
            <a:fld id="{9B665337-3900-4C05-B990-C3CAC3C31C30}" type="slidenum">
              <a:rPr lang="en-SG" smtClean="0"/>
              <a:t>18</a:t>
            </a:fld>
            <a:endParaRPr lang="en-SG"/>
          </a:p>
        </p:txBody>
      </p:sp>
    </p:spTree>
    <p:extLst>
      <p:ext uri="{BB962C8B-B14F-4D97-AF65-F5344CB8AC3E}">
        <p14:creationId xmlns:p14="http://schemas.microsoft.com/office/powerpoint/2010/main" val="883823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Like Joseph, our lives also comprise its share of ups and downs … in terms of patience, there are two aspects; … are we patient with God and the other dimension is are we patient with our neighbour?</a:t>
            </a:r>
          </a:p>
          <a:p>
            <a:r>
              <a:rPr lang="en-SG" dirty="0"/>
              <a:t>As mentioned we tend to want things here and now; instant gratification instead of waiting upon the Lord</a:t>
            </a:r>
          </a:p>
        </p:txBody>
      </p:sp>
      <p:sp>
        <p:nvSpPr>
          <p:cNvPr id="4" name="Slide Number Placeholder 3"/>
          <p:cNvSpPr>
            <a:spLocks noGrp="1"/>
          </p:cNvSpPr>
          <p:nvPr>
            <p:ph type="sldNum" sz="quarter" idx="5"/>
          </p:nvPr>
        </p:nvSpPr>
        <p:spPr/>
        <p:txBody>
          <a:bodyPr/>
          <a:lstStyle/>
          <a:p>
            <a:fld id="{9B665337-3900-4C05-B990-C3CAC3C31C30}" type="slidenum">
              <a:rPr lang="en-SG" smtClean="0"/>
              <a:t>25</a:t>
            </a:fld>
            <a:endParaRPr lang="en-SG"/>
          </a:p>
        </p:txBody>
      </p:sp>
    </p:spTree>
    <p:extLst>
      <p:ext uri="{BB962C8B-B14F-4D97-AF65-F5344CB8AC3E}">
        <p14:creationId xmlns:p14="http://schemas.microsoft.com/office/powerpoint/2010/main" val="2570958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There’s also patience with our spouse, our children, our family members as well as patience with others at work or in our community. Which I think is more akin to </a:t>
            </a:r>
            <a:r>
              <a:rPr lang="en-SG" dirty="0" err="1"/>
              <a:t>forebearance</a:t>
            </a:r>
            <a:r>
              <a:rPr lang="en-SG" dirty="0"/>
              <a:t>, tolerance and perseverance.</a:t>
            </a:r>
          </a:p>
          <a:p>
            <a:r>
              <a:rPr lang="en-SG" dirty="0"/>
              <a:t>But in any case, God allows trials in order that we may grow in virtue.</a:t>
            </a:r>
          </a:p>
        </p:txBody>
      </p:sp>
      <p:sp>
        <p:nvSpPr>
          <p:cNvPr id="4" name="Slide Number Placeholder 3"/>
          <p:cNvSpPr>
            <a:spLocks noGrp="1"/>
          </p:cNvSpPr>
          <p:nvPr>
            <p:ph type="sldNum" sz="quarter" idx="5"/>
          </p:nvPr>
        </p:nvSpPr>
        <p:spPr/>
        <p:txBody>
          <a:bodyPr/>
          <a:lstStyle/>
          <a:p>
            <a:fld id="{9B665337-3900-4C05-B990-C3CAC3C31C30}" type="slidenum">
              <a:rPr lang="en-SG" smtClean="0"/>
              <a:t>26</a:t>
            </a:fld>
            <a:endParaRPr lang="en-SG"/>
          </a:p>
        </p:txBody>
      </p:sp>
    </p:spTree>
    <p:extLst>
      <p:ext uri="{BB962C8B-B14F-4D97-AF65-F5344CB8AC3E}">
        <p14:creationId xmlns:p14="http://schemas.microsoft.com/office/powerpoint/2010/main" val="29373946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So then, …</a:t>
            </a:r>
          </a:p>
        </p:txBody>
      </p:sp>
      <p:sp>
        <p:nvSpPr>
          <p:cNvPr id="4" name="Slide Number Placeholder 3"/>
          <p:cNvSpPr>
            <a:spLocks noGrp="1"/>
          </p:cNvSpPr>
          <p:nvPr>
            <p:ph type="sldNum" sz="quarter" idx="5"/>
          </p:nvPr>
        </p:nvSpPr>
        <p:spPr/>
        <p:txBody>
          <a:bodyPr/>
          <a:lstStyle/>
          <a:p>
            <a:fld id="{9B665337-3900-4C05-B990-C3CAC3C31C30}" type="slidenum">
              <a:rPr lang="en-SG" smtClean="0"/>
              <a:t>27</a:t>
            </a:fld>
            <a:endParaRPr lang="en-SG"/>
          </a:p>
        </p:txBody>
      </p:sp>
    </p:spTree>
    <p:extLst>
      <p:ext uri="{BB962C8B-B14F-4D97-AF65-F5344CB8AC3E}">
        <p14:creationId xmlns:p14="http://schemas.microsoft.com/office/powerpoint/2010/main" val="3710481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To get us going, let me share with you another music prayer video; trust you will enjoy this one as well</a:t>
            </a:r>
          </a:p>
        </p:txBody>
      </p:sp>
      <p:sp>
        <p:nvSpPr>
          <p:cNvPr id="4" name="Slide Number Placeholder 3"/>
          <p:cNvSpPr>
            <a:spLocks noGrp="1"/>
          </p:cNvSpPr>
          <p:nvPr>
            <p:ph type="sldNum" sz="quarter" idx="5"/>
          </p:nvPr>
        </p:nvSpPr>
        <p:spPr/>
        <p:txBody>
          <a:bodyPr/>
          <a:lstStyle/>
          <a:p>
            <a:fld id="{9B665337-3900-4C05-B990-C3CAC3C31C30}" type="slidenum">
              <a:rPr lang="en-SG" smtClean="0"/>
              <a:t>2</a:t>
            </a:fld>
            <a:endParaRPr lang="en-SG"/>
          </a:p>
        </p:txBody>
      </p:sp>
    </p:spTree>
    <p:extLst>
      <p:ext uri="{BB962C8B-B14F-4D97-AF65-F5344CB8AC3E}">
        <p14:creationId xmlns:p14="http://schemas.microsoft.com/office/powerpoint/2010/main" val="3734389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And again, we call upon the Holy Spirit to fill us with what we need as we continue on with our journey to holiness; …</a:t>
            </a:r>
          </a:p>
        </p:txBody>
      </p:sp>
      <p:sp>
        <p:nvSpPr>
          <p:cNvPr id="4" name="Slide Number Placeholder 3"/>
          <p:cNvSpPr>
            <a:spLocks noGrp="1"/>
          </p:cNvSpPr>
          <p:nvPr>
            <p:ph type="sldNum" sz="quarter" idx="5"/>
          </p:nvPr>
        </p:nvSpPr>
        <p:spPr/>
        <p:txBody>
          <a:bodyPr/>
          <a:lstStyle/>
          <a:p>
            <a:fld id="{9B665337-3900-4C05-B990-C3CAC3C31C30}" type="slidenum">
              <a:rPr lang="en-SG" smtClean="0"/>
              <a:t>3</a:t>
            </a:fld>
            <a:endParaRPr lang="en-SG"/>
          </a:p>
        </p:txBody>
      </p:sp>
    </p:spTree>
    <p:extLst>
      <p:ext uri="{BB962C8B-B14F-4D97-AF65-F5344CB8AC3E}">
        <p14:creationId xmlns:p14="http://schemas.microsoft.com/office/powerpoint/2010/main" val="942255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Quick recap – In the last session we established that Joseph and Mary lived a Josephite Marriage. Read off the slide</a:t>
            </a:r>
          </a:p>
        </p:txBody>
      </p:sp>
      <p:sp>
        <p:nvSpPr>
          <p:cNvPr id="4" name="Slide Number Placeholder 3"/>
          <p:cNvSpPr>
            <a:spLocks noGrp="1"/>
          </p:cNvSpPr>
          <p:nvPr>
            <p:ph type="sldNum" sz="quarter" idx="5"/>
          </p:nvPr>
        </p:nvSpPr>
        <p:spPr/>
        <p:txBody>
          <a:bodyPr/>
          <a:lstStyle/>
          <a:p>
            <a:fld id="{9B665337-3900-4C05-B990-C3CAC3C31C30}" type="slidenum">
              <a:rPr lang="en-SG" smtClean="0"/>
              <a:t>4</a:t>
            </a:fld>
            <a:endParaRPr lang="en-SG"/>
          </a:p>
        </p:txBody>
      </p:sp>
    </p:spTree>
    <p:extLst>
      <p:ext uri="{BB962C8B-B14F-4D97-AF65-F5344CB8AC3E}">
        <p14:creationId xmlns:p14="http://schemas.microsoft.com/office/powerpoint/2010/main" val="4076893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Read off the slide</a:t>
            </a:r>
          </a:p>
        </p:txBody>
      </p:sp>
      <p:sp>
        <p:nvSpPr>
          <p:cNvPr id="4" name="Slide Number Placeholder 3"/>
          <p:cNvSpPr>
            <a:spLocks noGrp="1"/>
          </p:cNvSpPr>
          <p:nvPr>
            <p:ph type="sldNum" sz="quarter" idx="5"/>
          </p:nvPr>
        </p:nvSpPr>
        <p:spPr/>
        <p:txBody>
          <a:bodyPr/>
          <a:lstStyle/>
          <a:p>
            <a:fld id="{9B665337-3900-4C05-B990-C3CAC3C31C30}" type="slidenum">
              <a:rPr lang="en-SG" smtClean="0"/>
              <a:t>5</a:t>
            </a:fld>
            <a:endParaRPr lang="en-SG"/>
          </a:p>
        </p:txBody>
      </p:sp>
    </p:spTree>
    <p:extLst>
      <p:ext uri="{BB962C8B-B14F-4D97-AF65-F5344CB8AC3E}">
        <p14:creationId xmlns:p14="http://schemas.microsoft.com/office/powerpoint/2010/main" val="3179085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Mary meant by that response to the Archangel Gabriel is that given she had made a vow of perpetual virginity long before the angel showed up, she was puzzled by what he said because she had already pledged / consecrated herself to God - so she will not have relations with any man, never ever, not before, during nor after her marriage. And God saw to that by choosing Joseph to be her spouse.</a:t>
            </a:r>
          </a:p>
          <a:p>
            <a:r>
              <a:rPr lang="en-US" dirty="0"/>
              <a:t>Joseph who himself had made a vow of chastity.</a:t>
            </a:r>
          </a:p>
          <a:p>
            <a:r>
              <a:rPr lang="en-US" dirty="0"/>
              <a:t>And I think it would be safe and logical to assume that they would have talked about this subject matter even as they  prepare to be betrothed like any couple although I don’t think they have CEE or MPC then.</a:t>
            </a:r>
            <a:endParaRPr lang="en-SG" dirty="0"/>
          </a:p>
        </p:txBody>
      </p:sp>
      <p:sp>
        <p:nvSpPr>
          <p:cNvPr id="4" name="Slide Number Placeholder 3"/>
          <p:cNvSpPr>
            <a:spLocks noGrp="1"/>
          </p:cNvSpPr>
          <p:nvPr>
            <p:ph type="sldNum" sz="quarter" idx="5"/>
          </p:nvPr>
        </p:nvSpPr>
        <p:spPr/>
        <p:txBody>
          <a:bodyPr/>
          <a:lstStyle/>
          <a:p>
            <a:fld id="{9B665337-3900-4C05-B990-C3CAC3C31C30}" type="slidenum">
              <a:rPr lang="en-SG" smtClean="0"/>
              <a:t>6</a:t>
            </a:fld>
            <a:endParaRPr lang="en-SG"/>
          </a:p>
        </p:txBody>
      </p:sp>
    </p:spTree>
    <p:extLst>
      <p:ext uri="{BB962C8B-B14F-4D97-AF65-F5344CB8AC3E}">
        <p14:creationId xmlns:p14="http://schemas.microsoft.com/office/powerpoint/2010/main" val="1151978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So here’s the chronological order of events … </a:t>
            </a:r>
          </a:p>
        </p:txBody>
      </p:sp>
      <p:sp>
        <p:nvSpPr>
          <p:cNvPr id="4" name="Slide Number Placeholder 3"/>
          <p:cNvSpPr>
            <a:spLocks noGrp="1"/>
          </p:cNvSpPr>
          <p:nvPr>
            <p:ph type="sldNum" sz="quarter" idx="5"/>
          </p:nvPr>
        </p:nvSpPr>
        <p:spPr/>
        <p:txBody>
          <a:bodyPr/>
          <a:lstStyle/>
          <a:p>
            <a:fld id="{9B665337-3900-4C05-B990-C3CAC3C31C30}" type="slidenum">
              <a:rPr lang="en-SG" smtClean="0"/>
              <a:t>7</a:t>
            </a:fld>
            <a:endParaRPr lang="en-SG"/>
          </a:p>
        </p:txBody>
      </p:sp>
    </p:spTree>
    <p:extLst>
      <p:ext uri="{BB962C8B-B14F-4D97-AF65-F5344CB8AC3E}">
        <p14:creationId xmlns:p14="http://schemas.microsoft.com/office/powerpoint/2010/main" val="2019566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Shortly after Mary was overshadowed by the Holy Spirit and she was with child, she set out to visit her cousin Elizabeth as the angel had told her that Elizabeth too was with child.</a:t>
            </a:r>
          </a:p>
          <a:p>
            <a:r>
              <a:rPr lang="en-SG" dirty="0"/>
              <a:t>Now I think that given all that we now know and understand about St Joseph, I think it is safe to surmise that Joseph had actually accompanied Mary to visit Elizabeth. Elizabeth lived in the Judean Hill Country in Ein Karem which is even further than Nazareth and Bethlehem. Joseph would not have let Mary (a teenager) to travel on her own. Either Mary went along with a caravan of relatives and/or Joseph would have escorted her there. Even if he did not stay on but would come back three months later to bring her home.</a:t>
            </a:r>
          </a:p>
          <a:p>
            <a:r>
              <a:rPr lang="en-SG" dirty="0"/>
              <a:t>So in most images and paintings of the visitation you will actually noticed Joseph being present.</a:t>
            </a:r>
          </a:p>
          <a:p>
            <a:r>
              <a:rPr lang="en-SG" dirty="0"/>
              <a:t>It was only after Mary got back from her visit of Elizabeth that Joseph discovered his virgin bride was with child.</a:t>
            </a:r>
          </a:p>
        </p:txBody>
      </p:sp>
      <p:sp>
        <p:nvSpPr>
          <p:cNvPr id="4" name="Slide Number Placeholder 3"/>
          <p:cNvSpPr>
            <a:spLocks noGrp="1"/>
          </p:cNvSpPr>
          <p:nvPr>
            <p:ph type="sldNum" sz="quarter" idx="5"/>
          </p:nvPr>
        </p:nvSpPr>
        <p:spPr/>
        <p:txBody>
          <a:bodyPr/>
          <a:lstStyle/>
          <a:p>
            <a:fld id="{9B665337-3900-4C05-B990-C3CAC3C31C30}" type="slidenum">
              <a:rPr lang="en-SG" smtClean="0"/>
              <a:t>8</a:t>
            </a:fld>
            <a:endParaRPr lang="en-SG"/>
          </a:p>
        </p:txBody>
      </p:sp>
    </p:spTree>
    <p:extLst>
      <p:ext uri="{BB962C8B-B14F-4D97-AF65-F5344CB8AC3E}">
        <p14:creationId xmlns:p14="http://schemas.microsoft.com/office/powerpoint/2010/main" val="3036257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According to the private revelations of Venerable Maria de </a:t>
            </a:r>
            <a:r>
              <a:rPr lang="en-SG" dirty="0" err="1"/>
              <a:t>Agreda</a:t>
            </a:r>
            <a:r>
              <a:rPr lang="en-SG" dirty="0"/>
              <a:t> and Blessed Ann Emmerich, the divine pregnancy of Mary …</a:t>
            </a:r>
          </a:p>
        </p:txBody>
      </p:sp>
      <p:sp>
        <p:nvSpPr>
          <p:cNvPr id="4" name="Slide Number Placeholder 3"/>
          <p:cNvSpPr>
            <a:spLocks noGrp="1"/>
          </p:cNvSpPr>
          <p:nvPr>
            <p:ph type="sldNum" sz="quarter" idx="5"/>
          </p:nvPr>
        </p:nvSpPr>
        <p:spPr/>
        <p:txBody>
          <a:bodyPr/>
          <a:lstStyle/>
          <a:p>
            <a:fld id="{9B665337-3900-4C05-B990-C3CAC3C31C30}" type="slidenum">
              <a:rPr lang="en-SG" smtClean="0"/>
              <a:t>9</a:t>
            </a:fld>
            <a:endParaRPr lang="en-SG"/>
          </a:p>
        </p:txBody>
      </p:sp>
    </p:spTree>
    <p:extLst>
      <p:ext uri="{BB962C8B-B14F-4D97-AF65-F5344CB8AC3E}">
        <p14:creationId xmlns:p14="http://schemas.microsoft.com/office/powerpoint/2010/main" val="3254223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8/10/2021</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79176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8/10/2021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38897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8/10/2021</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44382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8/10/2021</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45549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8/10/2021</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90629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8/10/2021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77480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8/10/2021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88494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8/10/2021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24807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8/10/2021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64623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8/10/2021</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454182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8/10/2021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1072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ED291B17-9318-49DB-B28B-6E5994AE9581}" type="datetime1">
              <a:rPr lang="en-US" smtClean="0"/>
              <a:t>8/10/2021</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8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5242642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794" r:id="rId6"/>
    <p:sldLayoutId id="2147483790" r:id="rId7"/>
    <p:sldLayoutId id="2147483791" r:id="rId8"/>
    <p:sldLayoutId id="2147483792" r:id="rId9"/>
    <p:sldLayoutId id="2147483793" r:id="rId10"/>
    <p:sldLayoutId id="2147483795" r:id="rId11"/>
  </p:sldLayoutIdLst>
  <p:hf sldNum="0" hdr="0" ftr="0" dt="0"/>
  <p:txStyles>
    <p:titleStyle>
      <a:lvl1pPr algn="l" defTabSz="457200" rtl="0" eaLnBrk="1" latinLnBrk="0" hangingPunct="1">
        <a:lnSpc>
          <a:spcPct val="90000"/>
        </a:lnSpc>
        <a:spcBef>
          <a:spcPct val="0"/>
        </a:spcBef>
        <a:buNone/>
        <a:defRPr sz="27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ideo" Target="https://www.youtube.com/embed/f5RLChQZz-M?feature=oembed" TargetMode="Externa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media/image29.jpg"/></Relationships>
</file>

<file path=ppt/slides/_rels/slide26.xml.rels><?xml version="1.0" encoding="UTF-8" standalone="yes"?>
<Relationships xmlns="http://schemas.openxmlformats.org/package/2006/relationships"><Relationship Id="rId3" Type="http://schemas.openxmlformats.org/officeDocument/2006/relationships/image" Target="../media/image32.jfif"/><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slideLayout" Target="../slideLayouts/slideLayout1.xml"/><Relationship Id="rId1" Type="http://schemas.openxmlformats.org/officeDocument/2006/relationships/video" Target="https://www.youtube.com/embed/G3Q__ZSUKbA?start=7&amp;feature=oembed" TargetMode="Externa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TextBox 11">
            <a:extLst>
              <a:ext uri="{FF2B5EF4-FFF2-40B4-BE49-F238E27FC236}">
                <a16:creationId xmlns:a16="http://schemas.microsoft.com/office/drawing/2014/main" id="{7218804C-9EED-4776-B49C-FB6769E135E4}"/>
              </a:ext>
            </a:extLst>
          </p:cNvPr>
          <p:cNvSpPr txBox="1"/>
          <p:nvPr/>
        </p:nvSpPr>
        <p:spPr>
          <a:xfrm>
            <a:off x="3783433" y="5877820"/>
            <a:ext cx="4710970" cy="461665"/>
          </a:xfrm>
          <a:prstGeom prst="rect">
            <a:avLst/>
          </a:prstGeom>
          <a:noFill/>
        </p:spPr>
        <p:txBody>
          <a:bodyPr wrap="none" rtlCol="0">
            <a:spAutoFit/>
          </a:bodyPr>
          <a:lstStyle/>
          <a:p>
            <a:pPr algn="ctr"/>
            <a:r>
              <a:rPr lang="en-SG" sz="2400" b="1" dirty="0">
                <a:solidFill>
                  <a:schemeClr val="bg1"/>
                </a:solidFill>
              </a:rPr>
              <a:t>Welcome to the 4</a:t>
            </a:r>
            <a:r>
              <a:rPr lang="en-SG" sz="2400" b="1" baseline="30000" dirty="0">
                <a:solidFill>
                  <a:schemeClr val="bg1"/>
                </a:solidFill>
              </a:rPr>
              <a:t>th</a:t>
            </a:r>
            <a:r>
              <a:rPr lang="en-SG" sz="2400" b="1" dirty="0">
                <a:solidFill>
                  <a:schemeClr val="bg1"/>
                </a:solidFill>
              </a:rPr>
              <a:t> Group Meeting</a:t>
            </a:r>
          </a:p>
        </p:txBody>
      </p:sp>
      <p:pic>
        <p:nvPicPr>
          <p:cNvPr id="4" name="Picture 3">
            <a:extLst>
              <a:ext uri="{FF2B5EF4-FFF2-40B4-BE49-F238E27FC236}">
                <a16:creationId xmlns:a16="http://schemas.microsoft.com/office/drawing/2014/main" id="{3D524B41-9FC4-4661-B0C2-C14324DAEE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3801" y="578395"/>
            <a:ext cx="7030529" cy="5201290"/>
          </a:xfrm>
          <a:prstGeom prst="rect">
            <a:avLst/>
          </a:prstGeom>
        </p:spPr>
      </p:pic>
    </p:spTree>
    <p:extLst>
      <p:ext uri="{BB962C8B-B14F-4D97-AF65-F5344CB8AC3E}">
        <p14:creationId xmlns:p14="http://schemas.microsoft.com/office/powerpoint/2010/main" val="1361053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extBox 1">
            <a:extLst>
              <a:ext uri="{FF2B5EF4-FFF2-40B4-BE49-F238E27FC236}">
                <a16:creationId xmlns:a16="http://schemas.microsoft.com/office/drawing/2014/main" id="{63ED5BEB-749A-4AF3-B9AF-7C054D6F18A1}"/>
              </a:ext>
            </a:extLst>
          </p:cNvPr>
          <p:cNvSpPr txBox="1"/>
          <p:nvPr/>
        </p:nvSpPr>
        <p:spPr>
          <a:xfrm>
            <a:off x="4504889" y="1072952"/>
            <a:ext cx="7188044" cy="5386090"/>
          </a:xfrm>
          <a:prstGeom prst="rect">
            <a:avLst/>
          </a:prstGeom>
          <a:noFill/>
        </p:spPr>
        <p:txBody>
          <a:bodyPr wrap="square" rtlCol="0">
            <a:spAutoFit/>
          </a:bodyPr>
          <a:lstStyle/>
          <a:p>
            <a:pPr algn="just">
              <a:lnSpc>
                <a:spcPct val="150000"/>
              </a:lnSpc>
            </a:pPr>
            <a:r>
              <a:rPr lang="en-SG" sz="1600" b="1" dirty="0">
                <a:effectLst>
                  <a:outerShdw blurRad="38100" dist="38100" dir="2700000" algn="tl">
                    <a:srgbClr val="000000">
                      <a:alpha val="43137"/>
                    </a:srgbClr>
                  </a:outerShdw>
                </a:effectLst>
              </a:rPr>
              <a:t>Now the birth of Jesus Christ took place in this way. When his mother Mary had</a:t>
            </a:r>
          </a:p>
          <a:p>
            <a:pPr algn="just">
              <a:lnSpc>
                <a:spcPct val="150000"/>
              </a:lnSpc>
            </a:pPr>
            <a:r>
              <a:rPr lang="en-SG" sz="1600" b="1" dirty="0">
                <a:effectLst>
                  <a:outerShdw blurRad="38100" dist="38100" dir="2700000" algn="tl">
                    <a:srgbClr val="000000">
                      <a:alpha val="43137"/>
                    </a:srgbClr>
                  </a:outerShdw>
                </a:effectLst>
              </a:rPr>
              <a:t>been betrothed to Joseph, before they came together she was found to be with child of the Holy Spirit; and her husband Joseph, being a just man and unwilling to put her to shame, </a:t>
            </a:r>
            <a:r>
              <a:rPr lang="en-SG" sz="1600" b="1" dirty="0">
                <a:solidFill>
                  <a:schemeClr val="accent1"/>
                </a:solidFill>
                <a:effectLst>
                  <a:outerShdw blurRad="38100" dist="38100" dir="2700000" algn="tl">
                    <a:srgbClr val="000000">
                      <a:alpha val="43137"/>
                    </a:srgbClr>
                  </a:outerShdw>
                </a:effectLst>
              </a:rPr>
              <a:t>resolved to send her away quietly</a:t>
            </a:r>
            <a:r>
              <a:rPr lang="en-SG" sz="1600" b="1" dirty="0">
                <a:effectLst>
                  <a:outerShdw blurRad="38100" dist="38100" dir="2700000" algn="tl">
                    <a:srgbClr val="000000">
                      <a:alpha val="43137"/>
                    </a:srgbClr>
                  </a:outerShdw>
                </a:effectLst>
              </a:rPr>
              <a:t>. But as he considered this, behold, an angel of the Lord appeared to him in a dream, saying, “Joseph, son of David, do not fear to take Mary as your wife, for that which is conceived in her is of the Holy Spirit; she will bear a son and you shall call his name Jesus, for he will save his people from their sins.” All this took place to fulfil what the Lord had spoken by the prophet: “Behold, a virgin shall conceive and bear a son, and his name shall be called Emmanuel” (which means, God with us). When Joseph woke from his sleep, he did as the angel of the Lord commanded him; he took his wife.</a:t>
            </a:r>
          </a:p>
          <a:p>
            <a:pPr algn="just">
              <a:lnSpc>
                <a:spcPct val="150000"/>
              </a:lnSpc>
            </a:pPr>
            <a:endParaRPr lang="en-SG" sz="1600" b="1" dirty="0">
              <a:effectLst>
                <a:outerShdw blurRad="38100" dist="38100" dir="2700000" algn="tl">
                  <a:srgbClr val="000000">
                    <a:alpha val="43137"/>
                  </a:srgbClr>
                </a:outerShdw>
              </a:effectLst>
            </a:endParaRPr>
          </a:p>
          <a:p>
            <a:pPr algn="r"/>
            <a:r>
              <a:rPr lang="en-SG" sz="1600" b="1" dirty="0">
                <a:solidFill>
                  <a:schemeClr val="bg1"/>
                </a:solidFill>
                <a:effectLst>
                  <a:outerShdw blurRad="38100" dist="38100" dir="2700000" algn="tl">
                    <a:srgbClr val="000000">
                      <a:alpha val="43137"/>
                    </a:srgbClr>
                  </a:outerShdw>
                </a:effectLst>
              </a:rPr>
              <a:t>Matthew 1: 18-24</a:t>
            </a:r>
          </a:p>
          <a:p>
            <a:pPr algn="r"/>
            <a:r>
              <a:rPr lang="en-SG" sz="1600" b="1" dirty="0">
                <a:solidFill>
                  <a:schemeClr val="bg1"/>
                </a:solidFill>
                <a:effectLst>
                  <a:outerShdw blurRad="38100" dist="38100" dir="2700000" algn="tl">
                    <a:srgbClr val="000000">
                      <a:alpha val="43137"/>
                    </a:srgbClr>
                  </a:outerShdw>
                </a:effectLst>
              </a:rPr>
              <a:t>Revised Standard Version Catholic Edition.</a:t>
            </a:r>
          </a:p>
        </p:txBody>
      </p:sp>
      <p:pic>
        <p:nvPicPr>
          <p:cNvPr id="4" name="Picture 3">
            <a:extLst>
              <a:ext uri="{FF2B5EF4-FFF2-40B4-BE49-F238E27FC236}">
                <a16:creationId xmlns:a16="http://schemas.microsoft.com/office/drawing/2014/main" id="{6B61150C-7766-4CE0-85FC-B54078E40A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329" y="1109513"/>
            <a:ext cx="3722367" cy="45020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21235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extBox 1">
            <a:extLst>
              <a:ext uri="{FF2B5EF4-FFF2-40B4-BE49-F238E27FC236}">
                <a16:creationId xmlns:a16="http://schemas.microsoft.com/office/drawing/2014/main" id="{63ED5BEB-749A-4AF3-B9AF-7C054D6F18A1}"/>
              </a:ext>
            </a:extLst>
          </p:cNvPr>
          <p:cNvSpPr txBox="1"/>
          <p:nvPr/>
        </p:nvSpPr>
        <p:spPr>
          <a:xfrm>
            <a:off x="4521236" y="519334"/>
            <a:ext cx="7222030" cy="5817105"/>
          </a:xfrm>
          <a:prstGeom prst="rect">
            <a:avLst/>
          </a:prstGeom>
          <a:noFill/>
        </p:spPr>
        <p:txBody>
          <a:bodyPr wrap="square" rtlCol="0">
            <a:spAutoFit/>
          </a:bodyPr>
          <a:lstStyle/>
          <a:p>
            <a:pPr algn="just">
              <a:lnSpc>
                <a:spcPct val="150000"/>
              </a:lnSpc>
            </a:pPr>
            <a:r>
              <a:rPr lang="en-SG" b="1" dirty="0">
                <a:solidFill>
                  <a:schemeClr val="accent6">
                    <a:lumMod val="50000"/>
                  </a:schemeClr>
                </a:solidFill>
              </a:rPr>
              <a:t>The Church teaches that St Joseph, most just, always acted in accord with the Divine Will and gave God and others their due.</a:t>
            </a:r>
          </a:p>
          <a:p>
            <a:pPr algn="just">
              <a:lnSpc>
                <a:spcPct val="150000"/>
              </a:lnSpc>
            </a:pPr>
            <a:r>
              <a:rPr lang="en-SG" b="1" dirty="0">
                <a:solidFill>
                  <a:schemeClr val="accent5">
                    <a:lumMod val="50000"/>
                  </a:schemeClr>
                </a:solidFill>
              </a:rPr>
              <a:t>He</a:t>
            </a:r>
            <a:r>
              <a:rPr lang="en-SG" b="1" i="1" dirty="0">
                <a:solidFill>
                  <a:schemeClr val="accent5">
                    <a:lumMod val="50000"/>
                  </a:schemeClr>
                </a:solidFill>
              </a:rPr>
              <a:t> </a:t>
            </a:r>
            <a:r>
              <a:rPr lang="en-SG" b="1" dirty="0">
                <a:solidFill>
                  <a:schemeClr val="accent5">
                    <a:lumMod val="50000"/>
                  </a:schemeClr>
                </a:solidFill>
              </a:rPr>
              <a:t>does not doubt her purity and innocence. Instead he doubts his worthiness and ability to take care of Mary and the child. A just man, he knows that Mary belongs to God and he considers himself unworthy of living with her. He decides to separate himself from her quietly out of justice to God and out of love and reverence for Mary. He was willing to step out of the picture.</a:t>
            </a:r>
          </a:p>
          <a:p>
            <a:pPr algn="just">
              <a:lnSpc>
                <a:spcPct val="150000"/>
              </a:lnSpc>
            </a:pPr>
            <a:r>
              <a:rPr lang="en-SG" b="1" dirty="0">
                <a:solidFill>
                  <a:schemeClr val="accent1"/>
                </a:solidFill>
              </a:rPr>
              <a:t>“Because he would not suspect evil but remembered the words of the prophet who foretold that the Son of God would be born of a virgin, he reputed himself unworthy to serve such a mother, until the angel in a dream commanded him not to fear but to minister to me with charity.” [Our Lady’s revelation to St Brigid of Sweden.]</a:t>
            </a:r>
          </a:p>
          <a:p>
            <a:pPr algn="just">
              <a:lnSpc>
                <a:spcPct val="150000"/>
              </a:lnSpc>
            </a:pPr>
            <a:endParaRPr lang="en-SG" sz="1600" b="1" dirty="0"/>
          </a:p>
        </p:txBody>
      </p:sp>
      <p:sp>
        <p:nvSpPr>
          <p:cNvPr id="8" name="TextBox 7">
            <a:extLst>
              <a:ext uri="{FF2B5EF4-FFF2-40B4-BE49-F238E27FC236}">
                <a16:creationId xmlns:a16="http://schemas.microsoft.com/office/drawing/2014/main" id="{47CBE30D-A7C6-429A-8CA7-D482D911FEBF}"/>
              </a:ext>
            </a:extLst>
          </p:cNvPr>
          <p:cNvSpPr txBox="1"/>
          <p:nvPr/>
        </p:nvSpPr>
        <p:spPr>
          <a:xfrm>
            <a:off x="822121" y="5920561"/>
            <a:ext cx="3155094" cy="369332"/>
          </a:xfrm>
          <a:prstGeom prst="rect">
            <a:avLst/>
          </a:prstGeom>
          <a:noFill/>
        </p:spPr>
        <p:txBody>
          <a:bodyPr wrap="none" rtlCol="0">
            <a:spAutoFit/>
          </a:bodyPr>
          <a:lstStyle/>
          <a:p>
            <a:r>
              <a:rPr lang="en-SG" b="1" dirty="0">
                <a:solidFill>
                  <a:schemeClr val="bg1"/>
                </a:solidFill>
              </a:rPr>
              <a:t>Joseph Most Just, </a:t>
            </a:r>
            <a:r>
              <a:rPr lang="en-SG" b="1" i="1" dirty="0">
                <a:solidFill>
                  <a:schemeClr val="bg1"/>
                </a:solidFill>
              </a:rPr>
              <a:t>pray for us.</a:t>
            </a:r>
          </a:p>
        </p:txBody>
      </p:sp>
      <p:pic>
        <p:nvPicPr>
          <p:cNvPr id="4" name="Picture 3">
            <a:extLst>
              <a:ext uri="{FF2B5EF4-FFF2-40B4-BE49-F238E27FC236}">
                <a16:creationId xmlns:a16="http://schemas.microsoft.com/office/drawing/2014/main" id="{C9CA6402-9BBB-4D4D-BE0B-40FF3DE92A53}"/>
              </a:ext>
            </a:extLst>
          </p:cNvPr>
          <p:cNvPicPr>
            <a:picLocks noChangeAspect="1"/>
          </p:cNvPicPr>
          <p:nvPr/>
        </p:nvPicPr>
        <p:blipFill>
          <a:blip r:embed="rId3"/>
          <a:stretch>
            <a:fillRect/>
          </a:stretch>
        </p:blipFill>
        <p:spPr>
          <a:xfrm>
            <a:off x="446533" y="589363"/>
            <a:ext cx="3982727" cy="5214283"/>
          </a:xfrm>
          <a:prstGeom prst="rect">
            <a:avLst/>
          </a:prstGeom>
        </p:spPr>
      </p:pic>
    </p:spTree>
    <p:extLst>
      <p:ext uri="{BB962C8B-B14F-4D97-AF65-F5344CB8AC3E}">
        <p14:creationId xmlns:p14="http://schemas.microsoft.com/office/powerpoint/2010/main" val="3284672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extBox 1">
            <a:extLst>
              <a:ext uri="{FF2B5EF4-FFF2-40B4-BE49-F238E27FC236}">
                <a16:creationId xmlns:a16="http://schemas.microsoft.com/office/drawing/2014/main" id="{63ED5BEB-749A-4AF3-B9AF-7C054D6F18A1}"/>
              </a:ext>
            </a:extLst>
          </p:cNvPr>
          <p:cNvSpPr txBox="1"/>
          <p:nvPr/>
        </p:nvSpPr>
        <p:spPr>
          <a:xfrm>
            <a:off x="496118" y="4047465"/>
            <a:ext cx="11229246" cy="2631618"/>
          </a:xfrm>
          <a:prstGeom prst="rect">
            <a:avLst/>
          </a:prstGeom>
          <a:noFill/>
        </p:spPr>
        <p:txBody>
          <a:bodyPr wrap="square" rtlCol="0">
            <a:spAutoFit/>
          </a:bodyPr>
          <a:lstStyle/>
          <a:p>
            <a:pPr algn="just"/>
            <a:r>
              <a:rPr lang="en-SG" b="1" dirty="0">
                <a:solidFill>
                  <a:schemeClr val="accent6">
                    <a:lumMod val="50000"/>
                  </a:schemeClr>
                </a:solidFill>
              </a:rPr>
              <a:t>“My God and my Supreme Good! I recognise that </a:t>
            </a:r>
            <a:r>
              <a:rPr lang="en-SG" b="1" dirty="0">
                <a:solidFill>
                  <a:schemeClr val="accent1"/>
                </a:solidFill>
              </a:rPr>
              <a:t>I am unworthy </a:t>
            </a:r>
            <a:r>
              <a:rPr lang="en-SG" b="1" dirty="0">
                <a:solidFill>
                  <a:schemeClr val="accent6">
                    <a:lumMod val="50000"/>
                  </a:schemeClr>
                </a:solidFill>
              </a:rPr>
              <a:t>to be the one to receive from you so eminent a gift as this Most Holy Virgin Mary, as a spouse and companion. I realise that I have no right to expect it. I am going to this meeting only because it has been so ordered. I beg you to give to this most Holy Virgin a bridegroom who will be worthy of her, and who is fully in accord with Your own heart. But to me, kindly grant an increase of Your grace and love. I place myself entirely in Your hands, May whatever pleases you be always done to me. I desire nothing else than Your holy will be done in me.</a:t>
            </a:r>
          </a:p>
          <a:p>
            <a:pPr algn="just"/>
            <a:endParaRPr lang="en-SG" b="1" dirty="0">
              <a:solidFill>
                <a:schemeClr val="accent6">
                  <a:lumMod val="50000"/>
                </a:schemeClr>
              </a:solidFill>
            </a:endParaRPr>
          </a:p>
          <a:p>
            <a:pPr algn="r"/>
            <a:r>
              <a:rPr lang="en-SG" b="1" dirty="0">
                <a:solidFill>
                  <a:schemeClr val="bg1"/>
                </a:solidFill>
              </a:rPr>
              <a:t>Mother Cecilia </a:t>
            </a:r>
            <a:r>
              <a:rPr lang="en-SG" b="1" dirty="0" err="1">
                <a:solidFill>
                  <a:schemeClr val="bg1"/>
                </a:solidFill>
              </a:rPr>
              <a:t>Baij</a:t>
            </a:r>
            <a:r>
              <a:rPr lang="en-SG" b="1" dirty="0">
                <a:solidFill>
                  <a:schemeClr val="bg1"/>
                </a:solidFill>
              </a:rPr>
              <a:t>, 1977, pg. 75, 76</a:t>
            </a:r>
          </a:p>
          <a:p>
            <a:pPr algn="just">
              <a:lnSpc>
                <a:spcPct val="150000"/>
              </a:lnSpc>
            </a:pPr>
            <a:endParaRPr lang="en-SG" sz="1600" b="1" dirty="0">
              <a:solidFill>
                <a:schemeClr val="accent6">
                  <a:lumMod val="50000"/>
                </a:schemeClr>
              </a:solidFill>
            </a:endParaRPr>
          </a:p>
        </p:txBody>
      </p:sp>
      <p:pic>
        <p:nvPicPr>
          <p:cNvPr id="9" name="Picture 8">
            <a:extLst>
              <a:ext uri="{FF2B5EF4-FFF2-40B4-BE49-F238E27FC236}">
                <a16:creationId xmlns:a16="http://schemas.microsoft.com/office/drawing/2014/main" id="{F78E8EF8-DFF1-4FF2-89F6-A8FA6C2C53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4348" y="572333"/>
            <a:ext cx="5411517" cy="3268132"/>
          </a:xfrm>
          <a:prstGeom prst="rect">
            <a:avLst/>
          </a:prstGeom>
        </p:spPr>
      </p:pic>
    </p:spTree>
    <p:extLst>
      <p:ext uri="{BB962C8B-B14F-4D97-AF65-F5344CB8AC3E}">
        <p14:creationId xmlns:p14="http://schemas.microsoft.com/office/powerpoint/2010/main" val="4275797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00569162-7B48-4314-8A32-44F07612CD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8742" y="625977"/>
            <a:ext cx="4082548" cy="40825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4A7042C5-F262-4180-86F3-2FE1F73797B8}"/>
              </a:ext>
            </a:extLst>
          </p:cNvPr>
          <p:cNvSpPr txBox="1"/>
          <p:nvPr/>
        </p:nvSpPr>
        <p:spPr>
          <a:xfrm>
            <a:off x="1386804" y="4580449"/>
            <a:ext cx="4228984" cy="1569660"/>
          </a:xfrm>
          <a:prstGeom prst="rect">
            <a:avLst/>
          </a:prstGeom>
          <a:noFill/>
        </p:spPr>
        <p:txBody>
          <a:bodyPr wrap="square">
            <a:spAutoFit/>
          </a:bodyPr>
          <a:lstStyle/>
          <a:p>
            <a:pPr algn="just"/>
            <a:endParaRPr lang="en-SG" sz="1600" b="1" i="0" u="none" strike="noStrike" baseline="0" dirty="0">
              <a:solidFill>
                <a:schemeClr val="accent6">
                  <a:lumMod val="50000"/>
                </a:schemeClr>
              </a:solidFill>
              <a:latin typeface="Baskerville Old Face" panose="02020602080505020303" pitchFamily="18" charset="0"/>
            </a:endParaRPr>
          </a:p>
          <a:p>
            <a:pPr algn="just"/>
            <a:r>
              <a:rPr lang="en-US" sz="1600" b="1" i="0" u="sng" strike="noStrike" baseline="0" dirty="0">
                <a:solidFill>
                  <a:schemeClr val="accent6">
                    <a:lumMod val="50000"/>
                  </a:schemeClr>
                </a:solidFill>
                <a:latin typeface="+mj-lt"/>
              </a:rPr>
              <a:t>1st Sorrow – Joseph Resolves to Leave Mary </a:t>
            </a:r>
            <a:r>
              <a:rPr lang="en-SG" sz="1600" b="1" i="0" u="sng" strike="noStrike" baseline="0" dirty="0">
                <a:solidFill>
                  <a:schemeClr val="accent6">
                    <a:lumMod val="50000"/>
                  </a:schemeClr>
                </a:solidFill>
                <a:latin typeface="+mj-lt"/>
              </a:rPr>
              <a:t>(Matt 1:18-19)</a:t>
            </a:r>
            <a:endParaRPr lang="en-SG" sz="1600" b="1" u="sng" dirty="0">
              <a:solidFill>
                <a:schemeClr val="accent6">
                  <a:lumMod val="50000"/>
                </a:schemeClr>
              </a:solidFill>
              <a:latin typeface="+mj-lt"/>
            </a:endParaRPr>
          </a:p>
          <a:p>
            <a:pPr algn="just"/>
            <a:r>
              <a:rPr lang="en-US" sz="1600" b="1" i="0" u="sng" strike="noStrike" baseline="0" dirty="0">
                <a:solidFill>
                  <a:schemeClr val="accent6">
                    <a:lumMod val="50000"/>
                  </a:schemeClr>
                </a:solidFill>
                <a:latin typeface="+mj-lt"/>
              </a:rPr>
              <a:t>1st Joy – The Annunciation to St. Joseph </a:t>
            </a:r>
            <a:r>
              <a:rPr lang="en-SG" sz="1600" b="1" i="0" u="sng" strike="noStrike" baseline="0" dirty="0">
                <a:solidFill>
                  <a:schemeClr val="accent6">
                    <a:lumMod val="50000"/>
                  </a:schemeClr>
                </a:solidFill>
                <a:latin typeface="+mj-lt"/>
              </a:rPr>
              <a:t>(Matt1:20-21)</a:t>
            </a:r>
          </a:p>
          <a:p>
            <a:pPr algn="just"/>
            <a:endParaRPr lang="en-SG" sz="1600" b="1" i="0" u="sng" strike="noStrike" baseline="0" dirty="0">
              <a:solidFill>
                <a:schemeClr val="accent6">
                  <a:lumMod val="50000"/>
                </a:schemeClr>
              </a:solidFill>
              <a:latin typeface="+mj-lt"/>
            </a:endParaRPr>
          </a:p>
        </p:txBody>
      </p:sp>
      <p:sp>
        <p:nvSpPr>
          <p:cNvPr id="24" name="TextBox 23">
            <a:extLst>
              <a:ext uri="{FF2B5EF4-FFF2-40B4-BE49-F238E27FC236}">
                <a16:creationId xmlns:a16="http://schemas.microsoft.com/office/drawing/2014/main" id="{442E4B34-C39E-49A5-A7C6-8CFF1D3BC589}"/>
              </a:ext>
            </a:extLst>
          </p:cNvPr>
          <p:cNvSpPr txBox="1"/>
          <p:nvPr/>
        </p:nvSpPr>
        <p:spPr>
          <a:xfrm>
            <a:off x="2501732" y="5881002"/>
            <a:ext cx="7109960" cy="400110"/>
          </a:xfrm>
          <a:prstGeom prst="rect">
            <a:avLst/>
          </a:prstGeom>
          <a:noFill/>
        </p:spPr>
        <p:txBody>
          <a:bodyPr wrap="none" rtlCol="0">
            <a:spAutoFit/>
          </a:bodyPr>
          <a:lstStyle/>
          <a:p>
            <a:r>
              <a:rPr lang="en-SG" sz="2000" b="1" dirty="0">
                <a:solidFill>
                  <a:schemeClr val="accent1"/>
                </a:solidFill>
              </a:rPr>
              <a:t>Devotion of the Seven Sorrows and Seven Joys of Saint Joseph</a:t>
            </a:r>
          </a:p>
        </p:txBody>
      </p:sp>
      <p:pic>
        <p:nvPicPr>
          <p:cNvPr id="18" name="Picture 17">
            <a:extLst>
              <a:ext uri="{FF2B5EF4-FFF2-40B4-BE49-F238E27FC236}">
                <a16:creationId xmlns:a16="http://schemas.microsoft.com/office/drawing/2014/main" id="{9D2A91F1-3A88-4C9C-89D9-CF81A2DA24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3274" y="583895"/>
            <a:ext cx="4124629" cy="41246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 name="TextBox 27">
            <a:extLst>
              <a:ext uri="{FF2B5EF4-FFF2-40B4-BE49-F238E27FC236}">
                <a16:creationId xmlns:a16="http://schemas.microsoft.com/office/drawing/2014/main" id="{33C19C33-3614-4AA5-91EA-FCD74ECE33BD}"/>
              </a:ext>
            </a:extLst>
          </p:cNvPr>
          <p:cNvSpPr txBox="1"/>
          <p:nvPr/>
        </p:nvSpPr>
        <p:spPr>
          <a:xfrm>
            <a:off x="6680100" y="4546572"/>
            <a:ext cx="4228984" cy="1323439"/>
          </a:xfrm>
          <a:prstGeom prst="rect">
            <a:avLst/>
          </a:prstGeom>
          <a:noFill/>
        </p:spPr>
        <p:txBody>
          <a:bodyPr wrap="square">
            <a:spAutoFit/>
          </a:bodyPr>
          <a:lstStyle/>
          <a:p>
            <a:pPr algn="just"/>
            <a:endParaRPr lang="en-SG" sz="1600" b="1" i="0" u="none" strike="noStrike" baseline="0" dirty="0">
              <a:solidFill>
                <a:schemeClr val="accent6">
                  <a:lumMod val="50000"/>
                </a:schemeClr>
              </a:solidFill>
              <a:latin typeface="Baskerville Old Face" panose="02020602080505020303" pitchFamily="18" charset="0"/>
            </a:endParaRPr>
          </a:p>
          <a:p>
            <a:pPr algn="just"/>
            <a:r>
              <a:rPr lang="en-US" sz="1600" b="1" i="0" u="sng" strike="noStrike" baseline="0" dirty="0">
                <a:solidFill>
                  <a:schemeClr val="accent6">
                    <a:lumMod val="50000"/>
                  </a:schemeClr>
                </a:solidFill>
                <a:latin typeface="+mj-lt"/>
              </a:rPr>
              <a:t>2nd Sorrow – The Poverty of Jesus’ Birth </a:t>
            </a:r>
            <a:r>
              <a:rPr lang="en-SG" sz="1600" b="1" i="0" u="sng" strike="noStrike" baseline="0" dirty="0">
                <a:solidFill>
                  <a:schemeClr val="accent6">
                    <a:lumMod val="50000"/>
                  </a:schemeClr>
                </a:solidFill>
                <a:latin typeface="+mj-lt"/>
              </a:rPr>
              <a:t>(Luke 2:6-7)</a:t>
            </a:r>
            <a:r>
              <a:rPr lang="en-SG" sz="1600" b="1" i="0" u="none" strike="noStrike" baseline="0" dirty="0">
                <a:solidFill>
                  <a:schemeClr val="accent6">
                    <a:lumMod val="50000"/>
                  </a:schemeClr>
                </a:solidFill>
                <a:latin typeface="+mj-lt"/>
              </a:rPr>
              <a:t> </a:t>
            </a:r>
          </a:p>
          <a:p>
            <a:pPr algn="just"/>
            <a:r>
              <a:rPr lang="en-US" sz="1600" b="1" u="sng" dirty="0">
                <a:solidFill>
                  <a:schemeClr val="accent6">
                    <a:lumMod val="50000"/>
                  </a:schemeClr>
                </a:solidFill>
                <a:latin typeface="+mj-lt"/>
              </a:rPr>
              <a:t>2nd</a:t>
            </a:r>
            <a:r>
              <a:rPr lang="en-US" sz="1600" b="1" i="0" u="sng" strike="noStrike" baseline="0" dirty="0">
                <a:solidFill>
                  <a:schemeClr val="accent6">
                    <a:lumMod val="50000"/>
                  </a:schemeClr>
                </a:solidFill>
                <a:latin typeface="+mj-lt"/>
              </a:rPr>
              <a:t> Joy – The Birth of the </a:t>
            </a:r>
            <a:r>
              <a:rPr lang="en-US" sz="1600" b="1" i="0" u="sng" strike="noStrike" baseline="0" dirty="0" err="1">
                <a:solidFill>
                  <a:schemeClr val="accent6">
                    <a:lumMod val="50000"/>
                  </a:schemeClr>
                </a:solidFill>
                <a:latin typeface="+mj-lt"/>
              </a:rPr>
              <a:t>Saviour</a:t>
            </a:r>
            <a:r>
              <a:rPr lang="en-US" sz="1600" b="1" i="0" u="sng" strike="noStrike" baseline="0" dirty="0">
                <a:solidFill>
                  <a:schemeClr val="accent6">
                    <a:lumMod val="50000"/>
                  </a:schemeClr>
                </a:solidFill>
                <a:latin typeface="+mj-lt"/>
              </a:rPr>
              <a:t> of Mankind </a:t>
            </a:r>
            <a:r>
              <a:rPr lang="en-SG" sz="1600" b="1" i="0" u="sng" strike="noStrike" baseline="0" dirty="0">
                <a:solidFill>
                  <a:schemeClr val="accent6">
                    <a:lumMod val="50000"/>
                  </a:schemeClr>
                </a:solidFill>
                <a:latin typeface="+mj-lt"/>
              </a:rPr>
              <a:t>(Luke 2:10-19) </a:t>
            </a:r>
            <a:endParaRPr lang="en-SG" sz="1400" b="1" i="0" u="sng" strike="noStrike" baseline="0" dirty="0">
              <a:solidFill>
                <a:schemeClr val="accent6">
                  <a:lumMod val="50000"/>
                </a:schemeClr>
              </a:solidFill>
              <a:latin typeface="+mj-lt"/>
            </a:endParaRPr>
          </a:p>
        </p:txBody>
      </p:sp>
    </p:spTree>
    <p:extLst>
      <p:ext uri="{BB962C8B-B14F-4D97-AF65-F5344CB8AC3E}">
        <p14:creationId xmlns:p14="http://schemas.microsoft.com/office/powerpoint/2010/main" val="4076284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7" name="TextBox 16">
            <a:extLst>
              <a:ext uri="{FF2B5EF4-FFF2-40B4-BE49-F238E27FC236}">
                <a16:creationId xmlns:a16="http://schemas.microsoft.com/office/drawing/2014/main" id="{4A5A149D-3103-4FE4-9FA5-EB5AE67C2980}"/>
              </a:ext>
            </a:extLst>
          </p:cNvPr>
          <p:cNvSpPr txBox="1"/>
          <p:nvPr/>
        </p:nvSpPr>
        <p:spPr>
          <a:xfrm>
            <a:off x="1369568" y="4521041"/>
            <a:ext cx="4182617" cy="1323439"/>
          </a:xfrm>
          <a:prstGeom prst="rect">
            <a:avLst/>
          </a:prstGeom>
          <a:noFill/>
        </p:spPr>
        <p:txBody>
          <a:bodyPr wrap="square">
            <a:spAutoFit/>
          </a:bodyPr>
          <a:lstStyle/>
          <a:p>
            <a:pPr algn="just"/>
            <a:endParaRPr lang="en-SG" sz="1600" b="1" i="0" u="none" strike="noStrike" baseline="0" dirty="0">
              <a:solidFill>
                <a:schemeClr val="accent6">
                  <a:lumMod val="50000"/>
                </a:schemeClr>
              </a:solidFill>
              <a:latin typeface="Baskerville Old Face" panose="02020602080505020303" pitchFamily="18" charset="0"/>
            </a:endParaRPr>
          </a:p>
          <a:p>
            <a:pPr algn="just"/>
            <a:r>
              <a:rPr lang="en-US" sz="1600" b="1" i="0" u="sng" strike="noStrike" baseline="0" dirty="0">
                <a:solidFill>
                  <a:schemeClr val="accent6">
                    <a:lumMod val="50000"/>
                  </a:schemeClr>
                </a:solidFill>
                <a:latin typeface="+mj-lt"/>
              </a:rPr>
              <a:t>3rd Sorrow – The Circumcision of Christ </a:t>
            </a:r>
            <a:r>
              <a:rPr lang="en-SG" sz="1600" b="1" i="0" u="sng" strike="noStrike" baseline="0" dirty="0">
                <a:solidFill>
                  <a:schemeClr val="accent6">
                    <a:lumMod val="50000"/>
                  </a:schemeClr>
                </a:solidFill>
                <a:latin typeface="+mj-lt"/>
              </a:rPr>
              <a:t>(Luke 2:21) </a:t>
            </a:r>
            <a:endParaRPr lang="en-SG" sz="1600" b="1" u="sng" dirty="0">
              <a:solidFill>
                <a:schemeClr val="accent6">
                  <a:lumMod val="50000"/>
                </a:schemeClr>
              </a:solidFill>
              <a:latin typeface="+mj-lt"/>
            </a:endParaRPr>
          </a:p>
          <a:p>
            <a:pPr algn="just"/>
            <a:r>
              <a:rPr lang="en-US" sz="1600" b="1" i="0" u="sng" strike="noStrike" baseline="0" dirty="0">
                <a:solidFill>
                  <a:schemeClr val="accent6">
                    <a:lumMod val="50000"/>
                  </a:schemeClr>
                </a:solidFill>
                <a:latin typeface="+mj-lt"/>
              </a:rPr>
              <a:t>3rd Joy – The Holy Name of Jesus </a:t>
            </a:r>
            <a:r>
              <a:rPr lang="en-SG" sz="1600" b="1" i="0" u="sng" strike="noStrike" baseline="0" dirty="0">
                <a:solidFill>
                  <a:schemeClr val="accent6">
                    <a:lumMod val="50000"/>
                  </a:schemeClr>
                </a:solidFill>
                <a:latin typeface="+mj-lt"/>
              </a:rPr>
              <a:t>(Matt 1:24-25) </a:t>
            </a:r>
            <a:endParaRPr lang="en-SG" sz="1400" b="1" i="0" u="sng" strike="noStrike" baseline="0" dirty="0">
              <a:solidFill>
                <a:schemeClr val="accent6">
                  <a:lumMod val="50000"/>
                </a:schemeClr>
              </a:solidFill>
              <a:latin typeface="+mj-lt"/>
            </a:endParaRPr>
          </a:p>
        </p:txBody>
      </p:sp>
      <p:sp>
        <p:nvSpPr>
          <p:cNvPr id="28" name="TextBox 27">
            <a:extLst>
              <a:ext uri="{FF2B5EF4-FFF2-40B4-BE49-F238E27FC236}">
                <a16:creationId xmlns:a16="http://schemas.microsoft.com/office/drawing/2014/main" id="{8764B2F7-4811-4685-91DB-9CF2570A547B}"/>
              </a:ext>
            </a:extLst>
          </p:cNvPr>
          <p:cNvSpPr txBox="1"/>
          <p:nvPr/>
        </p:nvSpPr>
        <p:spPr>
          <a:xfrm>
            <a:off x="2623883" y="5932065"/>
            <a:ext cx="7109960" cy="400110"/>
          </a:xfrm>
          <a:prstGeom prst="rect">
            <a:avLst/>
          </a:prstGeom>
          <a:noFill/>
        </p:spPr>
        <p:txBody>
          <a:bodyPr wrap="none" rtlCol="0">
            <a:spAutoFit/>
          </a:bodyPr>
          <a:lstStyle/>
          <a:p>
            <a:r>
              <a:rPr lang="en-SG" sz="2000" b="1" dirty="0">
                <a:solidFill>
                  <a:schemeClr val="accent1"/>
                </a:solidFill>
              </a:rPr>
              <a:t>Devotion of the Seven Sorrows and Seven Joys of Saint Joseph</a:t>
            </a:r>
          </a:p>
        </p:txBody>
      </p:sp>
      <p:pic>
        <p:nvPicPr>
          <p:cNvPr id="4" name="Picture 3">
            <a:extLst>
              <a:ext uri="{FF2B5EF4-FFF2-40B4-BE49-F238E27FC236}">
                <a16:creationId xmlns:a16="http://schemas.microsoft.com/office/drawing/2014/main" id="{0D8B80CE-BB5E-4346-BB7E-62FF6D0A1A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8850" y="587791"/>
            <a:ext cx="4163335" cy="41633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DA2E8462-4A4A-431C-B429-B7D5948B4A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9097" y="607030"/>
            <a:ext cx="4163335" cy="41633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a:extLst>
              <a:ext uri="{FF2B5EF4-FFF2-40B4-BE49-F238E27FC236}">
                <a16:creationId xmlns:a16="http://schemas.microsoft.com/office/drawing/2014/main" id="{E9CDBDBA-41E8-495A-9B42-12E98F8B7FC4}"/>
              </a:ext>
            </a:extLst>
          </p:cNvPr>
          <p:cNvSpPr txBox="1"/>
          <p:nvPr/>
        </p:nvSpPr>
        <p:spPr>
          <a:xfrm>
            <a:off x="6941035" y="4546679"/>
            <a:ext cx="3513474" cy="1323439"/>
          </a:xfrm>
          <a:prstGeom prst="rect">
            <a:avLst/>
          </a:prstGeom>
          <a:noFill/>
        </p:spPr>
        <p:txBody>
          <a:bodyPr wrap="square">
            <a:spAutoFit/>
          </a:bodyPr>
          <a:lstStyle/>
          <a:p>
            <a:pPr algn="just"/>
            <a:endParaRPr lang="en-SG" sz="1600" b="1" i="0" u="none" strike="noStrike" baseline="0" dirty="0">
              <a:solidFill>
                <a:schemeClr val="accent6">
                  <a:lumMod val="50000"/>
                </a:schemeClr>
              </a:solidFill>
              <a:latin typeface="Baskerville Old Face" panose="02020602080505020303" pitchFamily="18" charset="0"/>
            </a:endParaRPr>
          </a:p>
          <a:p>
            <a:pPr algn="just"/>
            <a:r>
              <a:rPr lang="en-SG" sz="1600" b="1" i="0" u="sng" strike="noStrike" baseline="0" dirty="0">
                <a:solidFill>
                  <a:schemeClr val="accent6">
                    <a:lumMod val="50000"/>
                  </a:schemeClr>
                </a:solidFill>
                <a:latin typeface="+mj-lt"/>
              </a:rPr>
              <a:t>4th Sorrow – Simeon’s Prophecy (Luke 2:34-35)</a:t>
            </a:r>
          </a:p>
          <a:p>
            <a:pPr algn="just"/>
            <a:r>
              <a:rPr lang="en-US" sz="1600" b="1" i="0" u="sng" strike="noStrike" baseline="0" dirty="0">
                <a:solidFill>
                  <a:schemeClr val="accent6">
                    <a:lumMod val="50000"/>
                  </a:schemeClr>
                </a:solidFill>
                <a:latin typeface="+mj-lt"/>
              </a:rPr>
              <a:t>4th Joy – The Salvation of Mankind </a:t>
            </a:r>
            <a:r>
              <a:rPr lang="en-SG" sz="1600" b="1" i="0" u="sng" strike="noStrike" baseline="0" dirty="0">
                <a:solidFill>
                  <a:schemeClr val="accent6">
                    <a:lumMod val="50000"/>
                  </a:schemeClr>
                </a:solidFill>
                <a:latin typeface="+mj-lt"/>
              </a:rPr>
              <a:t>(Luke 2:29-33) </a:t>
            </a:r>
            <a:endParaRPr lang="en-SG" sz="1400" b="1" i="0" u="sng" strike="noStrike" baseline="0" dirty="0">
              <a:solidFill>
                <a:schemeClr val="accent6">
                  <a:lumMod val="50000"/>
                </a:schemeClr>
              </a:solidFill>
              <a:latin typeface="+mj-lt"/>
            </a:endParaRPr>
          </a:p>
        </p:txBody>
      </p:sp>
    </p:spTree>
    <p:extLst>
      <p:ext uri="{BB962C8B-B14F-4D97-AF65-F5344CB8AC3E}">
        <p14:creationId xmlns:p14="http://schemas.microsoft.com/office/powerpoint/2010/main" val="4177497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7" name="TextBox 16">
            <a:extLst>
              <a:ext uri="{FF2B5EF4-FFF2-40B4-BE49-F238E27FC236}">
                <a16:creationId xmlns:a16="http://schemas.microsoft.com/office/drawing/2014/main" id="{4A5A149D-3103-4FE4-9FA5-EB5AE67C2980}"/>
              </a:ext>
            </a:extLst>
          </p:cNvPr>
          <p:cNvSpPr txBox="1"/>
          <p:nvPr/>
        </p:nvSpPr>
        <p:spPr>
          <a:xfrm>
            <a:off x="1496370" y="4608626"/>
            <a:ext cx="3601841" cy="1323439"/>
          </a:xfrm>
          <a:prstGeom prst="rect">
            <a:avLst/>
          </a:prstGeom>
          <a:noFill/>
        </p:spPr>
        <p:txBody>
          <a:bodyPr wrap="square">
            <a:spAutoFit/>
          </a:bodyPr>
          <a:lstStyle/>
          <a:p>
            <a:pPr algn="just"/>
            <a:endParaRPr lang="en-SG" sz="1600" b="1" i="0" u="none" strike="noStrike" baseline="0" dirty="0">
              <a:solidFill>
                <a:schemeClr val="accent6">
                  <a:lumMod val="50000"/>
                </a:schemeClr>
              </a:solidFill>
              <a:latin typeface="+mj-lt"/>
            </a:endParaRPr>
          </a:p>
          <a:p>
            <a:pPr algn="just"/>
            <a:r>
              <a:rPr lang="en-US" sz="1600" b="1" i="0" u="sng" strike="noStrike" baseline="0" dirty="0">
                <a:solidFill>
                  <a:schemeClr val="accent6">
                    <a:lumMod val="50000"/>
                  </a:schemeClr>
                </a:solidFill>
                <a:latin typeface="+mj-lt"/>
              </a:rPr>
              <a:t>5th Sorrow – The Flight into Egypt </a:t>
            </a:r>
            <a:r>
              <a:rPr lang="en-SG" sz="1600" b="1" i="0" u="sng" strike="noStrike" baseline="0" dirty="0">
                <a:solidFill>
                  <a:schemeClr val="accent6">
                    <a:lumMod val="50000"/>
                  </a:schemeClr>
                </a:solidFill>
                <a:latin typeface="+mj-lt"/>
              </a:rPr>
              <a:t>(Matt 2:13-14)  </a:t>
            </a:r>
          </a:p>
          <a:p>
            <a:pPr algn="just"/>
            <a:r>
              <a:rPr lang="en-US" sz="1600" b="1" i="0" u="sng" strike="noStrike" baseline="0" dirty="0">
                <a:solidFill>
                  <a:schemeClr val="accent6">
                    <a:lumMod val="50000"/>
                  </a:schemeClr>
                </a:solidFill>
                <a:latin typeface="+mj-lt"/>
              </a:rPr>
              <a:t>5th Joy – The Toppling of the Idols (Isaiah 19:1) </a:t>
            </a:r>
            <a:endParaRPr lang="en-SG" sz="1400" b="1" i="0" u="sng" strike="noStrike" baseline="0" dirty="0">
              <a:solidFill>
                <a:schemeClr val="accent6">
                  <a:lumMod val="50000"/>
                </a:schemeClr>
              </a:solidFill>
              <a:latin typeface="+mj-lt"/>
            </a:endParaRPr>
          </a:p>
        </p:txBody>
      </p:sp>
      <p:sp>
        <p:nvSpPr>
          <p:cNvPr id="28" name="TextBox 27">
            <a:extLst>
              <a:ext uri="{FF2B5EF4-FFF2-40B4-BE49-F238E27FC236}">
                <a16:creationId xmlns:a16="http://schemas.microsoft.com/office/drawing/2014/main" id="{8764B2F7-4811-4685-91DB-9CF2570A547B}"/>
              </a:ext>
            </a:extLst>
          </p:cNvPr>
          <p:cNvSpPr txBox="1"/>
          <p:nvPr/>
        </p:nvSpPr>
        <p:spPr>
          <a:xfrm>
            <a:off x="2623883" y="5932065"/>
            <a:ext cx="7109960" cy="400110"/>
          </a:xfrm>
          <a:prstGeom prst="rect">
            <a:avLst/>
          </a:prstGeom>
          <a:noFill/>
        </p:spPr>
        <p:txBody>
          <a:bodyPr wrap="none" rtlCol="0">
            <a:spAutoFit/>
          </a:bodyPr>
          <a:lstStyle/>
          <a:p>
            <a:r>
              <a:rPr lang="en-SG" sz="2000" b="1" dirty="0">
                <a:solidFill>
                  <a:schemeClr val="accent1"/>
                </a:solidFill>
              </a:rPr>
              <a:t>Devotion of the Seven Sorrows and Seven Joys of Saint Joseph</a:t>
            </a:r>
          </a:p>
        </p:txBody>
      </p:sp>
      <p:pic>
        <p:nvPicPr>
          <p:cNvPr id="4" name="Picture 3">
            <a:extLst>
              <a:ext uri="{FF2B5EF4-FFF2-40B4-BE49-F238E27FC236}">
                <a16:creationId xmlns:a16="http://schemas.microsoft.com/office/drawing/2014/main" id="{FE952429-D7DE-41BE-814B-B5D2786784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592" y="645850"/>
            <a:ext cx="4163336" cy="41633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F9EFD136-AB4E-4039-85BB-F6E204E31E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3805" y="625579"/>
            <a:ext cx="4183607" cy="41836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a:extLst>
              <a:ext uri="{FF2B5EF4-FFF2-40B4-BE49-F238E27FC236}">
                <a16:creationId xmlns:a16="http://schemas.microsoft.com/office/drawing/2014/main" id="{DD63BDA8-55B1-4ABE-9677-6F7DAF017926}"/>
              </a:ext>
            </a:extLst>
          </p:cNvPr>
          <p:cNvSpPr txBox="1"/>
          <p:nvPr/>
        </p:nvSpPr>
        <p:spPr>
          <a:xfrm>
            <a:off x="6677749" y="4608626"/>
            <a:ext cx="4183607" cy="1323439"/>
          </a:xfrm>
          <a:prstGeom prst="rect">
            <a:avLst/>
          </a:prstGeom>
          <a:noFill/>
        </p:spPr>
        <p:txBody>
          <a:bodyPr wrap="square">
            <a:spAutoFit/>
          </a:bodyPr>
          <a:lstStyle/>
          <a:p>
            <a:pPr algn="just"/>
            <a:endParaRPr lang="en-SG" sz="1600" b="1" i="0" u="sng" strike="noStrike" baseline="0" dirty="0">
              <a:solidFill>
                <a:schemeClr val="accent6">
                  <a:lumMod val="50000"/>
                </a:schemeClr>
              </a:solidFill>
              <a:latin typeface="+mj-lt"/>
            </a:endParaRPr>
          </a:p>
          <a:p>
            <a:pPr algn="just"/>
            <a:r>
              <a:rPr lang="en-US" sz="1600" b="1" i="0" u="sng" strike="noStrike" baseline="0" dirty="0">
                <a:solidFill>
                  <a:schemeClr val="accent6">
                    <a:lumMod val="50000"/>
                  </a:schemeClr>
                </a:solidFill>
                <a:latin typeface="+mj-lt"/>
              </a:rPr>
              <a:t>6th Sorrow – The Perilous Return from Exile (Matt 2:19-22)</a:t>
            </a:r>
          </a:p>
          <a:p>
            <a:pPr algn="just"/>
            <a:r>
              <a:rPr lang="en-US" sz="1600" b="1" i="0" u="sng" strike="noStrike" baseline="0" dirty="0">
                <a:solidFill>
                  <a:schemeClr val="accent6">
                    <a:lumMod val="50000"/>
                  </a:schemeClr>
                </a:solidFill>
                <a:latin typeface="+mj-lt"/>
              </a:rPr>
              <a:t>6th Joy – Family Life at Nazareth </a:t>
            </a:r>
          </a:p>
          <a:p>
            <a:pPr algn="just"/>
            <a:r>
              <a:rPr lang="en-US" sz="1600" b="1" i="0" u="sng" strike="noStrike" baseline="0" dirty="0">
                <a:solidFill>
                  <a:schemeClr val="accent6">
                    <a:lumMod val="50000"/>
                  </a:schemeClr>
                </a:solidFill>
                <a:latin typeface="+mj-lt"/>
              </a:rPr>
              <a:t>(Luke 2:39-40) </a:t>
            </a:r>
            <a:endParaRPr lang="en-SG" sz="1400" b="1" i="0" u="sng" strike="noStrike" baseline="0" dirty="0">
              <a:solidFill>
                <a:schemeClr val="accent6">
                  <a:lumMod val="50000"/>
                </a:schemeClr>
              </a:solidFill>
              <a:latin typeface="+mj-lt"/>
            </a:endParaRPr>
          </a:p>
        </p:txBody>
      </p:sp>
    </p:spTree>
    <p:extLst>
      <p:ext uri="{BB962C8B-B14F-4D97-AF65-F5344CB8AC3E}">
        <p14:creationId xmlns:p14="http://schemas.microsoft.com/office/powerpoint/2010/main" val="1057650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7" name="TextBox 16">
            <a:extLst>
              <a:ext uri="{FF2B5EF4-FFF2-40B4-BE49-F238E27FC236}">
                <a16:creationId xmlns:a16="http://schemas.microsoft.com/office/drawing/2014/main" id="{4A5A149D-3103-4FE4-9FA5-EB5AE67C2980}"/>
              </a:ext>
            </a:extLst>
          </p:cNvPr>
          <p:cNvSpPr txBox="1"/>
          <p:nvPr/>
        </p:nvSpPr>
        <p:spPr>
          <a:xfrm>
            <a:off x="1197066" y="4638710"/>
            <a:ext cx="4429798" cy="1323439"/>
          </a:xfrm>
          <a:prstGeom prst="rect">
            <a:avLst/>
          </a:prstGeom>
          <a:noFill/>
        </p:spPr>
        <p:txBody>
          <a:bodyPr wrap="square">
            <a:spAutoFit/>
          </a:bodyPr>
          <a:lstStyle/>
          <a:p>
            <a:pPr algn="just"/>
            <a:endParaRPr lang="en-SG" sz="1600" b="1" i="0" u="sng" strike="noStrike" baseline="0" dirty="0">
              <a:solidFill>
                <a:srgbClr val="000000"/>
              </a:solidFill>
              <a:latin typeface="+mj-lt"/>
            </a:endParaRPr>
          </a:p>
          <a:p>
            <a:pPr algn="just"/>
            <a:r>
              <a:rPr lang="en-US" sz="1600" b="1" i="0" u="sng" strike="noStrike" baseline="0" dirty="0">
                <a:solidFill>
                  <a:srgbClr val="000000"/>
                </a:solidFill>
                <a:latin typeface="+mj-lt"/>
              </a:rPr>
              <a:t>7th Sorrow – The Loss of Jesus in Jerusalem (Luke 2:42-45)</a:t>
            </a:r>
            <a:endParaRPr lang="en-SG" sz="1600" b="1" i="0" u="sng" strike="noStrike" baseline="0" dirty="0">
              <a:solidFill>
                <a:srgbClr val="000000"/>
              </a:solidFill>
              <a:latin typeface="+mj-lt"/>
            </a:endParaRPr>
          </a:p>
          <a:p>
            <a:pPr algn="just"/>
            <a:r>
              <a:rPr lang="en-US" sz="1600" b="1" i="0" u="sng" strike="noStrike" baseline="0" dirty="0">
                <a:solidFill>
                  <a:srgbClr val="000000"/>
                </a:solidFill>
                <a:latin typeface="+mj-lt"/>
              </a:rPr>
              <a:t>7th Joy – The Finding of Jesus in the Temple (Luke 2:46-52) </a:t>
            </a:r>
            <a:endParaRPr lang="en-SG" sz="1400" b="1" i="0" u="sng" strike="noStrike" baseline="0" dirty="0">
              <a:solidFill>
                <a:srgbClr val="000000"/>
              </a:solidFill>
              <a:latin typeface="+mj-lt"/>
            </a:endParaRPr>
          </a:p>
        </p:txBody>
      </p:sp>
      <p:sp>
        <p:nvSpPr>
          <p:cNvPr id="28" name="TextBox 27">
            <a:extLst>
              <a:ext uri="{FF2B5EF4-FFF2-40B4-BE49-F238E27FC236}">
                <a16:creationId xmlns:a16="http://schemas.microsoft.com/office/drawing/2014/main" id="{8764B2F7-4811-4685-91DB-9CF2570A547B}"/>
              </a:ext>
            </a:extLst>
          </p:cNvPr>
          <p:cNvSpPr txBox="1"/>
          <p:nvPr/>
        </p:nvSpPr>
        <p:spPr>
          <a:xfrm>
            <a:off x="2623883" y="5932065"/>
            <a:ext cx="7109960" cy="400110"/>
          </a:xfrm>
          <a:prstGeom prst="rect">
            <a:avLst/>
          </a:prstGeom>
          <a:noFill/>
        </p:spPr>
        <p:txBody>
          <a:bodyPr wrap="none" rtlCol="0">
            <a:spAutoFit/>
          </a:bodyPr>
          <a:lstStyle/>
          <a:p>
            <a:r>
              <a:rPr lang="en-SG" sz="2000" b="1" dirty="0">
                <a:solidFill>
                  <a:schemeClr val="accent1"/>
                </a:solidFill>
              </a:rPr>
              <a:t>Devotion of the Seven Sorrows and Seven Joys of Saint Joseph</a:t>
            </a:r>
          </a:p>
        </p:txBody>
      </p:sp>
      <p:pic>
        <p:nvPicPr>
          <p:cNvPr id="4" name="Picture 3">
            <a:extLst>
              <a:ext uri="{FF2B5EF4-FFF2-40B4-BE49-F238E27FC236}">
                <a16:creationId xmlns:a16="http://schemas.microsoft.com/office/drawing/2014/main" id="{708C008D-D527-43A9-91B6-79FE587E53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1580" y="614924"/>
            <a:ext cx="4240771" cy="42407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extBox 17">
            <a:extLst>
              <a:ext uri="{FF2B5EF4-FFF2-40B4-BE49-F238E27FC236}">
                <a16:creationId xmlns:a16="http://schemas.microsoft.com/office/drawing/2014/main" id="{92C990BB-6EF7-478D-A0D1-4FE02F53A332}"/>
              </a:ext>
            </a:extLst>
          </p:cNvPr>
          <p:cNvSpPr txBox="1"/>
          <p:nvPr/>
        </p:nvSpPr>
        <p:spPr>
          <a:xfrm flipH="1">
            <a:off x="6093490" y="707294"/>
            <a:ext cx="5083615" cy="5016758"/>
          </a:xfrm>
          <a:prstGeom prst="rect">
            <a:avLst/>
          </a:prstGeom>
          <a:noFill/>
        </p:spPr>
        <p:txBody>
          <a:bodyPr wrap="square" rtlCol="0">
            <a:spAutoFit/>
          </a:bodyPr>
          <a:lstStyle/>
          <a:p>
            <a:pPr algn="ctr"/>
            <a:r>
              <a:rPr lang="en-SG" sz="2000" b="1" dirty="0">
                <a:solidFill>
                  <a:schemeClr val="accent5">
                    <a:lumMod val="50000"/>
                  </a:schemeClr>
                </a:solidFill>
                <a:effectLst>
                  <a:outerShdw blurRad="38100" dist="38100" dir="2700000" algn="tl">
                    <a:srgbClr val="000000">
                      <a:alpha val="43137"/>
                    </a:srgbClr>
                  </a:outerShdw>
                </a:effectLst>
              </a:rPr>
              <a:t>Seven Sorrows &amp; Seven Joys </a:t>
            </a:r>
          </a:p>
          <a:p>
            <a:pPr algn="ctr"/>
            <a:endParaRPr lang="en-SG" sz="2000" b="1" dirty="0">
              <a:solidFill>
                <a:schemeClr val="accent5">
                  <a:lumMod val="50000"/>
                </a:schemeClr>
              </a:solidFill>
              <a:effectLst>
                <a:outerShdw blurRad="38100" dist="38100" dir="2700000" algn="tl">
                  <a:srgbClr val="000000">
                    <a:alpha val="43137"/>
                  </a:srgbClr>
                </a:outerShdw>
              </a:effectLst>
            </a:endParaRPr>
          </a:p>
          <a:p>
            <a:pPr algn="just"/>
            <a:r>
              <a:rPr lang="en-SG" sz="2000" b="1" dirty="0">
                <a:solidFill>
                  <a:schemeClr val="accent5">
                    <a:lumMod val="50000"/>
                  </a:schemeClr>
                </a:solidFill>
              </a:rPr>
              <a:t>Through the ebb and flow of his life, loving and protecting Mary &amp; Jesus; through the trials and tribulations, in good and troubled times, Joseph kept faith and stayed strong and was true to his mission, remaining always obedient to God’s will.</a:t>
            </a:r>
          </a:p>
          <a:p>
            <a:pPr algn="just"/>
            <a:endParaRPr lang="en-SG" sz="2000" b="1" dirty="0">
              <a:solidFill>
                <a:schemeClr val="accent5">
                  <a:lumMod val="50000"/>
                </a:schemeClr>
              </a:solidFill>
            </a:endParaRPr>
          </a:p>
          <a:p>
            <a:pPr algn="just"/>
            <a:r>
              <a:rPr lang="en-SG" sz="2000" b="1" dirty="0">
                <a:solidFill>
                  <a:schemeClr val="accent5">
                    <a:lumMod val="50000"/>
                  </a:schemeClr>
                </a:solidFill>
              </a:rPr>
              <a:t>All his blessed virtues were evident – his supernatural prudence in always making the decisions that are right by God; his creative courage and ingenuity in having to improvise and make the best of every situation.</a:t>
            </a:r>
          </a:p>
          <a:p>
            <a:pPr algn="just"/>
            <a:endParaRPr lang="en-SG" sz="2000" b="1" dirty="0">
              <a:solidFill>
                <a:schemeClr val="accent5">
                  <a:lumMod val="50000"/>
                </a:schemeClr>
              </a:solidFill>
            </a:endParaRPr>
          </a:p>
          <a:p>
            <a:pPr algn="just"/>
            <a:r>
              <a:rPr lang="en-SG" sz="2000" b="1" dirty="0">
                <a:solidFill>
                  <a:schemeClr val="accent5">
                    <a:lumMod val="50000"/>
                  </a:schemeClr>
                </a:solidFill>
              </a:rPr>
              <a:t>And you can believe he prayed unceasingly!</a:t>
            </a:r>
          </a:p>
        </p:txBody>
      </p:sp>
    </p:spTree>
    <p:extLst>
      <p:ext uri="{BB962C8B-B14F-4D97-AF65-F5344CB8AC3E}">
        <p14:creationId xmlns:p14="http://schemas.microsoft.com/office/powerpoint/2010/main" val="277107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8" name="TextBox 27">
            <a:extLst>
              <a:ext uri="{FF2B5EF4-FFF2-40B4-BE49-F238E27FC236}">
                <a16:creationId xmlns:a16="http://schemas.microsoft.com/office/drawing/2014/main" id="{835C1101-A7AE-4D99-8879-5F8D6BAEE442}"/>
              </a:ext>
            </a:extLst>
          </p:cNvPr>
          <p:cNvSpPr txBox="1"/>
          <p:nvPr/>
        </p:nvSpPr>
        <p:spPr>
          <a:xfrm>
            <a:off x="4418865" y="5855552"/>
            <a:ext cx="3349250" cy="523220"/>
          </a:xfrm>
          <a:prstGeom prst="rect">
            <a:avLst/>
          </a:prstGeom>
          <a:noFill/>
        </p:spPr>
        <p:txBody>
          <a:bodyPr wrap="none" rtlCol="0">
            <a:spAutoFit/>
          </a:bodyPr>
          <a:lstStyle/>
          <a:p>
            <a:r>
              <a:rPr lang="en-SG" sz="2800" b="1" dirty="0">
                <a:solidFill>
                  <a:schemeClr val="accent1"/>
                </a:solidFill>
              </a:rPr>
              <a:t>The Lord is with you.</a:t>
            </a:r>
          </a:p>
        </p:txBody>
      </p:sp>
      <p:pic>
        <p:nvPicPr>
          <p:cNvPr id="1026" name="Picture 2" descr="Jesus Calms the Storm (Mark 4:35-40): Analysis">
            <a:extLst>
              <a:ext uri="{FF2B5EF4-FFF2-40B4-BE49-F238E27FC236}">
                <a16:creationId xmlns:a16="http://schemas.microsoft.com/office/drawing/2014/main" id="{9972F41D-1DF7-4CDB-A092-313E637FEA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20" t="1629" r="3335" b="4917"/>
          <a:stretch/>
        </p:blipFill>
        <p:spPr bwMode="auto">
          <a:xfrm>
            <a:off x="8723570" y="2722011"/>
            <a:ext cx="3019696" cy="30395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8770D3B-3C70-4966-8E11-6C5535FE0B22}"/>
              </a:ext>
            </a:extLst>
          </p:cNvPr>
          <p:cNvPicPr>
            <a:picLocks noChangeAspect="1"/>
          </p:cNvPicPr>
          <p:nvPr/>
        </p:nvPicPr>
        <p:blipFill>
          <a:blip r:embed="rId4"/>
          <a:stretch>
            <a:fillRect/>
          </a:stretch>
        </p:blipFill>
        <p:spPr>
          <a:xfrm>
            <a:off x="448734" y="2752054"/>
            <a:ext cx="3123149" cy="3000405"/>
          </a:xfrm>
          <a:prstGeom prst="rect">
            <a:avLst/>
          </a:prstGeom>
        </p:spPr>
      </p:pic>
      <p:pic>
        <p:nvPicPr>
          <p:cNvPr id="1028" name="Picture 4" descr="When the Lord Calls, He Equips (Exodus 4:10-11) - Your Daily Bible Verse -  September 23 - Daily Devotional">
            <a:extLst>
              <a:ext uri="{FF2B5EF4-FFF2-40B4-BE49-F238E27FC236}">
                <a16:creationId xmlns:a16="http://schemas.microsoft.com/office/drawing/2014/main" id="{DA56DB9B-0859-4F90-A5B2-B3B5695A5B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455" b="10995"/>
          <a:stretch/>
        </p:blipFill>
        <p:spPr bwMode="auto">
          <a:xfrm>
            <a:off x="3615428" y="599420"/>
            <a:ext cx="5043212" cy="21489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00+ Encouraging Bible Verses &amp;amp; Religious Quotes | Tithe.ly">
            <a:extLst>
              <a:ext uri="{FF2B5EF4-FFF2-40B4-BE49-F238E27FC236}">
                <a16:creationId xmlns:a16="http://schemas.microsoft.com/office/drawing/2014/main" id="{0D00013B-4412-4D28-9FA5-F69878B35A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0617" y="2823696"/>
            <a:ext cx="4253724" cy="2937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165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6" name="TextBox 15">
            <a:extLst>
              <a:ext uri="{FF2B5EF4-FFF2-40B4-BE49-F238E27FC236}">
                <a16:creationId xmlns:a16="http://schemas.microsoft.com/office/drawing/2014/main" id="{29CCA213-E832-46BD-907A-77C27B92DF29}"/>
              </a:ext>
            </a:extLst>
          </p:cNvPr>
          <p:cNvSpPr txBox="1"/>
          <p:nvPr/>
        </p:nvSpPr>
        <p:spPr>
          <a:xfrm>
            <a:off x="2130184" y="1597729"/>
            <a:ext cx="7926612" cy="3662541"/>
          </a:xfrm>
          <a:prstGeom prst="rect">
            <a:avLst/>
          </a:prstGeom>
          <a:noFill/>
          <a:ln>
            <a:solidFill>
              <a:schemeClr val="accent1"/>
            </a:solidFill>
          </a:ln>
        </p:spPr>
        <p:txBody>
          <a:bodyPr wrap="square">
            <a:spAutoFit/>
          </a:bodyPr>
          <a:lstStyle/>
          <a:p>
            <a:pPr algn="just">
              <a:spcBef>
                <a:spcPts val="1200"/>
              </a:spcBef>
              <a:spcAft>
                <a:spcPts val="1200"/>
              </a:spcAft>
              <a:buAutoNum type="arabicPeriod"/>
            </a:pPr>
            <a:r>
              <a:rPr lang="en-US" sz="2400" b="1" dirty="0">
                <a:solidFill>
                  <a:schemeClr val="accent5">
                    <a:lumMod val="50000"/>
                  </a:schemeClr>
                </a:solidFill>
                <a:effectLst>
                  <a:outerShdw blurRad="38100" dist="38100" dir="2700000" algn="tl">
                    <a:srgbClr val="000000">
                      <a:alpha val="43137"/>
                    </a:srgbClr>
                  </a:outerShdw>
                </a:effectLst>
              </a:rPr>
              <a:t> Justice: </a:t>
            </a:r>
            <a:r>
              <a:rPr lang="en-US" sz="2400" b="1" i="0" dirty="0">
                <a:solidFill>
                  <a:schemeClr val="accent5">
                    <a:lumMod val="50000"/>
                  </a:schemeClr>
                </a:solidFill>
                <a:effectLst>
                  <a:outerShdw blurRad="38100" dist="38100" dir="2700000" algn="tl">
                    <a:srgbClr val="000000">
                      <a:alpha val="43137"/>
                    </a:srgbClr>
                  </a:outerShdw>
                </a:effectLst>
              </a:rPr>
              <a:t>The virtue of justice involves “giving to another his due.” Joseph did exactly what the Lord wanted him to do, in each and every event that went to make up his life.</a:t>
            </a:r>
            <a:endParaRPr lang="en-US" sz="2400" b="1" u="sng" dirty="0">
              <a:solidFill>
                <a:schemeClr val="accent5">
                  <a:lumMod val="50000"/>
                </a:schemeClr>
              </a:solidFill>
              <a:effectLst>
                <a:outerShdw blurRad="38100" dist="38100" dir="2700000" algn="tl">
                  <a:srgbClr val="000000">
                    <a:alpha val="43137"/>
                  </a:srgbClr>
                </a:outerShdw>
              </a:effectLst>
            </a:endParaRPr>
          </a:p>
          <a:p>
            <a:pPr algn="just">
              <a:spcBef>
                <a:spcPts val="1200"/>
              </a:spcBef>
              <a:spcAft>
                <a:spcPts val="1200"/>
              </a:spcAft>
            </a:pPr>
            <a:r>
              <a:rPr lang="en-US" sz="2400" b="1" u="sng" dirty="0">
                <a:solidFill>
                  <a:schemeClr val="accent5">
                    <a:lumMod val="50000"/>
                  </a:schemeClr>
                </a:solidFill>
                <a:effectLst>
                  <a:outerShdw blurRad="38100" dist="38100" dir="2700000" algn="tl">
                    <a:srgbClr val="000000">
                      <a:alpha val="43137"/>
                    </a:srgbClr>
                  </a:outerShdw>
                </a:effectLst>
              </a:rPr>
              <a:t>Challenge</a:t>
            </a:r>
            <a:r>
              <a:rPr lang="en-US" sz="2400" b="1" dirty="0">
                <a:solidFill>
                  <a:schemeClr val="accent5">
                    <a:lumMod val="50000"/>
                  </a:schemeClr>
                </a:solidFill>
                <a:effectLst>
                  <a:outerShdw blurRad="38100" dist="38100" dir="2700000" algn="tl">
                    <a:srgbClr val="000000">
                      <a:alpha val="43137"/>
                    </a:srgbClr>
                  </a:outerShdw>
                </a:effectLst>
              </a:rPr>
              <a:t>: Resolve to be completely truthful and just in every interaction. </a:t>
            </a:r>
          </a:p>
          <a:p>
            <a:pPr algn="just">
              <a:spcBef>
                <a:spcPts val="1200"/>
              </a:spcBef>
              <a:spcAft>
                <a:spcPts val="1200"/>
              </a:spcAft>
            </a:pPr>
            <a:r>
              <a:rPr lang="en-US" sz="2400" b="1" u="sng" dirty="0">
                <a:solidFill>
                  <a:schemeClr val="accent5">
                    <a:lumMod val="50000"/>
                  </a:schemeClr>
                </a:solidFill>
                <a:effectLst>
                  <a:outerShdw blurRad="38100" dist="38100" dir="2700000" algn="tl">
                    <a:srgbClr val="000000">
                      <a:alpha val="43137"/>
                    </a:srgbClr>
                  </a:outerShdw>
                </a:effectLst>
              </a:rPr>
              <a:t>Prayer</a:t>
            </a:r>
            <a:r>
              <a:rPr lang="en-US" sz="2400" b="1" dirty="0">
                <a:solidFill>
                  <a:schemeClr val="accent5">
                    <a:lumMod val="50000"/>
                  </a:schemeClr>
                </a:solidFill>
                <a:effectLst>
                  <a:outerShdw blurRad="38100" dist="38100" dir="2700000" algn="tl">
                    <a:srgbClr val="000000">
                      <a:alpha val="43137"/>
                    </a:srgbClr>
                  </a:outerShdw>
                </a:effectLst>
              </a:rPr>
              <a:t>: </a:t>
            </a:r>
            <a:r>
              <a:rPr lang="en-US" sz="2400" b="1" i="1" dirty="0">
                <a:solidFill>
                  <a:schemeClr val="accent5">
                    <a:lumMod val="50000"/>
                  </a:schemeClr>
                </a:solidFill>
                <a:effectLst>
                  <a:outerShdw blurRad="38100" dist="38100" dir="2700000" algn="tl">
                    <a:srgbClr val="000000">
                      <a:alpha val="43137"/>
                    </a:srgbClr>
                  </a:outerShdw>
                </a:effectLst>
              </a:rPr>
              <a:t>St. Joseph, Most Just, pray that I may grow in the virtue of justice. Help me to examine my life to see if I am really open to all that God wants of me. Amen.</a:t>
            </a:r>
          </a:p>
        </p:txBody>
      </p:sp>
      <p:sp>
        <p:nvSpPr>
          <p:cNvPr id="20" name="TextBox 19">
            <a:extLst>
              <a:ext uri="{FF2B5EF4-FFF2-40B4-BE49-F238E27FC236}">
                <a16:creationId xmlns:a16="http://schemas.microsoft.com/office/drawing/2014/main" id="{8CC9941A-A18B-4F40-9110-57574149CC90}"/>
              </a:ext>
            </a:extLst>
          </p:cNvPr>
          <p:cNvSpPr txBox="1"/>
          <p:nvPr/>
        </p:nvSpPr>
        <p:spPr>
          <a:xfrm>
            <a:off x="1844466" y="5940713"/>
            <a:ext cx="8498048" cy="461665"/>
          </a:xfrm>
          <a:prstGeom prst="rect">
            <a:avLst/>
          </a:prstGeom>
          <a:noFill/>
        </p:spPr>
        <p:txBody>
          <a:bodyPr wrap="square">
            <a:spAutoFit/>
          </a:bodyPr>
          <a:lstStyle/>
          <a:p>
            <a:pPr algn="ctr"/>
            <a:r>
              <a:rPr lang="en-SG" sz="2400" b="1" dirty="0">
                <a:solidFill>
                  <a:schemeClr val="accent1"/>
                </a:solidFill>
                <a:latin typeface="+mj-lt"/>
              </a:rPr>
              <a:t>Daily Challenge &amp; Prayer</a:t>
            </a:r>
          </a:p>
        </p:txBody>
      </p:sp>
    </p:spTree>
    <p:extLst>
      <p:ext uri="{BB962C8B-B14F-4D97-AF65-F5344CB8AC3E}">
        <p14:creationId xmlns:p14="http://schemas.microsoft.com/office/powerpoint/2010/main" val="8691528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6" name="TextBox 15">
            <a:extLst>
              <a:ext uri="{FF2B5EF4-FFF2-40B4-BE49-F238E27FC236}">
                <a16:creationId xmlns:a16="http://schemas.microsoft.com/office/drawing/2014/main" id="{29CCA213-E832-46BD-907A-77C27B92DF29}"/>
              </a:ext>
            </a:extLst>
          </p:cNvPr>
          <p:cNvSpPr txBox="1"/>
          <p:nvPr/>
        </p:nvSpPr>
        <p:spPr>
          <a:xfrm>
            <a:off x="1621971" y="793360"/>
            <a:ext cx="9006259" cy="4770537"/>
          </a:xfrm>
          <a:prstGeom prst="rect">
            <a:avLst/>
          </a:prstGeom>
          <a:noFill/>
          <a:ln>
            <a:solidFill>
              <a:schemeClr val="accent1"/>
            </a:solidFill>
          </a:ln>
        </p:spPr>
        <p:txBody>
          <a:bodyPr wrap="square">
            <a:spAutoFit/>
          </a:bodyPr>
          <a:lstStyle/>
          <a:p>
            <a:pPr algn="just">
              <a:spcBef>
                <a:spcPts val="1200"/>
              </a:spcBef>
              <a:spcAft>
                <a:spcPts val="1200"/>
              </a:spcAft>
            </a:pPr>
            <a:r>
              <a:rPr lang="en-US" sz="2400" b="1" dirty="0">
                <a:solidFill>
                  <a:schemeClr val="accent5">
                    <a:lumMod val="50000"/>
                  </a:schemeClr>
                </a:solidFill>
                <a:effectLst>
                  <a:outerShdw blurRad="38100" dist="38100" dir="2700000" algn="tl">
                    <a:srgbClr val="000000">
                      <a:alpha val="43137"/>
                    </a:srgbClr>
                  </a:outerShdw>
                </a:effectLst>
              </a:rPr>
              <a:t>2. Chastity: Purity comes from love. A love that does not seek to possess nor dominate but takes responsibility for the other; loving the other more than oneself. </a:t>
            </a:r>
          </a:p>
          <a:p>
            <a:pPr algn="just">
              <a:spcBef>
                <a:spcPts val="1200"/>
              </a:spcBef>
              <a:spcAft>
                <a:spcPts val="1200"/>
              </a:spcAft>
            </a:pPr>
            <a:r>
              <a:rPr lang="en-US" sz="2400" b="1" u="sng" dirty="0">
                <a:solidFill>
                  <a:schemeClr val="accent5">
                    <a:lumMod val="50000"/>
                  </a:schemeClr>
                </a:solidFill>
                <a:effectLst>
                  <a:outerShdw blurRad="38100" dist="38100" dir="2700000" algn="tl">
                    <a:srgbClr val="000000">
                      <a:alpha val="43137"/>
                    </a:srgbClr>
                  </a:outerShdw>
                </a:effectLst>
              </a:rPr>
              <a:t>Challenge</a:t>
            </a:r>
            <a:r>
              <a:rPr lang="en-US" sz="2400" b="1" dirty="0">
                <a:solidFill>
                  <a:schemeClr val="accent5">
                    <a:lumMod val="50000"/>
                  </a:schemeClr>
                </a:solidFill>
                <a:effectLst>
                  <a:outerShdw blurRad="38100" dist="38100" dir="2700000" algn="tl">
                    <a:srgbClr val="000000">
                      <a:alpha val="43137"/>
                    </a:srgbClr>
                  </a:outerShdw>
                </a:effectLst>
              </a:rPr>
              <a:t>: Honestly and prayerfully confront and expose any lustful thoughts and actions that you entertain or engage in this day, however seemingly harmless, or insignificant, or habitual. Resolve to bring these to the Sacrament of Reconciliation.</a:t>
            </a:r>
          </a:p>
          <a:p>
            <a:pPr algn="just">
              <a:spcBef>
                <a:spcPts val="1200"/>
              </a:spcBef>
              <a:spcAft>
                <a:spcPts val="1200"/>
              </a:spcAft>
            </a:pPr>
            <a:r>
              <a:rPr lang="en-US" sz="2400" b="1" u="sng" dirty="0">
                <a:solidFill>
                  <a:schemeClr val="accent5">
                    <a:lumMod val="50000"/>
                  </a:schemeClr>
                </a:solidFill>
                <a:effectLst>
                  <a:outerShdw blurRad="38100" dist="38100" dir="2700000" algn="tl">
                    <a:srgbClr val="000000">
                      <a:alpha val="43137"/>
                    </a:srgbClr>
                  </a:outerShdw>
                </a:effectLst>
              </a:rPr>
              <a:t>Prayer</a:t>
            </a:r>
            <a:r>
              <a:rPr lang="en-US" sz="2400" b="1" dirty="0">
                <a:solidFill>
                  <a:schemeClr val="accent5">
                    <a:lumMod val="50000"/>
                  </a:schemeClr>
                </a:solidFill>
                <a:effectLst>
                  <a:outerShdw blurRad="38100" dist="38100" dir="2700000" algn="tl">
                    <a:srgbClr val="000000">
                      <a:alpha val="43137"/>
                    </a:srgbClr>
                  </a:outerShdw>
                </a:effectLst>
              </a:rPr>
              <a:t>: </a:t>
            </a:r>
            <a:r>
              <a:rPr lang="en-US" sz="2400" b="1" i="1" dirty="0">
                <a:solidFill>
                  <a:schemeClr val="accent5">
                    <a:lumMod val="50000"/>
                  </a:schemeClr>
                </a:solidFill>
                <a:effectLst>
                  <a:outerShdw blurRad="38100" dist="38100" dir="2700000" algn="tl">
                    <a:srgbClr val="000000">
                      <a:alpha val="43137"/>
                    </a:srgbClr>
                  </a:outerShdw>
                </a:effectLst>
              </a:rPr>
              <a:t>St. Joseph, Most Chaste, pray that I may grow in the virtue of chastity. Help me to be victorious against lust and be triumphant over sin. Fight for me against the wickedness and snares of the devil and help me to take refuge in you. Amen.</a:t>
            </a:r>
            <a:endParaRPr lang="en-SG" sz="2400" b="1" i="1" dirty="0">
              <a:solidFill>
                <a:schemeClr val="accent5">
                  <a:lumMod val="50000"/>
                </a:schemeClr>
              </a:solidFill>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id="{7C7CBD57-B640-4202-A699-16A488C49F3E}"/>
              </a:ext>
            </a:extLst>
          </p:cNvPr>
          <p:cNvSpPr txBox="1"/>
          <p:nvPr/>
        </p:nvSpPr>
        <p:spPr>
          <a:xfrm>
            <a:off x="1844466" y="5940713"/>
            <a:ext cx="8498048" cy="461665"/>
          </a:xfrm>
          <a:prstGeom prst="rect">
            <a:avLst/>
          </a:prstGeom>
          <a:noFill/>
        </p:spPr>
        <p:txBody>
          <a:bodyPr wrap="square">
            <a:spAutoFit/>
          </a:bodyPr>
          <a:lstStyle/>
          <a:p>
            <a:pPr algn="ctr"/>
            <a:r>
              <a:rPr lang="en-SG" sz="2400" b="1" dirty="0">
                <a:solidFill>
                  <a:schemeClr val="accent1"/>
                </a:solidFill>
                <a:latin typeface="+mj-lt"/>
              </a:rPr>
              <a:t>Daily Challenge &amp; Prayer</a:t>
            </a:r>
          </a:p>
        </p:txBody>
      </p:sp>
    </p:spTree>
    <p:extLst>
      <p:ext uri="{BB962C8B-B14F-4D97-AF65-F5344CB8AC3E}">
        <p14:creationId xmlns:p14="http://schemas.microsoft.com/office/powerpoint/2010/main" val="1684016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TextBox 11">
            <a:extLst>
              <a:ext uri="{FF2B5EF4-FFF2-40B4-BE49-F238E27FC236}">
                <a16:creationId xmlns:a16="http://schemas.microsoft.com/office/drawing/2014/main" id="{7218804C-9EED-4776-B49C-FB6769E135E4}"/>
              </a:ext>
            </a:extLst>
          </p:cNvPr>
          <p:cNvSpPr txBox="1"/>
          <p:nvPr/>
        </p:nvSpPr>
        <p:spPr>
          <a:xfrm>
            <a:off x="3950916" y="5873675"/>
            <a:ext cx="4285147" cy="830997"/>
          </a:xfrm>
          <a:prstGeom prst="rect">
            <a:avLst/>
          </a:prstGeom>
          <a:noFill/>
        </p:spPr>
        <p:txBody>
          <a:bodyPr wrap="none" rtlCol="0">
            <a:spAutoFit/>
          </a:bodyPr>
          <a:lstStyle/>
          <a:p>
            <a:pPr algn="ctr"/>
            <a:r>
              <a:rPr lang="en-SG" sz="2400" b="1" i="0" dirty="0">
                <a:solidFill>
                  <a:schemeClr val="accent1"/>
                </a:solidFill>
                <a:effectLst/>
                <a:latin typeface="+mj-lt"/>
              </a:rPr>
              <a:t>Joseph's Song - Michael Card</a:t>
            </a:r>
          </a:p>
          <a:p>
            <a:pPr algn="ctr"/>
            <a:endParaRPr lang="en-SG" sz="2400" b="1" dirty="0">
              <a:solidFill>
                <a:schemeClr val="accent1"/>
              </a:solidFill>
              <a:latin typeface="+mj-lt"/>
            </a:endParaRPr>
          </a:p>
        </p:txBody>
      </p:sp>
      <p:sp>
        <p:nvSpPr>
          <p:cNvPr id="13" name="TextBox 12">
            <a:extLst>
              <a:ext uri="{FF2B5EF4-FFF2-40B4-BE49-F238E27FC236}">
                <a16:creationId xmlns:a16="http://schemas.microsoft.com/office/drawing/2014/main" id="{1A3B28BA-1453-46F5-93CA-0C87D772C9B8}"/>
              </a:ext>
            </a:extLst>
          </p:cNvPr>
          <p:cNvSpPr txBox="1"/>
          <p:nvPr/>
        </p:nvSpPr>
        <p:spPr>
          <a:xfrm>
            <a:off x="3443023" y="5342983"/>
            <a:ext cx="6094562" cy="369332"/>
          </a:xfrm>
          <a:prstGeom prst="rect">
            <a:avLst/>
          </a:prstGeom>
          <a:noFill/>
        </p:spPr>
        <p:txBody>
          <a:bodyPr wrap="square">
            <a:spAutoFit/>
          </a:bodyPr>
          <a:lstStyle/>
          <a:p>
            <a:r>
              <a:rPr lang="en-SG" dirty="0"/>
              <a:t>https://www.youtube.com/watch?v=f5RLChQZz-M</a:t>
            </a:r>
          </a:p>
        </p:txBody>
      </p:sp>
      <p:pic>
        <p:nvPicPr>
          <p:cNvPr id="3" name="Online Media 2" title="Joseph's Song - Michael Card - lyrics &amp; artwork">
            <a:hlinkClick r:id="" action="ppaction://media"/>
            <a:extLst>
              <a:ext uri="{FF2B5EF4-FFF2-40B4-BE49-F238E27FC236}">
                <a16:creationId xmlns:a16="http://schemas.microsoft.com/office/drawing/2014/main" id="{31CEEB87-1627-46AA-AB49-C93E02F83A1F}"/>
              </a:ext>
            </a:extLst>
          </p:cNvPr>
          <p:cNvPicPr>
            <a:picLocks noRot="1" noChangeAspect="1"/>
          </p:cNvPicPr>
          <p:nvPr>
            <a:videoFile r:link="rId1"/>
          </p:nvPr>
        </p:nvPicPr>
        <p:blipFill>
          <a:blip r:embed="rId4"/>
          <a:stretch>
            <a:fillRect/>
          </a:stretch>
        </p:blipFill>
        <p:spPr>
          <a:xfrm>
            <a:off x="2458528" y="954642"/>
            <a:ext cx="7410091" cy="4186701"/>
          </a:xfrm>
          <a:prstGeom prst="rect">
            <a:avLst/>
          </a:prstGeom>
        </p:spPr>
      </p:pic>
    </p:spTree>
    <p:extLst>
      <p:ext uri="{BB962C8B-B14F-4D97-AF65-F5344CB8AC3E}">
        <p14:creationId xmlns:p14="http://schemas.microsoft.com/office/powerpoint/2010/main" val="2770339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6" name="TextBox 15">
            <a:extLst>
              <a:ext uri="{FF2B5EF4-FFF2-40B4-BE49-F238E27FC236}">
                <a16:creationId xmlns:a16="http://schemas.microsoft.com/office/drawing/2014/main" id="{29CCA213-E832-46BD-907A-77C27B92DF29}"/>
              </a:ext>
            </a:extLst>
          </p:cNvPr>
          <p:cNvSpPr txBox="1"/>
          <p:nvPr/>
        </p:nvSpPr>
        <p:spPr>
          <a:xfrm>
            <a:off x="1621971" y="793357"/>
            <a:ext cx="9006259" cy="4770537"/>
          </a:xfrm>
          <a:prstGeom prst="rect">
            <a:avLst/>
          </a:prstGeom>
          <a:noFill/>
          <a:ln>
            <a:solidFill>
              <a:schemeClr val="accent1"/>
            </a:solidFill>
          </a:ln>
        </p:spPr>
        <p:txBody>
          <a:bodyPr wrap="square">
            <a:spAutoFit/>
          </a:bodyPr>
          <a:lstStyle/>
          <a:p>
            <a:pPr algn="just">
              <a:spcBef>
                <a:spcPts val="1200"/>
              </a:spcBef>
              <a:spcAft>
                <a:spcPts val="1200"/>
              </a:spcAft>
            </a:pPr>
            <a:r>
              <a:rPr lang="en-US" sz="2400" b="1" dirty="0">
                <a:solidFill>
                  <a:schemeClr val="accent5">
                    <a:lumMod val="50000"/>
                  </a:schemeClr>
                </a:solidFill>
                <a:effectLst>
                  <a:outerShdw blurRad="38100" dist="38100" dir="2700000" algn="tl">
                    <a:srgbClr val="000000">
                      <a:alpha val="43137"/>
                    </a:srgbClr>
                  </a:outerShdw>
                </a:effectLst>
              </a:rPr>
              <a:t>3. Prudence: </a:t>
            </a:r>
            <a:r>
              <a:rPr lang="en-US" sz="2400" b="1" i="0" dirty="0">
                <a:solidFill>
                  <a:schemeClr val="accent5">
                    <a:lumMod val="50000"/>
                  </a:schemeClr>
                </a:solidFill>
                <a:effectLst>
                  <a:outerShdw blurRad="38100" dist="38100" dir="2700000" algn="tl">
                    <a:srgbClr val="000000">
                      <a:alpha val="43137"/>
                    </a:srgbClr>
                  </a:outerShdw>
                </a:effectLst>
              </a:rPr>
              <a:t>Wisdom and prudence go hand in hand. Wisdom is knowledge combined with the practical experience necessary to use it effectively at the right time or in the right situation. Prudence is the ability to act in accordance with knowledge and wisdom. </a:t>
            </a:r>
            <a:endParaRPr lang="en-US" sz="2400" b="1" dirty="0">
              <a:solidFill>
                <a:schemeClr val="accent5">
                  <a:lumMod val="50000"/>
                </a:schemeClr>
              </a:solidFill>
              <a:effectLst>
                <a:outerShdw blurRad="38100" dist="38100" dir="2700000" algn="tl">
                  <a:srgbClr val="000000">
                    <a:alpha val="43137"/>
                  </a:srgbClr>
                </a:outerShdw>
              </a:effectLst>
            </a:endParaRPr>
          </a:p>
          <a:p>
            <a:pPr algn="just">
              <a:spcBef>
                <a:spcPts val="1200"/>
              </a:spcBef>
              <a:spcAft>
                <a:spcPts val="1200"/>
              </a:spcAft>
            </a:pPr>
            <a:r>
              <a:rPr lang="en-US" sz="2400" b="1" u="sng" dirty="0">
                <a:solidFill>
                  <a:schemeClr val="accent5">
                    <a:lumMod val="50000"/>
                  </a:schemeClr>
                </a:solidFill>
                <a:effectLst>
                  <a:outerShdw blurRad="38100" dist="38100" dir="2700000" algn="tl">
                    <a:srgbClr val="000000">
                      <a:alpha val="43137"/>
                    </a:srgbClr>
                  </a:outerShdw>
                </a:effectLst>
              </a:rPr>
              <a:t>Challenge</a:t>
            </a:r>
            <a:r>
              <a:rPr lang="en-US" sz="2400" b="1" dirty="0">
                <a:solidFill>
                  <a:schemeClr val="accent5">
                    <a:lumMod val="50000"/>
                  </a:schemeClr>
                </a:solidFill>
                <a:effectLst>
                  <a:outerShdw blurRad="38100" dist="38100" dir="2700000" algn="tl">
                    <a:srgbClr val="000000">
                      <a:alpha val="43137"/>
                    </a:srgbClr>
                  </a:outerShdw>
                </a:effectLst>
              </a:rPr>
              <a:t>: </a:t>
            </a:r>
            <a:r>
              <a:rPr lang="en-US" sz="2400" b="1" i="0" dirty="0">
                <a:solidFill>
                  <a:schemeClr val="accent5">
                    <a:lumMod val="50000"/>
                  </a:schemeClr>
                </a:solidFill>
                <a:effectLst>
                  <a:outerShdw blurRad="38100" dist="38100" dir="2700000" algn="tl">
                    <a:srgbClr val="000000">
                      <a:alpha val="43137"/>
                    </a:srgbClr>
                  </a:outerShdw>
                </a:effectLst>
              </a:rPr>
              <a:t>Are there situations in my life right now that require great wisdom and prudence to know the right thing to do? If so, identify these and resolve to seek Godly wisdom through counsel and prayer to be prepared to act with prudence.</a:t>
            </a:r>
          </a:p>
          <a:p>
            <a:pPr algn="just">
              <a:spcBef>
                <a:spcPts val="1200"/>
              </a:spcBef>
              <a:spcAft>
                <a:spcPts val="1200"/>
              </a:spcAft>
            </a:pPr>
            <a:r>
              <a:rPr lang="en-US" sz="2400" b="1" u="sng" dirty="0">
                <a:solidFill>
                  <a:schemeClr val="accent5">
                    <a:lumMod val="50000"/>
                  </a:schemeClr>
                </a:solidFill>
                <a:effectLst>
                  <a:outerShdw blurRad="38100" dist="38100" dir="2700000" algn="tl">
                    <a:srgbClr val="000000">
                      <a:alpha val="43137"/>
                    </a:srgbClr>
                  </a:outerShdw>
                </a:effectLst>
              </a:rPr>
              <a:t>Prayer</a:t>
            </a:r>
            <a:r>
              <a:rPr lang="en-US" sz="2400" b="1" dirty="0">
                <a:solidFill>
                  <a:schemeClr val="accent5">
                    <a:lumMod val="50000"/>
                  </a:schemeClr>
                </a:solidFill>
                <a:effectLst>
                  <a:outerShdw blurRad="38100" dist="38100" dir="2700000" algn="tl">
                    <a:srgbClr val="000000">
                      <a:alpha val="43137"/>
                    </a:srgbClr>
                  </a:outerShdw>
                </a:effectLst>
              </a:rPr>
              <a:t>: </a:t>
            </a:r>
            <a:r>
              <a:rPr lang="en-US" sz="2400" b="1" i="1" dirty="0">
                <a:solidFill>
                  <a:schemeClr val="accent5">
                    <a:lumMod val="50000"/>
                  </a:schemeClr>
                </a:solidFill>
                <a:effectLst>
                  <a:outerShdw blurRad="38100" dist="38100" dir="2700000" algn="tl">
                    <a:srgbClr val="000000">
                      <a:alpha val="43137"/>
                    </a:srgbClr>
                  </a:outerShdw>
                </a:effectLst>
              </a:rPr>
              <a:t>St. Joseph, help me to increase in the virtue of prudence. Guide me to do what is right no matter how much I have to suffer for it. Amen.</a:t>
            </a:r>
            <a:endParaRPr lang="en-SG" sz="2400" b="1" i="1" dirty="0">
              <a:solidFill>
                <a:schemeClr val="accent5">
                  <a:lumMod val="50000"/>
                </a:schemeClr>
              </a:solidFill>
              <a:effectLst>
                <a:outerShdw blurRad="38100" dist="38100" dir="2700000" algn="tl">
                  <a:srgbClr val="000000">
                    <a:alpha val="43137"/>
                  </a:srgbClr>
                </a:outerShdw>
              </a:effectLst>
            </a:endParaRPr>
          </a:p>
        </p:txBody>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TextBox 12">
            <a:extLst>
              <a:ext uri="{FF2B5EF4-FFF2-40B4-BE49-F238E27FC236}">
                <a16:creationId xmlns:a16="http://schemas.microsoft.com/office/drawing/2014/main" id="{F1DCB261-B865-4E76-A94F-D1047E5021F8}"/>
              </a:ext>
            </a:extLst>
          </p:cNvPr>
          <p:cNvSpPr txBox="1"/>
          <p:nvPr/>
        </p:nvSpPr>
        <p:spPr>
          <a:xfrm>
            <a:off x="1844466" y="5940713"/>
            <a:ext cx="8498048" cy="461665"/>
          </a:xfrm>
          <a:prstGeom prst="rect">
            <a:avLst/>
          </a:prstGeom>
          <a:noFill/>
        </p:spPr>
        <p:txBody>
          <a:bodyPr wrap="square">
            <a:spAutoFit/>
          </a:bodyPr>
          <a:lstStyle/>
          <a:p>
            <a:pPr algn="ctr"/>
            <a:r>
              <a:rPr lang="en-SG" sz="2400" b="1" dirty="0">
                <a:solidFill>
                  <a:schemeClr val="accent1"/>
                </a:solidFill>
                <a:latin typeface="+mj-lt"/>
              </a:rPr>
              <a:t>Daily Challenge &amp; Prayer</a:t>
            </a:r>
          </a:p>
        </p:txBody>
      </p:sp>
    </p:spTree>
    <p:extLst>
      <p:ext uri="{BB962C8B-B14F-4D97-AF65-F5344CB8AC3E}">
        <p14:creationId xmlns:p14="http://schemas.microsoft.com/office/powerpoint/2010/main" val="3325860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6" name="TextBox 15">
            <a:extLst>
              <a:ext uri="{FF2B5EF4-FFF2-40B4-BE49-F238E27FC236}">
                <a16:creationId xmlns:a16="http://schemas.microsoft.com/office/drawing/2014/main" id="{29CCA213-E832-46BD-907A-77C27B92DF29}"/>
              </a:ext>
            </a:extLst>
          </p:cNvPr>
          <p:cNvSpPr txBox="1"/>
          <p:nvPr/>
        </p:nvSpPr>
        <p:spPr>
          <a:xfrm>
            <a:off x="2130184" y="913099"/>
            <a:ext cx="7926612" cy="4770537"/>
          </a:xfrm>
          <a:prstGeom prst="rect">
            <a:avLst/>
          </a:prstGeom>
          <a:noFill/>
          <a:ln>
            <a:solidFill>
              <a:schemeClr val="accent1"/>
            </a:solidFill>
          </a:ln>
        </p:spPr>
        <p:txBody>
          <a:bodyPr wrap="square">
            <a:spAutoFit/>
          </a:bodyPr>
          <a:lstStyle/>
          <a:p>
            <a:pPr algn="just">
              <a:spcBef>
                <a:spcPts val="1200"/>
              </a:spcBef>
              <a:spcAft>
                <a:spcPts val="1200"/>
              </a:spcAft>
            </a:pPr>
            <a:r>
              <a:rPr lang="en-US" sz="2400" b="1" dirty="0">
                <a:solidFill>
                  <a:schemeClr val="accent5">
                    <a:lumMod val="50000"/>
                  </a:schemeClr>
                </a:solidFill>
                <a:effectLst>
                  <a:outerShdw blurRad="38100" dist="38100" dir="2700000" algn="tl">
                    <a:srgbClr val="000000">
                      <a:alpha val="43137"/>
                    </a:srgbClr>
                  </a:outerShdw>
                </a:effectLst>
              </a:rPr>
              <a:t>4. Courage: To be courageous is to love the good more than you fear evil and suffering</a:t>
            </a:r>
          </a:p>
          <a:p>
            <a:pPr algn="just">
              <a:spcBef>
                <a:spcPts val="1200"/>
              </a:spcBef>
              <a:spcAft>
                <a:spcPts val="1200"/>
              </a:spcAft>
            </a:pPr>
            <a:r>
              <a:rPr lang="en-US" sz="2400" b="1" u="sng" dirty="0">
                <a:solidFill>
                  <a:schemeClr val="accent5">
                    <a:lumMod val="50000"/>
                  </a:schemeClr>
                </a:solidFill>
                <a:effectLst>
                  <a:outerShdw blurRad="38100" dist="38100" dir="2700000" algn="tl">
                    <a:srgbClr val="000000">
                      <a:alpha val="43137"/>
                    </a:srgbClr>
                  </a:outerShdw>
                </a:effectLst>
              </a:rPr>
              <a:t>Challenge</a:t>
            </a:r>
            <a:r>
              <a:rPr lang="en-US" sz="2400" b="1" dirty="0">
                <a:solidFill>
                  <a:schemeClr val="accent5">
                    <a:lumMod val="50000"/>
                  </a:schemeClr>
                </a:solidFill>
                <a:effectLst>
                  <a:outerShdw blurRad="38100" dist="38100" dir="2700000" algn="tl">
                    <a:srgbClr val="000000">
                      <a:alpha val="43137"/>
                    </a:srgbClr>
                  </a:outerShdw>
                </a:effectLst>
              </a:rPr>
              <a:t>: </a:t>
            </a:r>
            <a:r>
              <a:rPr lang="en-US" sz="2400" b="1" i="0" dirty="0">
                <a:solidFill>
                  <a:schemeClr val="accent5">
                    <a:lumMod val="50000"/>
                  </a:schemeClr>
                </a:solidFill>
                <a:effectLst>
                  <a:outerShdw blurRad="38100" dist="38100" dir="2700000" algn="tl">
                    <a:srgbClr val="000000">
                      <a:alpha val="43137"/>
                    </a:srgbClr>
                  </a:outerShdw>
                </a:effectLst>
              </a:rPr>
              <a:t>Identify a circumstance in your life where you need greater courage. Ask for the gift of courage and the help of St. Joseph to take the next steps needed to confront your challenge as beloved sons and daughters of God the Father.</a:t>
            </a:r>
          </a:p>
          <a:p>
            <a:pPr algn="just">
              <a:spcBef>
                <a:spcPts val="1200"/>
              </a:spcBef>
              <a:spcAft>
                <a:spcPts val="1200"/>
              </a:spcAft>
            </a:pPr>
            <a:r>
              <a:rPr lang="en-US" sz="2400" b="1" u="sng" dirty="0">
                <a:solidFill>
                  <a:schemeClr val="accent5">
                    <a:lumMod val="50000"/>
                  </a:schemeClr>
                </a:solidFill>
                <a:effectLst>
                  <a:outerShdw blurRad="38100" dist="38100" dir="2700000" algn="tl">
                    <a:srgbClr val="000000">
                      <a:alpha val="43137"/>
                    </a:srgbClr>
                  </a:outerShdw>
                </a:effectLst>
              </a:rPr>
              <a:t>Prayer</a:t>
            </a:r>
            <a:r>
              <a:rPr lang="en-US" sz="2400" b="1" dirty="0">
                <a:solidFill>
                  <a:schemeClr val="accent5">
                    <a:lumMod val="50000"/>
                  </a:schemeClr>
                </a:solidFill>
                <a:effectLst>
                  <a:outerShdw blurRad="38100" dist="38100" dir="2700000" algn="tl">
                    <a:srgbClr val="000000">
                      <a:alpha val="43137"/>
                    </a:srgbClr>
                  </a:outerShdw>
                </a:effectLst>
              </a:rPr>
              <a:t>: </a:t>
            </a:r>
            <a:r>
              <a:rPr lang="en-US" sz="2400" b="1" i="1" dirty="0">
                <a:solidFill>
                  <a:schemeClr val="accent5">
                    <a:lumMod val="50000"/>
                  </a:schemeClr>
                </a:solidFill>
                <a:effectLst>
                  <a:outerShdw blurRad="38100" dist="38100" dir="2700000" algn="tl">
                    <a:srgbClr val="000000">
                      <a:alpha val="43137"/>
                    </a:srgbClr>
                  </a:outerShdw>
                </a:effectLst>
              </a:rPr>
              <a:t>St. Joseph, help me to imitate you and to be courageous, especially in times filled with difficulty and sorrow. Give me the courage to be a good and faithful witness to Jesus Christ in word and in deed. Amen.</a:t>
            </a:r>
            <a:endParaRPr lang="en-SG" sz="2400" b="1" dirty="0">
              <a:solidFill>
                <a:schemeClr val="accent5">
                  <a:lumMod val="50000"/>
                </a:schemeClr>
              </a:solidFill>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id="{E98AA129-275A-4B4B-B400-051FC94F0B3C}"/>
              </a:ext>
            </a:extLst>
          </p:cNvPr>
          <p:cNvSpPr txBox="1"/>
          <p:nvPr/>
        </p:nvSpPr>
        <p:spPr>
          <a:xfrm>
            <a:off x="1844466" y="5940713"/>
            <a:ext cx="8498048" cy="461665"/>
          </a:xfrm>
          <a:prstGeom prst="rect">
            <a:avLst/>
          </a:prstGeom>
          <a:noFill/>
        </p:spPr>
        <p:txBody>
          <a:bodyPr wrap="square">
            <a:spAutoFit/>
          </a:bodyPr>
          <a:lstStyle/>
          <a:p>
            <a:pPr algn="ctr"/>
            <a:r>
              <a:rPr lang="en-SG" sz="2400" b="1" dirty="0">
                <a:solidFill>
                  <a:schemeClr val="accent1"/>
                </a:solidFill>
                <a:latin typeface="+mj-lt"/>
              </a:rPr>
              <a:t>Daily Challenge &amp; Prayer</a:t>
            </a:r>
          </a:p>
        </p:txBody>
      </p:sp>
    </p:spTree>
    <p:extLst>
      <p:ext uri="{BB962C8B-B14F-4D97-AF65-F5344CB8AC3E}">
        <p14:creationId xmlns:p14="http://schemas.microsoft.com/office/powerpoint/2010/main" val="62282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6" name="TextBox 15">
            <a:extLst>
              <a:ext uri="{FF2B5EF4-FFF2-40B4-BE49-F238E27FC236}">
                <a16:creationId xmlns:a16="http://schemas.microsoft.com/office/drawing/2014/main" id="{29CCA213-E832-46BD-907A-77C27B92DF29}"/>
              </a:ext>
            </a:extLst>
          </p:cNvPr>
          <p:cNvSpPr txBox="1"/>
          <p:nvPr/>
        </p:nvSpPr>
        <p:spPr>
          <a:xfrm>
            <a:off x="2130184" y="1043731"/>
            <a:ext cx="7926612" cy="4401205"/>
          </a:xfrm>
          <a:prstGeom prst="rect">
            <a:avLst/>
          </a:prstGeom>
          <a:noFill/>
          <a:ln>
            <a:solidFill>
              <a:schemeClr val="accent1"/>
            </a:solidFill>
          </a:ln>
        </p:spPr>
        <p:txBody>
          <a:bodyPr wrap="square">
            <a:spAutoFit/>
          </a:bodyPr>
          <a:lstStyle/>
          <a:p>
            <a:pPr algn="just">
              <a:spcBef>
                <a:spcPts val="1200"/>
              </a:spcBef>
              <a:spcAft>
                <a:spcPts val="1200"/>
              </a:spcAft>
            </a:pPr>
            <a:r>
              <a:rPr lang="en-US" sz="2400" b="1" dirty="0">
                <a:solidFill>
                  <a:schemeClr val="accent5">
                    <a:lumMod val="50000"/>
                  </a:schemeClr>
                </a:solidFill>
                <a:effectLst>
                  <a:outerShdw blurRad="38100" dist="38100" dir="2700000" algn="tl">
                    <a:srgbClr val="000000">
                      <a:alpha val="43137"/>
                    </a:srgbClr>
                  </a:outerShdw>
                </a:effectLst>
              </a:rPr>
              <a:t>5. Obedience: Obedience requires trust. Obedience is the road to the Father. Obedience is listening deeply to God.</a:t>
            </a:r>
          </a:p>
          <a:p>
            <a:pPr algn="just">
              <a:spcBef>
                <a:spcPts val="1200"/>
              </a:spcBef>
              <a:spcAft>
                <a:spcPts val="1200"/>
              </a:spcAft>
            </a:pPr>
            <a:r>
              <a:rPr lang="en-US" sz="2400" b="1" u="sng" dirty="0">
                <a:solidFill>
                  <a:schemeClr val="accent5">
                    <a:lumMod val="50000"/>
                  </a:schemeClr>
                </a:solidFill>
                <a:effectLst>
                  <a:outerShdw blurRad="38100" dist="38100" dir="2700000" algn="tl">
                    <a:srgbClr val="000000">
                      <a:alpha val="43137"/>
                    </a:srgbClr>
                  </a:outerShdw>
                </a:effectLst>
              </a:rPr>
              <a:t>Challenge</a:t>
            </a:r>
            <a:r>
              <a:rPr lang="en-US" sz="2400" b="1" dirty="0">
                <a:solidFill>
                  <a:schemeClr val="accent5">
                    <a:lumMod val="50000"/>
                  </a:schemeClr>
                </a:solidFill>
                <a:effectLst>
                  <a:outerShdw blurRad="38100" dist="38100" dir="2700000" algn="tl">
                    <a:srgbClr val="000000">
                      <a:alpha val="43137"/>
                    </a:srgbClr>
                  </a:outerShdw>
                </a:effectLst>
              </a:rPr>
              <a:t>: I</a:t>
            </a:r>
            <a:r>
              <a:rPr lang="en-US" sz="2400" b="1" i="0" dirty="0">
                <a:solidFill>
                  <a:schemeClr val="accent5">
                    <a:lumMod val="50000"/>
                  </a:schemeClr>
                </a:solidFill>
                <a:effectLst>
                  <a:outerShdw blurRad="38100" dist="38100" dir="2700000" algn="tl">
                    <a:srgbClr val="000000">
                      <a:alpha val="43137"/>
                    </a:srgbClr>
                  </a:outerShdw>
                </a:effectLst>
              </a:rPr>
              <a:t>dentify an area of your life where you resist obedience to God’s will. Pray to St. Joseph for an increase of trust so you may experience the true freedom that comes through obedience to God.</a:t>
            </a:r>
          </a:p>
          <a:p>
            <a:pPr algn="just">
              <a:spcBef>
                <a:spcPts val="1200"/>
              </a:spcBef>
              <a:spcAft>
                <a:spcPts val="1200"/>
              </a:spcAft>
            </a:pPr>
            <a:r>
              <a:rPr lang="en-US" sz="2400" b="1" u="sng" dirty="0">
                <a:solidFill>
                  <a:schemeClr val="accent5">
                    <a:lumMod val="50000"/>
                  </a:schemeClr>
                </a:solidFill>
                <a:effectLst>
                  <a:outerShdw blurRad="38100" dist="38100" dir="2700000" algn="tl">
                    <a:srgbClr val="000000">
                      <a:alpha val="43137"/>
                    </a:srgbClr>
                  </a:outerShdw>
                </a:effectLst>
              </a:rPr>
              <a:t>Prayer</a:t>
            </a:r>
            <a:r>
              <a:rPr lang="en-US" sz="2400" b="1" dirty="0">
                <a:solidFill>
                  <a:schemeClr val="accent5">
                    <a:lumMod val="50000"/>
                  </a:schemeClr>
                </a:solidFill>
                <a:effectLst>
                  <a:outerShdw blurRad="38100" dist="38100" dir="2700000" algn="tl">
                    <a:srgbClr val="000000">
                      <a:alpha val="43137"/>
                    </a:srgbClr>
                  </a:outerShdw>
                </a:effectLst>
              </a:rPr>
              <a:t>: </a:t>
            </a:r>
            <a:r>
              <a:rPr lang="en-US" sz="2400" b="1" i="1" dirty="0">
                <a:solidFill>
                  <a:schemeClr val="accent5">
                    <a:lumMod val="50000"/>
                  </a:schemeClr>
                </a:solidFill>
                <a:effectLst>
                  <a:outerShdw blurRad="38100" dist="38100" dir="2700000" algn="tl">
                    <a:srgbClr val="000000">
                      <a:alpha val="43137"/>
                    </a:srgbClr>
                  </a:outerShdw>
                </a:effectLst>
              </a:rPr>
              <a:t>St. Joseph, help me to examine my life to discover what holds me back from trusting and obeying God more fully. Pray for me so that I may have a humble heart and yield to God at all times. Amen.</a:t>
            </a:r>
            <a:endParaRPr lang="en-SG" sz="2400" b="1" i="1" dirty="0">
              <a:solidFill>
                <a:schemeClr val="accent5">
                  <a:lumMod val="50000"/>
                </a:schemeClr>
              </a:solidFill>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id="{EE99512F-443A-4DDC-8075-B3787C2F7B9E}"/>
              </a:ext>
            </a:extLst>
          </p:cNvPr>
          <p:cNvSpPr txBox="1"/>
          <p:nvPr/>
        </p:nvSpPr>
        <p:spPr>
          <a:xfrm>
            <a:off x="1844466" y="5940713"/>
            <a:ext cx="8498048" cy="461665"/>
          </a:xfrm>
          <a:prstGeom prst="rect">
            <a:avLst/>
          </a:prstGeom>
          <a:noFill/>
        </p:spPr>
        <p:txBody>
          <a:bodyPr wrap="square">
            <a:spAutoFit/>
          </a:bodyPr>
          <a:lstStyle/>
          <a:p>
            <a:pPr algn="ctr"/>
            <a:r>
              <a:rPr lang="en-SG" sz="2400" b="1" dirty="0">
                <a:solidFill>
                  <a:schemeClr val="accent1"/>
                </a:solidFill>
                <a:latin typeface="+mj-lt"/>
              </a:rPr>
              <a:t>Daily Challenge &amp; Prayer</a:t>
            </a:r>
          </a:p>
        </p:txBody>
      </p:sp>
    </p:spTree>
    <p:extLst>
      <p:ext uri="{BB962C8B-B14F-4D97-AF65-F5344CB8AC3E}">
        <p14:creationId xmlns:p14="http://schemas.microsoft.com/office/powerpoint/2010/main" val="10834087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6" name="TextBox 15">
            <a:extLst>
              <a:ext uri="{FF2B5EF4-FFF2-40B4-BE49-F238E27FC236}">
                <a16:creationId xmlns:a16="http://schemas.microsoft.com/office/drawing/2014/main" id="{29CCA213-E832-46BD-907A-77C27B92DF29}"/>
              </a:ext>
            </a:extLst>
          </p:cNvPr>
          <p:cNvSpPr txBox="1"/>
          <p:nvPr/>
        </p:nvSpPr>
        <p:spPr>
          <a:xfrm>
            <a:off x="2130184" y="826019"/>
            <a:ext cx="7926612" cy="4770537"/>
          </a:xfrm>
          <a:prstGeom prst="rect">
            <a:avLst/>
          </a:prstGeom>
          <a:noFill/>
          <a:ln>
            <a:solidFill>
              <a:schemeClr val="accent1"/>
            </a:solidFill>
          </a:ln>
        </p:spPr>
        <p:txBody>
          <a:bodyPr wrap="square">
            <a:spAutoFit/>
          </a:bodyPr>
          <a:lstStyle/>
          <a:p>
            <a:pPr algn="just">
              <a:spcBef>
                <a:spcPts val="1200"/>
              </a:spcBef>
              <a:spcAft>
                <a:spcPts val="1200"/>
              </a:spcAft>
            </a:pPr>
            <a:r>
              <a:rPr lang="en-US" sz="2400" b="1" dirty="0">
                <a:solidFill>
                  <a:schemeClr val="accent5">
                    <a:lumMod val="50000"/>
                  </a:schemeClr>
                </a:solidFill>
                <a:effectLst>
                  <a:outerShdw blurRad="38100" dist="38100" dir="2700000" algn="tl">
                    <a:srgbClr val="000000">
                      <a:alpha val="43137"/>
                    </a:srgbClr>
                  </a:outerShdw>
                </a:effectLst>
              </a:rPr>
              <a:t>6. Faith: </a:t>
            </a:r>
            <a:r>
              <a:rPr lang="en-US" sz="2400" b="1" i="0" dirty="0">
                <a:solidFill>
                  <a:schemeClr val="accent5">
                    <a:lumMod val="50000"/>
                  </a:schemeClr>
                </a:solidFill>
                <a:effectLst>
                  <a:outerShdw blurRad="38100" dist="38100" dir="2700000" algn="tl">
                    <a:srgbClr val="000000">
                      <a:alpha val="43137"/>
                    </a:srgbClr>
                  </a:outerShdw>
                </a:effectLst>
              </a:rPr>
              <a:t>When a person has faith, he or she is in possession of something invaluable, something that acts as a shield against life’s suffering and trials. </a:t>
            </a:r>
            <a:r>
              <a:rPr lang="en-US" sz="2400" b="1" dirty="0">
                <a:solidFill>
                  <a:schemeClr val="accent5">
                    <a:lumMod val="50000"/>
                  </a:schemeClr>
                </a:solidFill>
                <a:effectLst>
                  <a:outerShdw blurRad="38100" dist="38100" dir="2700000" algn="tl">
                    <a:srgbClr val="000000">
                      <a:alpha val="43137"/>
                    </a:srgbClr>
                  </a:outerShdw>
                </a:effectLst>
              </a:rPr>
              <a:t>St Joseph’s </a:t>
            </a:r>
            <a:r>
              <a:rPr lang="en-US" sz="2400" b="1" i="0" dirty="0">
                <a:solidFill>
                  <a:schemeClr val="accent5">
                    <a:lumMod val="50000"/>
                  </a:schemeClr>
                </a:solidFill>
                <a:effectLst>
                  <a:outerShdw blurRad="38100" dist="38100" dir="2700000" algn="tl">
                    <a:srgbClr val="000000">
                      <a:alpha val="43137"/>
                    </a:srgbClr>
                  </a:outerShdw>
                </a:effectLst>
              </a:rPr>
              <a:t>faith never wavered through all the uncertainty and trials of the life of the Holy Family. </a:t>
            </a:r>
          </a:p>
          <a:p>
            <a:pPr algn="just">
              <a:spcBef>
                <a:spcPts val="1200"/>
              </a:spcBef>
              <a:spcAft>
                <a:spcPts val="1200"/>
              </a:spcAft>
            </a:pPr>
            <a:r>
              <a:rPr lang="en-US" sz="2400" b="1" u="sng" dirty="0">
                <a:solidFill>
                  <a:schemeClr val="accent5">
                    <a:lumMod val="50000"/>
                  </a:schemeClr>
                </a:solidFill>
                <a:effectLst>
                  <a:outerShdw blurRad="38100" dist="38100" dir="2700000" algn="tl">
                    <a:srgbClr val="000000">
                      <a:alpha val="43137"/>
                    </a:srgbClr>
                  </a:outerShdw>
                </a:effectLst>
              </a:rPr>
              <a:t>Challenge</a:t>
            </a:r>
            <a:r>
              <a:rPr lang="en-US" sz="2400" b="1" dirty="0">
                <a:solidFill>
                  <a:schemeClr val="accent5">
                    <a:lumMod val="50000"/>
                  </a:schemeClr>
                </a:solidFill>
                <a:effectLst>
                  <a:outerShdw blurRad="38100" dist="38100" dir="2700000" algn="tl">
                    <a:srgbClr val="000000">
                      <a:alpha val="43137"/>
                    </a:srgbClr>
                  </a:outerShdw>
                </a:effectLst>
              </a:rPr>
              <a:t>: </a:t>
            </a:r>
            <a:r>
              <a:rPr lang="en-US" sz="2400" b="1" i="0" dirty="0">
                <a:solidFill>
                  <a:schemeClr val="accent5">
                    <a:lumMod val="50000"/>
                  </a:schemeClr>
                </a:solidFill>
                <a:effectLst>
                  <a:outerShdw blurRad="38100" dist="38100" dir="2700000" algn="tl">
                    <a:srgbClr val="000000">
                      <a:alpha val="43137"/>
                    </a:srgbClr>
                  </a:outerShdw>
                </a:effectLst>
              </a:rPr>
              <a:t>Compose a simple prayer to your guardian angel and ask God to help you be aware of their presence, their spiritual weapons and heavenly aid. Reflect on Ephesians 6: 10-17, ”Put on the Armor of God”</a:t>
            </a:r>
          </a:p>
          <a:p>
            <a:pPr algn="just">
              <a:spcBef>
                <a:spcPts val="1200"/>
              </a:spcBef>
              <a:spcAft>
                <a:spcPts val="1200"/>
              </a:spcAft>
            </a:pPr>
            <a:r>
              <a:rPr lang="en-US" sz="2400" b="1" u="sng" dirty="0">
                <a:solidFill>
                  <a:schemeClr val="accent5">
                    <a:lumMod val="50000"/>
                  </a:schemeClr>
                </a:solidFill>
                <a:effectLst>
                  <a:outerShdw blurRad="38100" dist="38100" dir="2700000" algn="tl">
                    <a:srgbClr val="000000">
                      <a:alpha val="43137"/>
                    </a:srgbClr>
                  </a:outerShdw>
                </a:effectLst>
              </a:rPr>
              <a:t>Prayer</a:t>
            </a:r>
            <a:r>
              <a:rPr lang="en-US" sz="2400" b="1" dirty="0">
                <a:solidFill>
                  <a:schemeClr val="accent5">
                    <a:lumMod val="50000"/>
                  </a:schemeClr>
                </a:solidFill>
                <a:effectLst>
                  <a:outerShdw blurRad="38100" dist="38100" dir="2700000" algn="tl">
                    <a:srgbClr val="000000">
                      <a:alpha val="43137"/>
                    </a:srgbClr>
                  </a:outerShdw>
                </a:effectLst>
              </a:rPr>
              <a:t>: </a:t>
            </a:r>
            <a:r>
              <a:rPr lang="en-US" sz="2400" b="1" i="1" dirty="0">
                <a:solidFill>
                  <a:schemeClr val="accent5">
                    <a:lumMod val="50000"/>
                  </a:schemeClr>
                </a:solidFill>
                <a:effectLst>
                  <a:outerShdw blurRad="38100" dist="38100" dir="2700000" algn="tl">
                    <a:srgbClr val="000000">
                      <a:alpha val="43137"/>
                    </a:srgbClr>
                  </a:outerShdw>
                </a:effectLst>
              </a:rPr>
              <a:t>St. Joseph, Most Faithful, pray for us and for our families!</a:t>
            </a:r>
            <a:r>
              <a:rPr lang="en-US" sz="2400" b="1" i="0" dirty="0">
                <a:solidFill>
                  <a:schemeClr val="accent5">
                    <a:lumMod val="50000"/>
                  </a:schemeClr>
                </a:solidFill>
                <a:effectLst>
                  <a:outerShdw blurRad="38100" dist="38100" dir="2700000" algn="tl">
                    <a:srgbClr val="000000">
                      <a:alpha val="43137"/>
                    </a:srgbClr>
                  </a:outerShdw>
                </a:effectLst>
              </a:rPr>
              <a:t> </a:t>
            </a:r>
            <a:r>
              <a:rPr lang="en-US" sz="2400" b="1" i="1" dirty="0">
                <a:solidFill>
                  <a:schemeClr val="accent5">
                    <a:lumMod val="50000"/>
                  </a:schemeClr>
                </a:solidFill>
                <a:effectLst>
                  <a:outerShdw blurRad="38100" dist="38100" dir="2700000" algn="tl">
                    <a:srgbClr val="000000">
                      <a:alpha val="43137"/>
                    </a:srgbClr>
                  </a:outerShdw>
                </a:effectLst>
              </a:rPr>
              <a:t>Amen.</a:t>
            </a:r>
            <a:endParaRPr lang="en-SG" sz="2400" b="1" i="1" dirty="0">
              <a:solidFill>
                <a:schemeClr val="accent5">
                  <a:lumMod val="50000"/>
                </a:schemeClr>
              </a:solidFill>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id="{063F18FC-297E-4E4F-BA5E-7FFF642CA655}"/>
              </a:ext>
            </a:extLst>
          </p:cNvPr>
          <p:cNvSpPr txBox="1"/>
          <p:nvPr/>
        </p:nvSpPr>
        <p:spPr>
          <a:xfrm>
            <a:off x="1844466" y="5940713"/>
            <a:ext cx="8498048" cy="461665"/>
          </a:xfrm>
          <a:prstGeom prst="rect">
            <a:avLst/>
          </a:prstGeom>
          <a:noFill/>
        </p:spPr>
        <p:txBody>
          <a:bodyPr wrap="square">
            <a:spAutoFit/>
          </a:bodyPr>
          <a:lstStyle/>
          <a:p>
            <a:pPr algn="ctr"/>
            <a:r>
              <a:rPr lang="en-SG" sz="2400" b="1" dirty="0">
                <a:solidFill>
                  <a:schemeClr val="accent1"/>
                </a:solidFill>
                <a:latin typeface="+mj-lt"/>
              </a:rPr>
              <a:t>Daily Challenge &amp; Prayer</a:t>
            </a:r>
          </a:p>
        </p:txBody>
      </p:sp>
    </p:spTree>
    <p:extLst>
      <p:ext uri="{BB962C8B-B14F-4D97-AF65-F5344CB8AC3E}">
        <p14:creationId xmlns:p14="http://schemas.microsoft.com/office/powerpoint/2010/main" val="4108716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6" name="TextBox 15">
            <a:extLst>
              <a:ext uri="{FF2B5EF4-FFF2-40B4-BE49-F238E27FC236}">
                <a16:creationId xmlns:a16="http://schemas.microsoft.com/office/drawing/2014/main" id="{29CCA213-E832-46BD-907A-77C27B92DF29}"/>
              </a:ext>
            </a:extLst>
          </p:cNvPr>
          <p:cNvSpPr txBox="1"/>
          <p:nvPr/>
        </p:nvSpPr>
        <p:spPr>
          <a:xfrm>
            <a:off x="1611086" y="813452"/>
            <a:ext cx="9019657" cy="4770537"/>
          </a:xfrm>
          <a:prstGeom prst="rect">
            <a:avLst/>
          </a:prstGeom>
          <a:noFill/>
          <a:ln>
            <a:solidFill>
              <a:schemeClr val="accent1"/>
            </a:solidFill>
          </a:ln>
        </p:spPr>
        <p:txBody>
          <a:bodyPr wrap="square">
            <a:spAutoFit/>
          </a:bodyPr>
          <a:lstStyle/>
          <a:p>
            <a:pPr algn="just">
              <a:spcBef>
                <a:spcPts val="1200"/>
              </a:spcBef>
              <a:spcAft>
                <a:spcPts val="1200"/>
              </a:spcAft>
            </a:pPr>
            <a:r>
              <a:rPr lang="en-US" sz="2400" b="1" dirty="0">
                <a:solidFill>
                  <a:schemeClr val="accent5">
                    <a:lumMod val="50000"/>
                  </a:schemeClr>
                </a:solidFill>
                <a:effectLst>
                  <a:outerShdw blurRad="38100" dist="38100" dir="2700000" algn="tl">
                    <a:srgbClr val="000000">
                      <a:alpha val="43137"/>
                    </a:srgbClr>
                  </a:outerShdw>
                </a:effectLst>
              </a:rPr>
              <a:t>7. Patience: Being patient is a vital part of trusting in God as our life circumstances are not always what we would prefer. And we tend to want things to happen here and now. Then there is also patience with regards to difficult people.</a:t>
            </a:r>
          </a:p>
          <a:p>
            <a:pPr algn="just">
              <a:spcBef>
                <a:spcPts val="1200"/>
              </a:spcBef>
              <a:spcAft>
                <a:spcPts val="1200"/>
              </a:spcAft>
            </a:pPr>
            <a:r>
              <a:rPr lang="en-US" sz="2400" b="1" u="sng" dirty="0">
                <a:solidFill>
                  <a:schemeClr val="accent5">
                    <a:lumMod val="50000"/>
                  </a:schemeClr>
                </a:solidFill>
                <a:effectLst>
                  <a:outerShdw blurRad="38100" dist="38100" dir="2700000" algn="tl">
                    <a:srgbClr val="000000">
                      <a:alpha val="43137"/>
                    </a:srgbClr>
                  </a:outerShdw>
                </a:effectLst>
              </a:rPr>
              <a:t>Challenge</a:t>
            </a:r>
            <a:r>
              <a:rPr lang="en-US" sz="2400" b="1" dirty="0">
                <a:solidFill>
                  <a:schemeClr val="accent5">
                    <a:lumMod val="50000"/>
                  </a:schemeClr>
                </a:solidFill>
                <a:effectLst>
                  <a:outerShdw blurRad="38100" dist="38100" dir="2700000" algn="tl">
                    <a:srgbClr val="000000">
                      <a:alpha val="43137"/>
                    </a:srgbClr>
                  </a:outerShdw>
                </a:effectLst>
              </a:rPr>
              <a:t>: </a:t>
            </a:r>
            <a:r>
              <a:rPr lang="en-US" sz="2400" b="1" i="0" dirty="0">
                <a:solidFill>
                  <a:schemeClr val="accent5">
                    <a:lumMod val="50000"/>
                  </a:schemeClr>
                </a:solidFill>
                <a:effectLst>
                  <a:outerShdw blurRad="38100" dist="38100" dir="2700000" algn="tl">
                    <a:srgbClr val="000000">
                      <a:alpha val="43137"/>
                    </a:srgbClr>
                  </a:outerShdw>
                </a:effectLst>
              </a:rPr>
              <a:t>Ask the Holy Spirit to suggest a person or situation where you can exhibit greater patience. Ask St Joseph, Mirror of Patience, to teach you how to practically do so.</a:t>
            </a:r>
          </a:p>
          <a:p>
            <a:pPr algn="just">
              <a:spcBef>
                <a:spcPts val="1200"/>
              </a:spcBef>
              <a:spcAft>
                <a:spcPts val="1200"/>
              </a:spcAft>
            </a:pPr>
            <a:r>
              <a:rPr lang="en-US" sz="2400" b="1" u="sng" dirty="0">
                <a:solidFill>
                  <a:schemeClr val="accent5">
                    <a:lumMod val="50000"/>
                  </a:schemeClr>
                </a:solidFill>
                <a:effectLst>
                  <a:outerShdw blurRad="38100" dist="38100" dir="2700000" algn="tl">
                    <a:srgbClr val="000000">
                      <a:alpha val="43137"/>
                    </a:srgbClr>
                  </a:outerShdw>
                </a:effectLst>
              </a:rPr>
              <a:t>Prayer</a:t>
            </a:r>
            <a:r>
              <a:rPr lang="en-US" sz="2400" b="1" dirty="0">
                <a:solidFill>
                  <a:schemeClr val="accent5">
                    <a:lumMod val="50000"/>
                  </a:schemeClr>
                </a:solidFill>
                <a:effectLst>
                  <a:outerShdw blurRad="38100" dist="38100" dir="2700000" algn="tl">
                    <a:srgbClr val="000000">
                      <a:alpha val="43137"/>
                    </a:srgbClr>
                  </a:outerShdw>
                </a:effectLst>
              </a:rPr>
              <a:t>: </a:t>
            </a:r>
            <a:r>
              <a:rPr lang="en-US" sz="2400" b="1" i="1" dirty="0">
                <a:solidFill>
                  <a:schemeClr val="accent5">
                    <a:lumMod val="50000"/>
                  </a:schemeClr>
                </a:solidFill>
                <a:effectLst>
                  <a:outerShdw blurRad="38100" dist="38100" dir="2700000" algn="tl">
                    <a:srgbClr val="000000">
                      <a:alpha val="43137"/>
                    </a:srgbClr>
                  </a:outerShdw>
                </a:effectLst>
              </a:rPr>
              <a:t>St. Joseph, pray for an increase in the virtue of patience in me. Teach me to love the difficult people in my life, help me to be still in the midst of the storms that come my way, and to trust that your timing is always perfect. Amen.</a:t>
            </a:r>
            <a:endParaRPr lang="en-SG" sz="2400" b="1" i="1" dirty="0">
              <a:solidFill>
                <a:schemeClr val="accent5">
                  <a:lumMod val="50000"/>
                </a:schemeClr>
              </a:solidFill>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id="{D67381AB-ED1B-4998-8EE7-E8C95CDFE7F5}"/>
              </a:ext>
            </a:extLst>
          </p:cNvPr>
          <p:cNvSpPr txBox="1"/>
          <p:nvPr/>
        </p:nvSpPr>
        <p:spPr>
          <a:xfrm>
            <a:off x="1844466" y="5940713"/>
            <a:ext cx="8498048" cy="461665"/>
          </a:xfrm>
          <a:prstGeom prst="rect">
            <a:avLst/>
          </a:prstGeom>
          <a:noFill/>
        </p:spPr>
        <p:txBody>
          <a:bodyPr wrap="square">
            <a:spAutoFit/>
          </a:bodyPr>
          <a:lstStyle/>
          <a:p>
            <a:pPr algn="ctr"/>
            <a:r>
              <a:rPr lang="en-SG" sz="2400" b="1" dirty="0">
                <a:solidFill>
                  <a:schemeClr val="accent1"/>
                </a:solidFill>
                <a:latin typeface="+mj-lt"/>
              </a:rPr>
              <a:t>Daily Challenge &amp; Prayer</a:t>
            </a:r>
          </a:p>
        </p:txBody>
      </p:sp>
    </p:spTree>
    <p:extLst>
      <p:ext uri="{BB962C8B-B14F-4D97-AF65-F5344CB8AC3E}">
        <p14:creationId xmlns:p14="http://schemas.microsoft.com/office/powerpoint/2010/main" val="1509238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0" name="TextBox 19">
            <a:extLst>
              <a:ext uri="{FF2B5EF4-FFF2-40B4-BE49-F238E27FC236}">
                <a16:creationId xmlns:a16="http://schemas.microsoft.com/office/drawing/2014/main" id="{8CC9941A-A18B-4F40-9110-57574149CC90}"/>
              </a:ext>
            </a:extLst>
          </p:cNvPr>
          <p:cNvSpPr txBox="1"/>
          <p:nvPr/>
        </p:nvSpPr>
        <p:spPr>
          <a:xfrm>
            <a:off x="1844466" y="5938606"/>
            <a:ext cx="8498048" cy="461665"/>
          </a:xfrm>
          <a:prstGeom prst="rect">
            <a:avLst/>
          </a:prstGeom>
          <a:noFill/>
        </p:spPr>
        <p:txBody>
          <a:bodyPr wrap="square">
            <a:spAutoFit/>
          </a:bodyPr>
          <a:lstStyle/>
          <a:p>
            <a:pPr algn="ctr"/>
            <a:r>
              <a:rPr lang="en-SG" sz="2400" b="1" dirty="0">
                <a:solidFill>
                  <a:schemeClr val="accent1"/>
                </a:solidFill>
                <a:latin typeface="+mj-lt"/>
              </a:rPr>
              <a:t>God allows trials in order that we may grow in virtue</a:t>
            </a:r>
          </a:p>
        </p:txBody>
      </p:sp>
      <p:pic>
        <p:nvPicPr>
          <p:cNvPr id="5" name="Picture 4">
            <a:extLst>
              <a:ext uri="{FF2B5EF4-FFF2-40B4-BE49-F238E27FC236}">
                <a16:creationId xmlns:a16="http://schemas.microsoft.com/office/drawing/2014/main" id="{B8E03BBB-971E-452B-B20F-49A976B04CBA}"/>
              </a:ext>
            </a:extLst>
          </p:cNvPr>
          <p:cNvPicPr>
            <a:picLocks noChangeAspect="1"/>
          </p:cNvPicPr>
          <p:nvPr/>
        </p:nvPicPr>
        <p:blipFill rotWithShape="1">
          <a:blip r:embed="rId3">
            <a:extLst>
              <a:ext uri="{28A0092B-C50C-407E-A947-70E740481C1C}">
                <a14:useLocalDpi xmlns:a14="http://schemas.microsoft.com/office/drawing/2010/main" val="0"/>
              </a:ext>
            </a:extLst>
          </a:blip>
          <a:srcRect b="12972"/>
          <a:stretch/>
        </p:blipFill>
        <p:spPr>
          <a:xfrm>
            <a:off x="7691952" y="590994"/>
            <a:ext cx="4025537" cy="5252604"/>
          </a:xfrm>
          <a:prstGeom prst="rect">
            <a:avLst/>
          </a:prstGeom>
        </p:spPr>
      </p:pic>
      <p:pic>
        <p:nvPicPr>
          <p:cNvPr id="7" name="Picture 6">
            <a:extLst>
              <a:ext uri="{FF2B5EF4-FFF2-40B4-BE49-F238E27FC236}">
                <a16:creationId xmlns:a16="http://schemas.microsoft.com/office/drawing/2014/main" id="{E337BD4A-F4A3-4818-B85F-159C8DA0A490}"/>
              </a:ext>
            </a:extLst>
          </p:cNvPr>
          <p:cNvPicPr>
            <a:picLocks noChangeAspect="1"/>
          </p:cNvPicPr>
          <p:nvPr/>
        </p:nvPicPr>
        <p:blipFill rotWithShape="1">
          <a:blip r:embed="rId4">
            <a:extLst>
              <a:ext uri="{28A0092B-C50C-407E-A947-70E740481C1C}">
                <a14:useLocalDpi xmlns:a14="http://schemas.microsoft.com/office/drawing/2010/main" val="0"/>
              </a:ext>
            </a:extLst>
          </a:blip>
          <a:srcRect l="12253" t="14018" r="6749" b="9657"/>
          <a:stretch/>
        </p:blipFill>
        <p:spPr>
          <a:xfrm>
            <a:off x="446533" y="3285719"/>
            <a:ext cx="4025537" cy="2528863"/>
          </a:xfrm>
          <a:prstGeom prst="rect">
            <a:avLst/>
          </a:prstGeom>
        </p:spPr>
      </p:pic>
      <p:pic>
        <p:nvPicPr>
          <p:cNvPr id="9" name="Picture 8">
            <a:extLst>
              <a:ext uri="{FF2B5EF4-FFF2-40B4-BE49-F238E27FC236}">
                <a16:creationId xmlns:a16="http://schemas.microsoft.com/office/drawing/2014/main" id="{82FAE0DC-7A0A-4F1B-9A52-398D668F0F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7468" y="1243033"/>
            <a:ext cx="3927682" cy="3927682"/>
          </a:xfrm>
          <a:prstGeom prst="rect">
            <a:avLst/>
          </a:prstGeom>
        </p:spPr>
      </p:pic>
      <p:pic>
        <p:nvPicPr>
          <p:cNvPr id="3" name="Picture 2">
            <a:extLst>
              <a:ext uri="{FF2B5EF4-FFF2-40B4-BE49-F238E27FC236}">
                <a16:creationId xmlns:a16="http://schemas.microsoft.com/office/drawing/2014/main" id="{12138EFE-860A-4285-9EB2-9DD8D6CB4F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533" y="590994"/>
            <a:ext cx="3541237" cy="2655928"/>
          </a:xfrm>
          <a:prstGeom prst="rect">
            <a:avLst/>
          </a:prstGeom>
        </p:spPr>
      </p:pic>
    </p:spTree>
    <p:extLst>
      <p:ext uri="{BB962C8B-B14F-4D97-AF65-F5344CB8AC3E}">
        <p14:creationId xmlns:p14="http://schemas.microsoft.com/office/powerpoint/2010/main" val="26373759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0" name="TextBox 19">
            <a:extLst>
              <a:ext uri="{FF2B5EF4-FFF2-40B4-BE49-F238E27FC236}">
                <a16:creationId xmlns:a16="http://schemas.microsoft.com/office/drawing/2014/main" id="{8CC9941A-A18B-4F40-9110-57574149CC90}"/>
              </a:ext>
            </a:extLst>
          </p:cNvPr>
          <p:cNvSpPr txBox="1"/>
          <p:nvPr/>
        </p:nvSpPr>
        <p:spPr>
          <a:xfrm>
            <a:off x="1844466" y="5938606"/>
            <a:ext cx="8498048" cy="461665"/>
          </a:xfrm>
          <a:prstGeom prst="rect">
            <a:avLst/>
          </a:prstGeom>
          <a:noFill/>
        </p:spPr>
        <p:txBody>
          <a:bodyPr wrap="square">
            <a:spAutoFit/>
          </a:bodyPr>
          <a:lstStyle/>
          <a:p>
            <a:pPr algn="ctr"/>
            <a:r>
              <a:rPr lang="en-SG" sz="2400" b="1" dirty="0">
                <a:solidFill>
                  <a:schemeClr val="accent1"/>
                </a:solidFill>
                <a:latin typeface="+mj-lt"/>
              </a:rPr>
              <a:t>God allows trials in order that we may grow in virtue</a:t>
            </a:r>
          </a:p>
        </p:txBody>
      </p:sp>
      <p:pic>
        <p:nvPicPr>
          <p:cNvPr id="4" name="Picture 3">
            <a:extLst>
              <a:ext uri="{FF2B5EF4-FFF2-40B4-BE49-F238E27FC236}">
                <a16:creationId xmlns:a16="http://schemas.microsoft.com/office/drawing/2014/main" id="{DEF8240C-F174-486F-A5F6-E1F3938FDE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47" y="2150609"/>
            <a:ext cx="4908390" cy="2556782"/>
          </a:xfrm>
          <a:prstGeom prst="rect">
            <a:avLst/>
          </a:prstGeom>
        </p:spPr>
      </p:pic>
      <p:pic>
        <p:nvPicPr>
          <p:cNvPr id="8" name="Picture 7">
            <a:extLst>
              <a:ext uri="{FF2B5EF4-FFF2-40B4-BE49-F238E27FC236}">
                <a16:creationId xmlns:a16="http://schemas.microsoft.com/office/drawing/2014/main" id="{D4160F38-A910-4ADE-9C80-ACE056F840E8}"/>
              </a:ext>
            </a:extLst>
          </p:cNvPr>
          <p:cNvPicPr>
            <a:picLocks noChangeAspect="1"/>
          </p:cNvPicPr>
          <p:nvPr/>
        </p:nvPicPr>
        <p:blipFill rotWithShape="1">
          <a:blip r:embed="rId4">
            <a:extLst>
              <a:ext uri="{28A0092B-C50C-407E-A947-70E740481C1C}">
                <a14:useLocalDpi xmlns:a14="http://schemas.microsoft.com/office/drawing/2010/main" val="0"/>
              </a:ext>
            </a:extLst>
          </a:blip>
          <a:srcRect l="3514" t="2700" r="3514" b="3333"/>
          <a:stretch/>
        </p:blipFill>
        <p:spPr>
          <a:xfrm>
            <a:off x="6662058" y="745008"/>
            <a:ext cx="3973286" cy="49415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165502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0" name="TextBox 19">
            <a:extLst>
              <a:ext uri="{FF2B5EF4-FFF2-40B4-BE49-F238E27FC236}">
                <a16:creationId xmlns:a16="http://schemas.microsoft.com/office/drawing/2014/main" id="{8CC9941A-A18B-4F40-9110-57574149CC90}"/>
              </a:ext>
            </a:extLst>
          </p:cNvPr>
          <p:cNvSpPr txBox="1"/>
          <p:nvPr/>
        </p:nvSpPr>
        <p:spPr>
          <a:xfrm>
            <a:off x="1844466" y="5960378"/>
            <a:ext cx="8498048" cy="400110"/>
          </a:xfrm>
          <a:prstGeom prst="rect">
            <a:avLst/>
          </a:prstGeom>
          <a:noFill/>
        </p:spPr>
        <p:txBody>
          <a:bodyPr wrap="square">
            <a:spAutoFit/>
          </a:bodyPr>
          <a:lstStyle/>
          <a:p>
            <a:pPr algn="ctr"/>
            <a:r>
              <a:rPr lang="en-SG" sz="2000" b="1" dirty="0">
                <a:solidFill>
                  <a:schemeClr val="accent1"/>
                </a:solidFill>
                <a:latin typeface="+mj-lt"/>
              </a:rPr>
              <a:t>Group Reflection &amp; Discussion Questions</a:t>
            </a:r>
          </a:p>
        </p:txBody>
      </p:sp>
      <p:sp>
        <p:nvSpPr>
          <p:cNvPr id="12" name="TextBox 11">
            <a:extLst>
              <a:ext uri="{FF2B5EF4-FFF2-40B4-BE49-F238E27FC236}">
                <a16:creationId xmlns:a16="http://schemas.microsoft.com/office/drawing/2014/main" id="{048DB2D7-0464-46EF-8B2D-DF019BCB3AE7}"/>
              </a:ext>
            </a:extLst>
          </p:cNvPr>
          <p:cNvSpPr txBox="1"/>
          <p:nvPr/>
        </p:nvSpPr>
        <p:spPr>
          <a:xfrm>
            <a:off x="2131788" y="1345236"/>
            <a:ext cx="7926612" cy="3724096"/>
          </a:xfrm>
          <a:prstGeom prst="rect">
            <a:avLst/>
          </a:prstGeom>
          <a:noFill/>
          <a:ln>
            <a:solidFill>
              <a:schemeClr val="accent1"/>
            </a:solidFill>
          </a:ln>
        </p:spPr>
        <p:txBody>
          <a:bodyPr wrap="square">
            <a:spAutoFit/>
          </a:bodyPr>
          <a:lstStyle/>
          <a:p>
            <a:pPr marL="342900" indent="-342900" algn="just">
              <a:spcBef>
                <a:spcPts val="1200"/>
              </a:spcBef>
              <a:spcAft>
                <a:spcPts val="1200"/>
              </a:spcAft>
              <a:buAutoNum type="arabicPeriod"/>
            </a:pPr>
            <a:r>
              <a:rPr lang="en-SG" sz="2400" b="1" dirty="0">
                <a:solidFill>
                  <a:schemeClr val="accent5">
                    <a:lumMod val="50000"/>
                  </a:schemeClr>
                </a:solidFill>
                <a:effectLst>
                  <a:outerShdw blurRad="38100" dist="38100" dir="2700000" algn="tl">
                    <a:srgbClr val="000000">
                      <a:alpha val="43137"/>
                    </a:srgbClr>
                  </a:outerShdw>
                </a:effectLst>
              </a:rPr>
              <a:t>Of the various virtues exemplified by Saint Joseph and highlighted in Fr Calloway’s book this past week – justice, chastity, prudence, courage / fortitude, obedience, fidelity and patience; which do I struggle with the most? … is there one particular virtue I most want to seek the intercession of St Joseph for help and guidance?</a:t>
            </a:r>
          </a:p>
          <a:p>
            <a:pPr marL="342900" indent="-342900" algn="just">
              <a:spcBef>
                <a:spcPts val="1200"/>
              </a:spcBef>
              <a:spcAft>
                <a:spcPts val="1200"/>
              </a:spcAft>
              <a:buAutoNum type="arabicPeriod"/>
            </a:pPr>
            <a:r>
              <a:rPr lang="en-SG" sz="2400" b="1" dirty="0">
                <a:solidFill>
                  <a:schemeClr val="accent5">
                    <a:lumMod val="50000"/>
                  </a:schemeClr>
                </a:solidFill>
                <a:effectLst>
                  <a:outerShdw blurRad="38100" dist="38100" dir="2700000" algn="tl">
                    <a:srgbClr val="000000">
                      <a:alpha val="43137"/>
                    </a:srgbClr>
                  </a:outerShdw>
                </a:effectLst>
              </a:rPr>
              <a:t>Let’s intercede for one another; praying with and for each other; for the grace of these virtue(s) before re-joining the main group.</a:t>
            </a:r>
          </a:p>
        </p:txBody>
      </p:sp>
    </p:spTree>
    <p:extLst>
      <p:ext uri="{BB962C8B-B14F-4D97-AF65-F5344CB8AC3E}">
        <p14:creationId xmlns:p14="http://schemas.microsoft.com/office/powerpoint/2010/main" val="31734557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a16="http://schemas.microsoft.com/office/drawing/2014/main" id="{A2E7F8F9-C284-407E-B0E2-F96212CDE2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753" y="567708"/>
            <a:ext cx="2741784" cy="5286899"/>
          </a:xfrm>
          <a:prstGeom prst="rect">
            <a:avLst/>
          </a:prstGeom>
        </p:spPr>
      </p:pic>
      <p:sp>
        <p:nvSpPr>
          <p:cNvPr id="14" name="TextBox 13">
            <a:extLst>
              <a:ext uri="{FF2B5EF4-FFF2-40B4-BE49-F238E27FC236}">
                <a16:creationId xmlns:a16="http://schemas.microsoft.com/office/drawing/2014/main" id="{9CE4FFEB-AC54-452E-83E1-00F64D046A0F}"/>
              </a:ext>
            </a:extLst>
          </p:cNvPr>
          <p:cNvSpPr txBox="1"/>
          <p:nvPr/>
        </p:nvSpPr>
        <p:spPr>
          <a:xfrm>
            <a:off x="1844466" y="5960378"/>
            <a:ext cx="8498048" cy="400110"/>
          </a:xfrm>
          <a:prstGeom prst="rect">
            <a:avLst/>
          </a:prstGeom>
          <a:noFill/>
        </p:spPr>
        <p:txBody>
          <a:bodyPr wrap="square">
            <a:spAutoFit/>
          </a:bodyPr>
          <a:lstStyle/>
          <a:p>
            <a:pPr algn="ctr"/>
            <a:r>
              <a:rPr lang="en-SG" sz="2000" b="1" dirty="0">
                <a:solidFill>
                  <a:schemeClr val="accent1"/>
                </a:solidFill>
                <a:latin typeface="+mj-lt"/>
              </a:rPr>
              <a:t>LITANY OF SAINT JOSEPH</a:t>
            </a:r>
          </a:p>
        </p:txBody>
      </p:sp>
      <p:pic>
        <p:nvPicPr>
          <p:cNvPr id="3" name="Online Media 2" title="Litany of St. Joseph">
            <a:hlinkClick r:id="" action="ppaction://media"/>
            <a:extLst>
              <a:ext uri="{FF2B5EF4-FFF2-40B4-BE49-F238E27FC236}">
                <a16:creationId xmlns:a16="http://schemas.microsoft.com/office/drawing/2014/main" id="{A919370D-A8BA-49B5-850C-02D285419362}"/>
              </a:ext>
            </a:extLst>
          </p:cNvPr>
          <p:cNvPicPr>
            <a:picLocks noRot="1" noChangeAspect="1"/>
          </p:cNvPicPr>
          <p:nvPr>
            <a:videoFile r:link="rId1"/>
          </p:nvPr>
        </p:nvPicPr>
        <p:blipFill>
          <a:blip r:embed="rId4"/>
          <a:stretch>
            <a:fillRect/>
          </a:stretch>
        </p:blipFill>
        <p:spPr>
          <a:xfrm>
            <a:off x="4450842" y="1380226"/>
            <a:ext cx="7008011" cy="3959525"/>
          </a:xfrm>
          <a:prstGeom prst="rect">
            <a:avLst/>
          </a:prstGeom>
        </p:spPr>
      </p:pic>
    </p:spTree>
    <p:extLst>
      <p:ext uri="{BB962C8B-B14F-4D97-AF65-F5344CB8AC3E}">
        <p14:creationId xmlns:p14="http://schemas.microsoft.com/office/powerpoint/2010/main" val="317646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13" name="Picture 12">
            <a:extLst>
              <a:ext uri="{FF2B5EF4-FFF2-40B4-BE49-F238E27FC236}">
                <a16:creationId xmlns:a16="http://schemas.microsoft.com/office/drawing/2014/main" id="{2D700943-1D57-47F6-A6DC-74BE3F1A64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1970" y="453643"/>
            <a:ext cx="7101767" cy="5547288"/>
          </a:xfrm>
          <a:prstGeom prst="rect">
            <a:avLst/>
          </a:prstGeom>
        </p:spPr>
      </p:pic>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a16="http://schemas.microsoft.com/office/drawing/2014/main" id="{47E5557E-27E9-4E07-BBAB-BEB955024A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753" y="567708"/>
            <a:ext cx="2741784" cy="5286899"/>
          </a:xfrm>
          <a:prstGeom prst="rect">
            <a:avLst/>
          </a:prstGeom>
        </p:spPr>
      </p:pic>
      <p:sp>
        <p:nvSpPr>
          <p:cNvPr id="14" name="TextBox 13">
            <a:extLst>
              <a:ext uri="{FF2B5EF4-FFF2-40B4-BE49-F238E27FC236}">
                <a16:creationId xmlns:a16="http://schemas.microsoft.com/office/drawing/2014/main" id="{F1CAC570-BD23-4E04-A0E4-FA2746D07A78}"/>
              </a:ext>
            </a:extLst>
          </p:cNvPr>
          <p:cNvSpPr txBox="1"/>
          <p:nvPr/>
        </p:nvSpPr>
        <p:spPr>
          <a:xfrm>
            <a:off x="1844466" y="5960378"/>
            <a:ext cx="8498048" cy="400110"/>
          </a:xfrm>
          <a:prstGeom prst="rect">
            <a:avLst/>
          </a:prstGeom>
          <a:noFill/>
        </p:spPr>
        <p:txBody>
          <a:bodyPr wrap="square">
            <a:spAutoFit/>
          </a:bodyPr>
          <a:lstStyle/>
          <a:p>
            <a:pPr algn="ctr"/>
            <a:r>
              <a:rPr lang="en-SG" sz="2000" b="1" dirty="0">
                <a:solidFill>
                  <a:schemeClr val="accent1"/>
                </a:solidFill>
                <a:latin typeface="+mj-lt"/>
              </a:rPr>
              <a:t>LITANY OF SAINT JOSEPH</a:t>
            </a:r>
          </a:p>
        </p:txBody>
      </p:sp>
    </p:spTree>
    <p:extLst>
      <p:ext uri="{BB962C8B-B14F-4D97-AF65-F5344CB8AC3E}">
        <p14:creationId xmlns:p14="http://schemas.microsoft.com/office/powerpoint/2010/main" val="1465656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TextBox 11">
            <a:extLst>
              <a:ext uri="{FF2B5EF4-FFF2-40B4-BE49-F238E27FC236}">
                <a16:creationId xmlns:a16="http://schemas.microsoft.com/office/drawing/2014/main" id="{7218804C-9EED-4776-B49C-FB6769E135E4}"/>
              </a:ext>
            </a:extLst>
          </p:cNvPr>
          <p:cNvSpPr txBox="1"/>
          <p:nvPr/>
        </p:nvSpPr>
        <p:spPr>
          <a:xfrm>
            <a:off x="5016979" y="5877820"/>
            <a:ext cx="2243884" cy="461665"/>
          </a:xfrm>
          <a:prstGeom prst="rect">
            <a:avLst/>
          </a:prstGeom>
          <a:noFill/>
        </p:spPr>
        <p:txBody>
          <a:bodyPr wrap="none" rtlCol="0">
            <a:spAutoFit/>
          </a:bodyPr>
          <a:lstStyle/>
          <a:p>
            <a:pPr algn="ctr"/>
            <a:r>
              <a:rPr lang="en-SG" sz="2400" b="1" dirty="0">
                <a:solidFill>
                  <a:schemeClr val="accent1"/>
                </a:solidFill>
              </a:rPr>
              <a:t>Opening Prayer</a:t>
            </a:r>
          </a:p>
        </p:txBody>
      </p:sp>
      <p:pic>
        <p:nvPicPr>
          <p:cNvPr id="4" name="Picture 3">
            <a:extLst>
              <a:ext uri="{FF2B5EF4-FFF2-40B4-BE49-F238E27FC236}">
                <a16:creationId xmlns:a16="http://schemas.microsoft.com/office/drawing/2014/main" id="{3B558089-9397-47D5-83E5-FED44053FC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882" y="637563"/>
            <a:ext cx="10003977" cy="5172687"/>
          </a:xfrm>
          <a:prstGeom prst="rect">
            <a:avLst/>
          </a:prstGeom>
        </p:spPr>
      </p:pic>
    </p:spTree>
    <p:extLst>
      <p:ext uri="{BB962C8B-B14F-4D97-AF65-F5344CB8AC3E}">
        <p14:creationId xmlns:p14="http://schemas.microsoft.com/office/powerpoint/2010/main" val="1542794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82CAFC2A-589B-4C45-9D7F-0D73F6A9ED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594" y="662284"/>
            <a:ext cx="4001065" cy="50562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95296423-23C5-4ADE-AB61-F68AE6D07BE8}"/>
              </a:ext>
            </a:extLst>
          </p:cNvPr>
          <p:cNvSpPr txBox="1"/>
          <p:nvPr/>
        </p:nvSpPr>
        <p:spPr>
          <a:xfrm>
            <a:off x="446534" y="5922886"/>
            <a:ext cx="11296732" cy="400110"/>
          </a:xfrm>
          <a:prstGeom prst="rect">
            <a:avLst/>
          </a:prstGeom>
          <a:noFill/>
        </p:spPr>
        <p:txBody>
          <a:bodyPr wrap="square" rtlCol="0">
            <a:spAutoFit/>
          </a:bodyPr>
          <a:lstStyle/>
          <a:p>
            <a:pPr algn="ctr"/>
            <a:r>
              <a:rPr lang="en-SG" sz="2000" b="1" dirty="0">
                <a:solidFill>
                  <a:schemeClr val="accent1"/>
                </a:solidFill>
              </a:rPr>
              <a:t>Mary and Joseph safeguarded each other’s virtue for the sake of the mission of their virginal Son.</a:t>
            </a:r>
          </a:p>
        </p:txBody>
      </p:sp>
      <p:sp>
        <p:nvSpPr>
          <p:cNvPr id="17" name="TextBox 16">
            <a:extLst>
              <a:ext uri="{FF2B5EF4-FFF2-40B4-BE49-F238E27FC236}">
                <a16:creationId xmlns:a16="http://schemas.microsoft.com/office/drawing/2014/main" id="{A7511B36-D8E7-4BCA-B774-3F5D695BA6B1}"/>
              </a:ext>
            </a:extLst>
          </p:cNvPr>
          <p:cNvSpPr txBox="1"/>
          <p:nvPr/>
        </p:nvSpPr>
        <p:spPr>
          <a:xfrm>
            <a:off x="2298194" y="1005840"/>
            <a:ext cx="2063691" cy="369332"/>
          </a:xfrm>
          <a:prstGeom prst="rect">
            <a:avLst/>
          </a:prstGeom>
          <a:noFill/>
        </p:spPr>
        <p:txBody>
          <a:bodyPr wrap="square" rtlCol="0">
            <a:spAutoFit/>
          </a:bodyPr>
          <a:lstStyle/>
          <a:p>
            <a:r>
              <a:rPr lang="en-SG" b="1" dirty="0">
                <a:solidFill>
                  <a:schemeClr val="bg1"/>
                </a:solidFill>
              </a:rPr>
              <a:t>Josephite Marriage</a:t>
            </a:r>
          </a:p>
        </p:txBody>
      </p:sp>
      <p:sp>
        <p:nvSpPr>
          <p:cNvPr id="18" name="TextBox 17">
            <a:extLst>
              <a:ext uri="{FF2B5EF4-FFF2-40B4-BE49-F238E27FC236}">
                <a16:creationId xmlns:a16="http://schemas.microsoft.com/office/drawing/2014/main" id="{E01C88D0-6724-4D54-9948-240788162013}"/>
              </a:ext>
            </a:extLst>
          </p:cNvPr>
          <p:cNvSpPr txBox="1"/>
          <p:nvPr/>
        </p:nvSpPr>
        <p:spPr>
          <a:xfrm>
            <a:off x="4648829" y="703741"/>
            <a:ext cx="7094437" cy="1631216"/>
          </a:xfrm>
          <a:prstGeom prst="rect">
            <a:avLst/>
          </a:prstGeom>
          <a:noFill/>
        </p:spPr>
        <p:txBody>
          <a:bodyPr wrap="square">
            <a:spAutoFit/>
          </a:bodyPr>
          <a:lstStyle/>
          <a:p>
            <a:pPr algn="just"/>
            <a:r>
              <a:rPr lang="en-SG" sz="2000" b="1" dirty="0">
                <a:solidFill>
                  <a:schemeClr val="accent5">
                    <a:lumMod val="50000"/>
                  </a:schemeClr>
                </a:solidFill>
              </a:rPr>
              <a:t>Joseph and Mary lived in what is often called a “Josephite marriage.” They were truly husband and wife, with an inseparable union of souls; but they never engaged in sexual relations. They were both consecrated to God and sacrificed a natural good for a greater good: the salvation of souls.</a:t>
            </a:r>
          </a:p>
        </p:txBody>
      </p:sp>
      <p:pic>
        <p:nvPicPr>
          <p:cNvPr id="20" name="Picture 19">
            <a:extLst>
              <a:ext uri="{FF2B5EF4-FFF2-40B4-BE49-F238E27FC236}">
                <a16:creationId xmlns:a16="http://schemas.microsoft.com/office/drawing/2014/main" id="{217719F4-198E-4054-896B-EBCE329780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0649" y="2474137"/>
            <a:ext cx="5590796" cy="3191260"/>
          </a:xfrm>
          <a:prstGeom prst="rect">
            <a:avLst/>
          </a:prstGeom>
        </p:spPr>
      </p:pic>
      <p:sp>
        <p:nvSpPr>
          <p:cNvPr id="22" name="TextBox 21">
            <a:extLst>
              <a:ext uri="{FF2B5EF4-FFF2-40B4-BE49-F238E27FC236}">
                <a16:creationId xmlns:a16="http://schemas.microsoft.com/office/drawing/2014/main" id="{F8C0657D-1340-4C6E-99E0-68C5713BB907}"/>
              </a:ext>
            </a:extLst>
          </p:cNvPr>
          <p:cNvSpPr txBox="1"/>
          <p:nvPr/>
        </p:nvSpPr>
        <p:spPr>
          <a:xfrm>
            <a:off x="9193936" y="5583803"/>
            <a:ext cx="1399742" cy="261610"/>
          </a:xfrm>
          <a:prstGeom prst="rect">
            <a:avLst/>
          </a:prstGeom>
          <a:noFill/>
        </p:spPr>
        <p:txBody>
          <a:bodyPr wrap="none" rtlCol="0">
            <a:spAutoFit/>
          </a:bodyPr>
          <a:lstStyle/>
          <a:p>
            <a:r>
              <a:rPr lang="en-SG" sz="1100" dirty="0"/>
              <a:t>Fr David Garcia, OP</a:t>
            </a:r>
          </a:p>
        </p:txBody>
      </p:sp>
    </p:spTree>
    <p:extLst>
      <p:ext uri="{BB962C8B-B14F-4D97-AF65-F5344CB8AC3E}">
        <p14:creationId xmlns:p14="http://schemas.microsoft.com/office/powerpoint/2010/main" val="2835834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A293D420-D843-4554-A409-9AB788FE88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338" y="728666"/>
            <a:ext cx="3703320" cy="5083581"/>
          </a:xfrm>
          <a:prstGeom prst="rect">
            <a:avLst/>
          </a:prstGeom>
        </p:spPr>
      </p:pic>
      <p:sp>
        <p:nvSpPr>
          <p:cNvPr id="15" name="TextBox 14">
            <a:extLst>
              <a:ext uri="{FF2B5EF4-FFF2-40B4-BE49-F238E27FC236}">
                <a16:creationId xmlns:a16="http://schemas.microsoft.com/office/drawing/2014/main" id="{68B0475B-F371-4ED7-9393-939583D82EB1}"/>
              </a:ext>
            </a:extLst>
          </p:cNvPr>
          <p:cNvSpPr txBox="1"/>
          <p:nvPr/>
        </p:nvSpPr>
        <p:spPr>
          <a:xfrm>
            <a:off x="4897869" y="795489"/>
            <a:ext cx="6094562" cy="4708981"/>
          </a:xfrm>
          <a:prstGeom prst="rect">
            <a:avLst/>
          </a:prstGeom>
          <a:noFill/>
        </p:spPr>
        <p:txBody>
          <a:bodyPr wrap="square">
            <a:spAutoFit/>
          </a:bodyPr>
          <a:lstStyle/>
          <a:p>
            <a:pPr algn="just"/>
            <a:r>
              <a:rPr lang="en-SG" sz="2000" b="1" dirty="0">
                <a:solidFill>
                  <a:schemeClr val="accent6">
                    <a:lumMod val="50000"/>
                  </a:schemeClr>
                </a:solidFill>
              </a:rPr>
              <a:t>Mary was not an unwed woman when the Angel came to her.  Our Lady was already married to Joseph when the Annunciation took place. Joseph was not present when the angel came to her because ancient Jewish weddings had 2 phases. The first phase was the betrothal (which established a valid marriage and is not the same thing as what we call an engagement today). The second phase of the marriage was when the couple started to live together. The second phase could take up to a year. This is very important because it shows that God waited until Mary and Joseph were married to send his Son into the world to save us.  The mystery of salvation has marriage and family at its core.  The Saviour came into the world through the marriage of Mary and Joseph. </a:t>
            </a:r>
          </a:p>
        </p:txBody>
      </p:sp>
      <p:sp>
        <p:nvSpPr>
          <p:cNvPr id="13" name="TextBox 12">
            <a:extLst>
              <a:ext uri="{FF2B5EF4-FFF2-40B4-BE49-F238E27FC236}">
                <a16:creationId xmlns:a16="http://schemas.microsoft.com/office/drawing/2014/main" id="{E7360885-4638-484F-8FFB-E2F2DAADCE7A}"/>
              </a:ext>
            </a:extLst>
          </p:cNvPr>
          <p:cNvSpPr txBox="1"/>
          <p:nvPr/>
        </p:nvSpPr>
        <p:spPr>
          <a:xfrm>
            <a:off x="403011" y="5899849"/>
            <a:ext cx="11380957" cy="400110"/>
          </a:xfrm>
          <a:prstGeom prst="rect">
            <a:avLst/>
          </a:prstGeom>
          <a:noFill/>
        </p:spPr>
        <p:txBody>
          <a:bodyPr wrap="square">
            <a:spAutoFit/>
          </a:bodyPr>
          <a:lstStyle/>
          <a:p>
            <a:pPr algn="ctr"/>
            <a:r>
              <a:rPr lang="en-SG" sz="2000" b="1" dirty="0">
                <a:solidFill>
                  <a:schemeClr val="accent1"/>
                </a:solidFill>
              </a:rPr>
              <a:t>God waited until Mary and Joseph were married to send his Son into the world to save us.</a:t>
            </a:r>
            <a:endParaRPr lang="en-SG" sz="2000" dirty="0">
              <a:solidFill>
                <a:schemeClr val="accent1"/>
              </a:solidFill>
            </a:endParaRPr>
          </a:p>
        </p:txBody>
      </p:sp>
    </p:spTree>
    <p:extLst>
      <p:ext uri="{BB962C8B-B14F-4D97-AF65-F5344CB8AC3E}">
        <p14:creationId xmlns:p14="http://schemas.microsoft.com/office/powerpoint/2010/main" val="2326830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TextBox 12">
            <a:extLst>
              <a:ext uri="{FF2B5EF4-FFF2-40B4-BE49-F238E27FC236}">
                <a16:creationId xmlns:a16="http://schemas.microsoft.com/office/drawing/2014/main" id="{E7360885-4638-484F-8FFB-E2F2DAADCE7A}"/>
              </a:ext>
            </a:extLst>
          </p:cNvPr>
          <p:cNvSpPr txBox="1"/>
          <p:nvPr/>
        </p:nvSpPr>
        <p:spPr>
          <a:xfrm>
            <a:off x="403011" y="5899849"/>
            <a:ext cx="11380957" cy="400110"/>
          </a:xfrm>
          <a:prstGeom prst="rect">
            <a:avLst/>
          </a:prstGeom>
          <a:noFill/>
        </p:spPr>
        <p:txBody>
          <a:bodyPr wrap="square">
            <a:spAutoFit/>
          </a:bodyPr>
          <a:lstStyle/>
          <a:p>
            <a:pPr algn="ctr"/>
            <a:r>
              <a:rPr lang="en-SG" sz="2000" b="1" dirty="0">
                <a:solidFill>
                  <a:schemeClr val="accent1"/>
                </a:solidFill>
              </a:rPr>
              <a:t>God waited until Mary and Joseph were married to send his Son into the world to save us.</a:t>
            </a:r>
            <a:endParaRPr lang="en-SG" sz="2000" dirty="0">
              <a:solidFill>
                <a:schemeClr val="accent1"/>
              </a:solidFill>
            </a:endParaRPr>
          </a:p>
        </p:txBody>
      </p:sp>
      <p:pic>
        <p:nvPicPr>
          <p:cNvPr id="3" name="Picture 2">
            <a:extLst>
              <a:ext uri="{FF2B5EF4-FFF2-40B4-BE49-F238E27FC236}">
                <a16:creationId xmlns:a16="http://schemas.microsoft.com/office/drawing/2014/main" id="{F3F6726C-10CB-4644-8BAA-C852BB671A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534" y="690115"/>
            <a:ext cx="3704242" cy="49975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7F74D55B-EE6F-4385-9459-24C4918CAE5D}"/>
              </a:ext>
            </a:extLst>
          </p:cNvPr>
          <p:cNvPicPr>
            <a:picLocks noChangeAspect="1"/>
          </p:cNvPicPr>
          <p:nvPr/>
        </p:nvPicPr>
        <p:blipFill rotWithShape="1">
          <a:blip r:embed="rId4">
            <a:extLst>
              <a:ext uri="{28A0092B-C50C-407E-A947-70E740481C1C}">
                <a14:useLocalDpi xmlns:a14="http://schemas.microsoft.com/office/drawing/2010/main" val="0"/>
              </a:ext>
            </a:extLst>
          </a:blip>
          <a:srcRect l="6076" t="3857" r="5503" b="4019"/>
          <a:stretch/>
        </p:blipFill>
        <p:spPr>
          <a:xfrm>
            <a:off x="8116765" y="1148745"/>
            <a:ext cx="3554083" cy="40802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TextBox 21">
            <a:extLst>
              <a:ext uri="{FF2B5EF4-FFF2-40B4-BE49-F238E27FC236}">
                <a16:creationId xmlns:a16="http://schemas.microsoft.com/office/drawing/2014/main" id="{D1A1C628-534A-4889-B17D-6D39DF3E03B1}"/>
              </a:ext>
            </a:extLst>
          </p:cNvPr>
          <p:cNvSpPr txBox="1"/>
          <p:nvPr/>
        </p:nvSpPr>
        <p:spPr>
          <a:xfrm>
            <a:off x="4468483" y="750483"/>
            <a:ext cx="3261290" cy="2246769"/>
          </a:xfrm>
          <a:prstGeom prst="rect">
            <a:avLst/>
          </a:prstGeom>
          <a:noFill/>
        </p:spPr>
        <p:txBody>
          <a:bodyPr wrap="square" rtlCol="0">
            <a:spAutoFit/>
          </a:bodyPr>
          <a:lstStyle/>
          <a:p>
            <a:pPr algn="just"/>
            <a:r>
              <a:rPr lang="en-SG" sz="2000" b="1" dirty="0">
                <a:solidFill>
                  <a:schemeClr val="accent1"/>
                </a:solidFill>
              </a:rPr>
              <a:t>Joseph had made and kept the vow of chastity and was known for the utmost purity of his life, holy and irreprehensible in the eyes of God and of men.</a:t>
            </a:r>
          </a:p>
          <a:p>
            <a:pPr algn="r"/>
            <a:r>
              <a:rPr lang="en-SG" sz="2000" b="1" dirty="0">
                <a:solidFill>
                  <a:schemeClr val="accent1"/>
                </a:solidFill>
              </a:rPr>
              <a:t>M </a:t>
            </a:r>
            <a:r>
              <a:rPr lang="en-SG" sz="2000" b="1" dirty="0" err="1">
                <a:solidFill>
                  <a:schemeClr val="accent1"/>
                </a:solidFill>
              </a:rPr>
              <a:t>Agreda</a:t>
            </a:r>
            <a:r>
              <a:rPr lang="en-SG" sz="2000" b="1" dirty="0">
                <a:solidFill>
                  <a:schemeClr val="accent1"/>
                </a:solidFill>
              </a:rPr>
              <a:t>, 1912, p.576</a:t>
            </a:r>
          </a:p>
        </p:txBody>
      </p:sp>
      <p:sp>
        <p:nvSpPr>
          <p:cNvPr id="24" name="TextBox 23">
            <a:extLst>
              <a:ext uri="{FF2B5EF4-FFF2-40B4-BE49-F238E27FC236}">
                <a16:creationId xmlns:a16="http://schemas.microsoft.com/office/drawing/2014/main" id="{DC525909-44AA-41D6-BD27-EA01B31BAA4C}"/>
              </a:ext>
            </a:extLst>
          </p:cNvPr>
          <p:cNvSpPr txBox="1"/>
          <p:nvPr/>
        </p:nvSpPr>
        <p:spPr>
          <a:xfrm>
            <a:off x="4468483" y="3883018"/>
            <a:ext cx="3261290" cy="1323439"/>
          </a:xfrm>
          <a:prstGeom prst="rect">
            <a:avLst/>
          </a:prstGeom>
          <a:noFill/>
        </p:spPr>
        <p:txBody>
          <a:bodyPr wrap="square">
            <a:spAutoFit/>
          </a:bodyPr>
          <a:lstStyle/>
          <a:p>
            <a:pPr algn="just"/>
            <a:r>
              <a:rPr lang="en-US" sz="2000" b="1" i="1" dirty="0">
                <a:solidFill>
                  <a:schemeClr val="accent6">
                    <a:lumMod val="50000"/>
                  </a:schemeClr>
                </a:solidFill>
                <a:effectLst/>
                <a:latin typeface="+mj-lt"/>
              </a:rPr>
              <a:t>But Mary said to the angel, “How can this be, since I have no relations with a man?”</a:t>
            </a:r>
            <a:endParaRPr lang="en-SG" sz="2000" b="1" dirty="0">
              <a:solidFill>
                <a:schemeClr val="accent6">
                  <a:lumMod val="50000"/>
                </a:schemeClr>
              </a:solidFill>
              <a:latin typeface="+mj-lt"/>
            </a:endParaRPr>
          </a:p>
        </p:txBody>
      </p:sp>
    </p:spTree>
    <p:extLst>
      <p:ext uri="{BB962C8B-B14F-4D97-AF65-F5344CB8AC3E}">
        <p14:creationId xmlns:p14="http://schemas.microsoft.com/office/powerpoint/2010/main" val="1537280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TextBox 11">
            <a:extLst>
              <a:ext uri="{FF2B5EF4-FFF2-40B4-BE49-F238E27FC236}">
                <a16:creationId xmlns:a16="http://schemas.microsoft.com/office/drawing/2014/main" id="{7218804C-9EED-4776-B49C-FB6769E135E4}"/>
              </a:ext>
            </a:extLst>
          </p:cNvPr>
          <p:cNvSpPr txBox="1"/>
          <p:nvPr/>
        </p:nvSpPr>
        <p:spPr>
          <a:xfrm>
            <a:off x="3086762" y="5870118"/>
            <a:ext cx="1373582" cy="461665"/>
          </a:xfrm>
          <a:prstGeom prst="rect">
            <a:avLst/>
          </a:prstGeom>
          <a:noFill/>
        </p:spPr>
        <p:txBody>
          <a:bodyPr wrap="none" rtlCol="0">
            <a:spAutoFit/>
          </a:bodyPr>
          <a:lstStyle/>
          <a:p>
            <a:pPr algn="ctr"/>
            <a:r>
              <a:rPr lang="en-SG" sz="2400" b="1" dirty="0">
                <a:solidFill>
                  <a:schemeClr val="accent1"/>
                </a:solidFill>
              </a:rPr>
              <a:t>Espousal</a:t>
            </a:r>
          </a:p>
        </p:txBody>
      </p:sp>
      <p:pic>
        <p:nvPicPr>
          <p:cNvPr id="3" name="Picture 2">
            <a:extLst>
              <a:ext uri="{FF2B5EF4-FFF2-40B4-BE49-F238E27FC236}">
                <a16:creationId xmlns:a16="http://schemas.microsoft.com/office/drawing/2014/main" id="{21DC5D9C-F12E-4C96-AAEE-39998A515F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1351" y="626132"/>
            <a:ext cx="3482053" cy="5223080"/>
          </a:xfrm>
          <a:prstGeom prst="rect">
            <a:avLst/>
          </a:prstGeom>
        </p:spPr>
      </p:pic>
      <p:sp>
        <p:nvSpPr>
          <p:cNvPr id="18" name="TextBox 17">
            <a:extLst>
              <a:ext uri="{FF2B5EF4-FFF2-40B4-BE49-F238E27FC236}">
                <a16:creationId xmlns:a16="http://schemas.microsoft.com/office/drawing/2014/main" id="{7618C15B-73ED-46BA-A7BC-BAD624DC76A5}"/>
              </a:ext>
            </a:extLst>
          </p:cNvPr>
          <p:cNvSpPr txBox="1"/>
          <p:nvPr/>
        </p:nvSpPr>
        <p:spPr>
          <a:xfrm>
            <a:off x="7269488" y="5880253"/>
            <a:ext cx="1905778" cy="461665"/>
          </a:xfrm>
          <a:prstGeom prst="rect">
            <a:avLst/>
          </a:prstGeom>
          <a:noFill/>
        </p:spPr>
        <p:txBody>
          <a:bodyPr wrap="none" rtlCol="0">
            <a:spAutoFit/>
          </a:bodyPr>
          <a:lstStyle/>
          <a:p>
            <a:pPr algn="ctr"/>
            <a:r>
              <a:rPr lang="en-SG" sz="2400" b="1" dirty="0">
                <a:solidFill>
                  <a:schemeClr val="accent1"/>
                </a:solidFill>
              </a:rPr>
              <a:t>Annunciation</a:t>
            </a:r>
          </a:p>
        </p:txBody>
      </p:sp>
      <p:pic>
        <p:nvPicPr>
          <p:cNvPr id="7" name="Picture 6">
            <a:extLst>
              <a:ext uri="{FF2B5EF4-FFF2-40B4-BE49-F238E27FC236}">
                <a16:creationId xmlns:a16="http://schemas.microsoft.com/office/drawing/2014/main" id="{737B49EA-DE75-403D-AFA9-96B09E6645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5257" y="616240"/>
            <a:ext cx="3976593" cy="5243858"/>
          </a:xfrm>
          <a:prstGeom prst="rect">
            <a:avLst/>
          </a:prstGeom>
        </p:spPr>
      </p:pic>
    </p:spTree>
    <p:extLst>
      <p:ext uri="{BB962C8B-B14F-4D97-AF65-F5344CB8AC3E}">
        <p14:creationId xmlns:p14="http://schemas.microsoft.com/office/powerpoint/2010/main" val="4131082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TextBox 11">
            <a:extLst>
              <a:ext uri="{FF2B5EF4-FFF2-40B4-BE49-F238E27FC236}">
                <a16:creationId xmlns:a16="http://schemas.microsoft.com/office/drawing/2014/main" id="{7218804C-9EED-4776-B49C-FB6769E135E4}"/>
              </a:ext>
            </a:extLst>
          </p:cNvPr>
          <p:cNvSpPr txBox="1"/>
          <p:nvPr/>
        </p:nvSpPr>
        <p:spPr>
          <a:xfrm>
            <a:off x="3163507" y="5901287"/>
            <a:ext cx="1361399" cy="461665"/>
          </a:xfrm>
          <a:prstGeom prst="rect">
            <a:avLst/>
          </a:prstGeom>
          <a:noFill/>
        </p:spPr>
        <p:txBody>
          <a:bodyPr wrap="none" rtlCol="0">
            <a:spAutoFit/>
          </a:bodyPr>
          <a:lstStyle/>
          <a:p>
            <a:pPr algn="ctr"/>
            <a:r>
              <a:rPr lang="en-SG" sz="2400" b="1" dirty="0">
                <a:solidFill>
                  <a:schemeClr val="accent1"/>
                </a:solidFill>
              </a:rPr>
              <a:t>Visitation</a:t>
            </a:r>
          </a:p>
        </p:txBody>
      </p:sp>
      <p:pic>
        <p:nvPicPr>
          <p:cNvPr id="6" name="Picture 5">
            <a:extLst>
              <a:ext uri="{FF2B5EF4-FFF2-40B4-BE49-F238E27FC236}">
                <a16:creationId xmlns:a16="http://schemas.microsoft.com/office/drawing/2014/main" id="{5442EEF2-EA40-4B07-BEA5-C9FCB84B0BE6}"/>
              </a:ext>
            </a:extLst>
          </p:cNvPr>
          <p:cNvPicPr>
            <a:picLocks noChangeAspect="1"/>
          </p:cNvPicPr>
          <p:nvPr/>
        </p:nvPicPr>
        <p:blipFill rotWithShape="1">
          <a:blip r:embed="rId3">
            <a:extLst>
              <a:ext uri="{28A0092B-C50C-407E-A947-70E740481C1C}">
                <a14:useLocalDpi xmlns:a14="http://schemas.microsoft.com/office/drawing/2010/main" val="0"/>
              </a:ext>
            </a:extLst>
          </a:blip>
          <a:srcRect l="1569" r="1367" b="5158"/>
          <a:stretch/>
        </p:blipFill>
        <p:spPr>
          <a:xfrm>
            <a:off x="1894115" y="586535"/>
            <a:ext cx="3900184" cy="5249244"/>
          </a:xfrm>
          <a:prstGeom prst="rect">
            <a:avLst/>
          </a:prstGeom>
        </p:spPr>
      </p:pic>
      <p:pic>
        <p:nvPicPr>
          <p:cNvPr id="8" name="Picture 7">
            <a:extLst>
              <a:ext uri="{FF2B5EF4-FFF2-40B4-BE49-F238E27FC236}">
                <a16:creationId xmlns:a16="http://schemas.microsoft.com/office/drawing/2014/main" id="{8C65CDC7-3196-40F7-A16D-88E35BDCB0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9518" y="1328057"/>
            <a:ext cx="3847828" cy="3177963"/>
          </a:xfrm>
          <a:prstGeom prst="rect">
            <a:avLst/>
          </a:prstGeom>
        </p:spPr>
      </p:pic>
      <p:sp>
        <p:nvSpPr>
          <p:cNvPr id="20" name="TextBox 19">
            <a:extLst>
              <a:ext uri="{FF2B5EF4-FFF2-40B4-BE49-F238E27FC236}">
                <a16:creationId xmlns:a16="http://schemas.microsoft.com/office/drawing/2014/main" id="{2EEA3450-6199-4277-8209-1256F7A5F7F3}"/>
              </a:ext>
            </a:extLst>
          </p:cNvPr>
          <p:cNvSpPr txBox="1"/>
          <p:nvPr/>
        </p:nvSpPr>
        <p:spPr>
          <a:xfrm>
            <a:off x="7083734" y="5901287"/>
            <a:ext cx="2764476" cy="461665"/>
          </a:xfrm>
          <a:prstGeom prst="rect">
            <a:avLst/>
          </a:prstGeom>
          <a:noFill/>
        </p:spPr>
        <p:txBody>
          <a:bodyPr wrap="none" rtlCol="0">
            <a:spAutoFit/>
          </a:bodyPr>
          <a:lstStyle/>
          <a:p>
            <a:pPr algn="ctr"/>
            <a:r>
              <a:rPr lang="en-SG" sz="2400" b="1" dirty="0">
                <a:solidFill>
                  <a:schemeClr val="accent1"/>
                </a:solidFill>
              </a:rPr>
              <a:t>Joseph’s Headache</a:t>
            </a:r>
          </a:p>
        </p:txBody>
      </p:sp>
      <p:sp>
        <p:nvSpPr>
          <p:cNvPr id="9" name="TextBox 8">
            <a:extLst>
              <a:ext uri="{FF2B5EF4-FFF2-40B4-BE49-F238E27FC236}">
                <a16:creationId xmlns:a16="http://schemas.microsoft.com/office/drawing/2014/main" id="{B71031C2-5FA4-4583-88E2-F5B0202C6E76}"/>
              </a:ext>
            </a:extLst>
          </p:cNvPr>
          <p:cNvSpPr txBox="1"/>
          <p:nvPr/>
        </p:nvSpPr>
        <p:spPr>
          <a:xfrm>
            <a:off x="6589517" y="4543120"/>
            <a:ext cx="3847829" cy="1323439"/>
          </a:xfrm>
          <a:prstGeom prst="rect">
            <a:avLst/>
          </a:prstGeom>
          <a:noFill/>
        </p:spPr>
        <p:txBody>
          <a:bodyPr wrap="square" rtlCol="0">
            <a:spAutoFit/>
          </a:bodyPr>
          <a:lstStyle/>
          <a:p>
            <a:pPr algn="just"/>
            <a:r>
              <a:rPr lang="en-SG" sz="2000" b="1" dirty="0"/>
              <a:t>It was when Mary returned to Nazareth that Joseph found out that his virgin bride was with child.</a:t>
            </a:r>
          </a:p>
        </p:txBody>
      </p:sp>
    </p:spTree>
    <p:extLst>
      <p:ext uri="{BB962C8B-B14F-4D97-AF65-F5344CB8AC3E}">
        <p14:creationId xmlns:p14="http://schemas.microsoft.com/office/powerpoint/2010/main" val="3504981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TextBox 11">
            <a:extLst>
              <a:ext uri="{FF2B5EF4-FFF2-40B4-BE49-F238E27FC236}">
                <a16:creationId xmlns:a16="http://schemas.microsoft.com/office/drawing/2014/main" id="{7218804C-9EED-4776-B49C-FB6769E135E4}"/>
              </a:ext>
            </a:extLst>
          </p:cNvPr>
          <p:cNvSpPr txBox="1"/>
          <p:nvPr/>
        </p:nvSpPr>
        <p:spPr>
          <a:xfrm>
            <a:off x="1581437" y="5877820"/>
            <a:ext cx="9114995" cy="400110"/>
          </a:xfrm>
          <a:prstGeom prst="rect">
            <a:avLst/>
          </a:prstGeom>
          <a:noFill/>
        </p:spPr>
        <p:txBody>
          <a:bodyPr wrap="none" rtlCol="0">
            <a:spAutoFit/>
          </a:bodyPr>
          <a:lstStyle/>
          <a:p>
            <a:pPr algn="ctr"/>
            <a:r>
              <a:rPr lang="en-SG" sz="2000" b="1" dirty="0">
                <a:solidFill>
                  <a:schemeClr val="accent1"/>
                </a:solidFill>
              </a:rPr>
              <a:t>The private revelations of Venerable Maria de </a:t>
            </a:r>
            <a:r>
              <a:rPr lang="en-SG" sz="2000" b="1" dirty="0" err="1">
                <a:solidFill>
                  <a:schemeClr val="accent1"/>
                </a:solidFill>
              </a:rPr>
              <a:t>Agreda</a:t>
            </a:r>
            <a:r>
              <a:rPr lang="en-SG" sz="2000" b="1" dirty="0">
                <a:solidFill>
                  <a:schemeClr val="accent1"/>
                </a:solidFill>
              </a:rPr>
              <a:t> and Blessed Ann Emmerich</a:t>
            </a:r>
          </a:p>
        </p:txBody>
      </p:sp>
      <p:pic>
        <p:nvPicPr>
          <p:cNvPr id="4" name="Picture 3">
            <a:extLst>
              <a:ext uri="{FF2B5EF4-FFF2-40B4-BE49-F238E27FC236}">
                <a16:creationId xmlns:a16="http://schemas.microsoft.com/office/drawing/2014/main" id="{4A851E33-6826-4FDA-B92E-545A356ADA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954" y="619900"/>
            <a:ext cx="3036480" cy="5182515"/>
          </a:xfrm>
          <a:prstGeom prst="rect">
            <a:avLst/>
          </a:prstGeom>
        </p:spPr>
      </p:pic>
      <p:sp>
        <p:nvSpPr>
          <p:cNvPr id="5" name="TextBox 4">
            <a:extLst>
              <a:ext uri="{FF2B5EF4-FFF2-40B4-BE49-F238E27FC236}">
                <a16:creationId xmlns:a16="http://schemas.microsoft.com/office/drawing/2014/main" id="{F2F6F438-D14D-4101-9699-9D18C3B701A0}"/>
              </a:ext>
            </a:extLst>
          </p:cNvPr>
          <p:cNvSpPr txBox="1"/>
          <p:nvPr/>
        </p:nvSpPr>
        <p:spPr>
          <a:xfrm>
            <a:off x="4324119" y="747054"/>
            <a:ext cx="7324327" cy="5078313"/>
          </a:xfrm>
          <a:prstGeom prst="rect">
            <a:avLst/>
          </a:prstGeom>
          <a:noFill/>
        </p:spPr>
        <p:txBody>
          <a:bodyPr wrap="square" rtlCol="0">
            <a:spAutoFit/>
          </a:bodyPr>
          <a:lstStyle/>
          <a:p>
            <a:r>
              <a:rPr lang="en-SG" b="1" dirty="0">
                <a:solidFill>
                  <a:schemeClr val="accent6">
                    <a:lumMod val="50000"/>
                  </a:schemeClr>
                </a:solidFill>
              </a:rPr>
              <a:t>The divine pregnancy of Mary had advanced to its fifth month when the most chaste Joseph commenced to notice the condition of the Virgin …</a:t>
            </a:r>
          </a:p>
          <a:p>
            <a:r>
              <a:rPr lang="en-SG" b="1" dirty="0">
                <a:solidFill>
                  <a:schemeClr val="accent6">
                    <a:lumMod val="50000"/>
                  </a:schemeClr>
                </a:solidFill>
              </a:rPr>
              <a:t>The man of God was wounded to his inmost heart by an arrow of grief …</a:t>
            </a:r>
          </a:p>
          <a:p>
            <a:r>
              <a:rPr lang="en-SG" b="1" dirty="0">
                <a:solidFill>
                  <a:schemeClr val="accent6">
                    <a:lumMod val="50000"/>
                  </a:schemeClr>
                </a:solidFill>
              </a:rPr>
              <a:t>The principal cause of his grievous affliction was the intense love with which he cherished his most faithful spouse … and the dread of being obliged to deliver over his spouse to the authorities to be stoned.</a:t>
            </a:r>
          </a:p>
          <a:p>
            <a:endParaRPr lang="en-SG" b="1" dirty="0"/>
          </a:p>
          <a:p>
            <a:r>
              <a:rPr lang="en-SG" b="1" dirty="0">
                <a:solidFill>
                  <a:schemeClr val="accent5">
                    <a:lumMod val="50000"/>
                  </a:schemeClr>
                </a:solidFill>
              </a:rPr>
              <a:t>He argued with himself: “I do not find a better way out of these difficulties than to absent myself. I confess that my spouse is most perfect and exhibits nothing but what shows her a saint; but after all she is pregnant and I cannot fathom the mystery. I do not wish to injure her reputation of holiness by involving her in the punishment of the law; yet at the same time I cannot stand by and witness the consequences of her pregnancy. I will leave her now, and commit myself to the providence of the Lord, who governs me.”</a:t>
            </a:r>
          </a:p>
          <a:p>
            <a:endParaRPr lang="en-SG" b="1" dirty="0">
              <a:solidFill>
                <a:schemeClr val="accent5">
                  <a:lumMod val="50000"/>
                </a:schemeClr>
              </a:solidFill>
            </a:endParaRPr>
          </a:p>
          <a:p>
            <a:r>
              <a:rPr lang="en-SG" b="1" dirty="0">
                <a:solidFill>
                  <a:schemeClr val="accent1"/>
                </a:solidFill>
              </a:rPr>
              <a:t>The Blessed Virgin Mary was heartbroken to see Joseph so wounded by this. She prayed to God to take pity on Joseph to enlighten him.</a:t>
            </a:r>
          </a:p>
        </p:txBody>
      </p:sp>
    </p:spTree>
    <p:extLst>
      <p:ext uri="{BB962C8B-B14F-4D97-AF65-F5344CB8AC3E}">
        <p14:creationId xmlns:p14="http://schemas.microsoft.com/office/powerpoint/2010/main" val="2289622924"/>
      </p:ext>
    </p:extLst>
  </p:cSld>
  <p:clrMapOvr>
    <a:masterClrMapping/>
  </p:clrMapOvr>
</p:sld>
</file>

<file path=ppt/theme/theme1.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Arial Nova Ligh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ova Ligh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3412</TotalTime>
  <Words>3622</Words>
  <Application>Microsoft Office PowerPoint</Application>
  <PresentationFormat>Widescreen</PresentationFormat>
  <Paragraphs>160</Paragraphs>
  <Slides>29</Slides>
  <Notes>19</Notes>
  <HiddenSlides>2</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 Nova Light</vt:lpstr>
      <vt:lpstr>Baskerville Old Face</vt:lpstr>
      <vt:lpstr>Calibri</vt:lpstr>
      <vt:lpstr>Open Sans</vt:lpstr>
      <vt:lpstr>Univers</vt:lpstr>
      <vt:lpstr>Wingdings 2</vt:lpstr>
      <vt:lpstr>DividendVTI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Fong</dc:creator>
  <cp:lastModifiedBy>David Fong</cp:lastModifiedBy>
  <cp:revision>170</cp:revision>
  <dcterms:created xsi:type="dcterms:W3CDTF">2020-12-26T10:00:10Z</dcterms:created>
  <dcterms:modified xsi:type="dcterms:W3CDTF">2021-08-10T14:02:10Z</dcterms:modified>
</cp:coreProperties>
</file>