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44"/>
  </p:notesMasterIdLst>
  <p:sldIdLst>
    <p:sldId id="257" r:id="rId2"/>
    <p:sldId id="495" r:id="rId3"/>
    <p:sldId id="505" r:id="rId4"/>
    <p:sldId id="504" r:id="rId5"/>
    <p:sldId id="286" r:id="rId6"/>
    <p:sldId id="493" r:id="rId7"/>
    <p:sldId id="432" r:id="rId8"/>
    <p:sldId id="433" r:id="rId9"/>
    <p:sldId id="434" r:id="rId10"/>
    <p:sldId id="430" r:id="rId11"/>
    <p:sldId id="436" r:id="rId12"/>
    <p:sldId id="441" r:id="rId13"/>
    <p:sldId id="415" r:id="rId14"/>
    <p:sldId id="442" r:id="rId15"/>
    <p:sldId id="417" r:id="rId16"/>
    <p:sldId id="446" r:id="rId17"/>
    <p:sldId id="447" r:id="rId18"/>
    <p:sldId id="438" r:id="rId19"/>
    <p:sldId id="424" r:id="rId20"/>
    <p:sldId id="439" r:id="rId21"/>
    <p:sldId id="502" r:id="rId22"/>
    <p:sldId id="450" r:id="rId23"/>
    <p:sldId id="416" r:id="rId24"/>
    <p:sldId id="425" r:id="rId25"/>
    <p:sldId id="503" r:id="rId26"/>
    <p:sldId id="421" r:id="rId27"/>
    <p:sldId id="423" r:id="rId28"/>
    <p:sldId id="420" r:id="rId29"/>
    <p:sldId id="457" r:id="rId30"/>
    <p:sldId id="489" r:id="rId31"/>
    <p:sldId id="490" r:id="rId32"/>
    <p:sldId id="500" r:id="rId33"/>
    <p:sldId id="501" r:id="rId34"/>
    <p:sldId id="497" r:id="rId35"/>
    <p:sldId id="284" r:id="rId36"/>
    <p:sldId id="496" r:id="rId37"/>
    <p:sldId id="498" r:id="rId38"/>
    <p:sldId id="499" r:id="rId39"/>
    <p:sldId id="426" r:id="rId40"/>
    <p:sldId id="422" r:id="rId41"/>
    <p:sldId id="451" r:id="rId42"/>
    <p:sldId id="45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15" autoAdjust="0"/>
    <p:restoredTop sz="56914" autoAdjust="0"/>
  </p:normalViewPr>
  <p:slideViewPr>
    <p:cSldViewPr snapToGrid="0">
      <p:cViewPr varScale="1">
        <p:scale>
          <a:sx n="67" d="100"/>
          <a:sy n="67" d="100"/>
        </p:scale>
        <p:origin x="2196" y="66"/>
      </p:cViewPr>
      <p:guideLst/>
    </p:cSldViewPr>
  </p:slideViewPr>
  <p:outlineViewPr>
    <p:cViewPr>
      <p:scale>
        <a:sx n="33" d="100"/>
        <a:sy n="33" d="100"/>
      </p:scale>
      <p:origin x="0" y="-2684"/>
    </p:cViewPr>
  </p:outlineViewPr>
  <p:notesTextViewPr>
    <p:cViewPr>
      <p:scale>
        <a:sx n="3" d="2"/>
        <a:sy n="3" d="2"/>
      </p:scale>
      <p:origin x="0" y="0"/>
    </p:cViewPr>
  </p:notesTextViewPr>
  <p:sorterViewPr>
    <p:cViewPr varScale="1">
      <p:scale>
        <a:sx n="100" d="100"/>
        <a:sy n="100" d="100"/>
      </p:scale>
      <p:origin x="0" y="-42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ong" userId="af8d513baac0cf65" providerId="LiveId" clId="{0402ED62-8AEB-4B91-89CB-954F127C4BE4}"/>
    <pc:docChg chg="undo custSel addSld delSld modSld sldOrd">
      <pc:chgData name="David Fong" userId="af8d513baac0cf65" providerId="LiveId" clId="{0402ED62-8AEB-4B91-89CB-954F127C4BE4}" dt="2021-08-09T14:03:38.248" v="2461" actId="729"/>
      <pc:docMkLst>
        <pc:docMk/>
      </pc:docMkLst>
      <pc:sldChg chg="mod modShow">
        <pc:chgData name="David Fong" userId="af8d513baac0cf65" providerId="LiveId" clId="{0402ED62-8AEB-4B91-89CB-954F127C4BE4}" dt="2021-07-31T14:36:21.651" v="969" actId="729"/>
        <pc:sldMkLst>
          <pc:docMk/>
          <pc:sldMk cId="620070552" sldId="286"/>
        </pc:sldMkLst>
      </pc:sldChg>
      <pc:sldChg chg="modNotesTx">
        <pc:chgData name="David Fong" userId="af8d513baac0cf65" providerId="LiveId" clId="{0402ED62-8AEB-4B91-89CB-954F127C4BE4}" dt="2021-08-03T10:29:26.151" v="2022" actId="20577"/>
        <pc:sldMkLst>
          <pc:docMk/>
          <pc:sldMk cId="311959561" sldId="417"/>
        </pc:sldMkLst>
      </pc:sldChg>
      <pc:sldChg chg="modSp mod modNotesTx">
        <pc:chgData name="David Fong" userId="af8d513baac0cf65" providerId="LiveId" clId="{0402ED62-8AEB-4B91-89CB-954F127C4BE4}" dt="2021-08-03T10:55:43.084" v="2268" actId="20577"/>
        <pc:sldMkLst>
          <pc:docMk/>
          <pc:sldMk cId="2008990842" sldId="421"/>
        </pc:sldMkLst>
        <pc:spChg chg="mod">
          <ac:chgData name="David Fong" userId="af8d513baac0cf65" providerId="LiveId" clId="{0402ED62-8AEB-4B91-89CB-954F127C4BE4}" dt="2021-07-31T05:26:48.933" v="658" actId="20577"/>
          <ac:spMkLst>
            <pc:docMk/>
            <pc:sldMk cId="2008990842" sldId="421"/>
            <ac:spMk id="16" creationId="{88FE4B5C-AAF6-4EDE-B6A6-611D810E683B}"/>
          </ac:spMkLst>
        </pc:spChg>
      </pc:sldChg>
      <pc:sldChg chg="modSp mod">
        <pc:chgData name="David Fong" userId="af8d513baac0cf65" providerId="LiveId" clId="{0402ED62-8AEB-4B91-89CB-954F127C4BE4}" dt="2021-07-31T05:31:47.815" v="682" actId="123"/>
        <pc:sldMkLst>
          <pc:docMk/>
          <pc:sldMk cId="3422192195" sldId="422"/>
        </pc:sldMkLst>
        <pc:spChg chg="mod">
          <ac:chgData name="David Fong" userId="af8d513baac0cf65" providerId="LiveId" clId="{0402ED62-8AEB-4B91-89CB-954F127C4BE4}" dt="2021-07-31T05:31:47.815" v="682" actId="123"/>
          <ac:spMkLst>
            <pc:docMk/>
            <pc:sldMk cId="3422192195" sldId="422"/>
            <ac:spMk id="18" creationId="{E7F33AFE-4697-4007-801E-37546DA2D325}"/>
          </ac:spMkLst>
        </pc:spChg>
      </pc:sldChg>
      <pc:sldChg chg="modNotesTx">
        <pc:chgData name="David Fong" userId="af8d513baac0cf65" providerId="LiveId" clId="{0402ED62-8AEB-4B91-89CB-954F127C4BE4}" dt="2021-07-31T15:32:50.854" v="1566" actId="20577"/>
        <pc:sldMkLst>
          <pc:docMk/>
          <pc:sldMk cId="2342556355" sldId="423"/>
        </pc:sldMkLst>
      </pc:sldChg>
      <pc:sldChg chg="addSp delSp modSp mod modNotesTx">
        <pc:chgData name="David Fong" userId="af8d513baac0cf65" providerId="LiveId" clId="{0402ED62-8AEB-4B91-89CB-954F127C4BE4}" dt="2021-07-31T05:57:57.502" v="779" actId="1076"/>
        <pc:sldMkLst>
          <pc:docMk/>
          <pc:sldMk cId="4094518723" sldId="425"/>
        </pc:sldMkLst>
        <pc:picChg chg="add del mod">
          <ac:chgData name="David Fong" userId="af8d513baac0cf65" providerId="LiveId" clId="{0402ED62-8AEB-4B91-89CB-954F127C4BE4}" dt="2021-07-18T03:39:12.118" v="19" actId="478"/>
          <ac:picMkLst>
            <pc:docMk/>
            <pc:sldMk cId="4094518723" sldId="425"/>
            <ac:picMk id="3" creationId="{5AB0255A-ACEF-4279-9BD6-708DAF07C48C}"/>
          </ac:picMkLst>
        </pc:picChg>
        <pc:picChg chg="add del mod">
          <ac:chgData name="David Fong" userId="af8d513baac0cf65" providerId="LiveId" clId="{0402ED62-8AEB-4B91-89CB-954F127C4BE4}" dt="2021-07-18T03:39:03.228" v="18" actId="478"/>
          <ac:picMkLst>
            <pc:docMk/>
            <pc:sldMk cId="4094518723" sldId="425"/>
            <ac:picMk id="5" creationId="{AF505FBF-62A5-48ED-AC5B-2BABE07BF0BC}"/>
          </ac:picMkLst>
        </pc:picChg>
        <pc:picChg chg="add mod modCrop">
          <ac:chgData name="David Fong" userId="af8d513baac0cf65" providerId="LiveId" clId="{0402ED62-8AEB-4B91-89CB-954F127C4BE4}" dt="2021-07-31T05:57:57.502" v="779" actId="1076"/>
          <ac:picMkLst>
            <pc:docMk/>
            <pc:sldMk cId="4094518723" sldId="425"/>
            <ac:picMk id="7" creationId="{26EBA4EA-DFA5-4A66-B531-6CBFB3259E86}"/>
          </ac:picMkLst>
        </pc:picChg>
        <pc:picChg chg="add del mod">
          <ac:chgData name="David Fong" userId="af8d513baac0cf65" providerId="LiveId" clId="{0402ED62-8AEB-4B91-89CB-954F127C4BE4}" dt="2021-07-18T03:37:30.171" v="9" actId="931"/>
          <ac:picMkLst>
            <pc:docMk/>
            <pc:sldMk cId="4094518723" sldId="425"/>
            <ac:picMk id="9" creationId="{E85A1CCD-6D7B-4537-BF3D-E6CF1319084C}"/>
          </ac:picMkLst>
        </pc:picChg>
        <pc:picChg chg="add mod">
          <ac:chgData name="David Fong" userId="af8d513baac0cf65" providerId="LiveId" clId="{0402ED62-8AEB-4B91-89CB-954F127C4BE4}" dt="2021-07-31T05:57:15.943" v="777" actId="1076"/>
          <ac:picMkLst>
            <pc:docMk/>
            <pc:sldMk cId="4094518723" sldId="425"/>
            <ac:picMk id="20" creationId="{181809C1-8F10-423A-8F80-9DB16D045497}"/>
          </ac:picMkLst>
        </pc:picChg>
        <pc:picChg chg="del">
          <ac:chgData name="David Fong" userId="af8d513baac0cf65" providerId="LiveId" clId="{0402ED62-8AEB-4B91-89CB-954F127C4BE4}" dt="2021-07-18T03:38:29.348" v="15" actId="478"/>
          <ac:picMkLst>
            <pc:docMk/>
            <pc:sldMk cId="4094518723" sldId="425"/>
            <ac:picMk id="20" creationId="{6B0081E8-4C13-44C3-A754-9B6D821B03A5}"/>
          </ac:picMkLst>
        </pc:picChg>
        <pc:picChg chg="mod">
          <ac:chgData name="David Fong" userId="af8d513baac0cf65" providerId="LiveId" clId="{0402ED62-8AEB-4B91-89CB-954F127C4BE4}" dt="2021-07-31T05:57:38.742" v="778" actId="1076"/>
          <ac:picMkLst>
            <pc:docMk/>
            <pc:sldMk cId="4094518723" sldId="425"/>
            <ac:picMk id="24" creationId="{920206FC-A6EC-4F6A-8B28-509D69A19162}"/>
          </ac:picMkLst>
        </pc:picChg>
        <pc:picChg chg="del">
          <ac:chgData name="David Fong" userId="af8d513baac0cf65" providerId="LiveId" clId="{0402ED62-8AEB-4B91-89CB-954F127C4BE4}" dt="2021-07-31T05:56:51.048" v="775" actId="478"/>
          <ac:picMkLst>
            <pc:docMk/>
            <pc:sldMk cId="4094518723" sldId="425"/>
            <ac:picMk id="32" creationId="{E4E98989-4E0C-47EE-AC1E-02B14D0C1F9A}"/>
          </ac:picMkLst>
        </pc:picChg>
      </pc:sldChg>
      <pc:sldChg chg="modNotesTx">
        <pc:chgData name="David Fong" userId="af8d513baac0cf65" providerId="LiveId" clId="{0402ED62-8AEB-4B91-89CB-954F127C4BE4}" dt="2021-08-03T11:06:56.038" v="2458" actId="20577"/>
        <pc:sldMkLst>
          <pc:docMk/>
          <pc:sldMk cId="803245932" sldId="426"/>
        </pc:sldMkLst>
      </pc:sldChg>
      <pc:sldChg chg="modNotesTx">
        <pc:chgData name="David Fong" userId="af8d513baac0cf65" providerId="LiveId" clId="{0402ED62-8AEB-4B91-89CB-954F127C4BE4}" dt="2021-07-31T05:39:57.914" v="683" actId="20577"/>
        <pc:sldMkLst>
          <pc:docMk/>
          <pc:sldMk cId="838769603" sldId="432"/>
        </pc:sldMkLst>
      </pc:sldChg>
      <pc:sldChg chg="modNotesTx">
        <pc:chgData name="David Fong" userId="af8d513baac0cf65" providerId="LiveId" clId="{0402ED62-8AEB-4B91-89CB-954F127C4BE4}" dt="2021-08-03T10:22:34.934" v="1661" actId="20577"/>
        <pc:sldMkLst>
          <pc:docMk/>
          <pc:sldMk cId="834609829" sldId="433"/>
        </pc:sldMkLst>
      </pc:sldChg>
      <pc:sldChg chg="modNotesTx">
        <pc:chgData name="David Fong" userId="af8d513baac0cf65" providerId="LiveId" clId="{0402ED62-8AEB-4B91-89CB-954F127C4BE4}" dt="2021-08-03T10:24:17.517" v="1751" actId="20577"/>
        <pc:sldMkLst>
          <pc:docMk/>
          <pc:sldMk cId="3179405364" sldId="434"/>
        </pc:sldMkLst>
      </pc:sldChg>
      <pc:sldChg chg="mod modShow">
        <pc:chgData name="David Fong" userId="af8d513baac0cf65" providerId="LiveId" clId="{0402ED62-8AEB-4B91-89CB-954F127C4BE4}" dt="2021-07-31T15:18:46.010" v="1081" actId="729"/>
        <pc:sldMkLst>
          <pc:docMk/>
          <pc:sldMk cId="3746346414" sldId="436"/>
        </pc:sldMkLst>
      </pc:sldChg>
      <pc:sldChg chg="modNotesTx">
        <pc:chgData name="David Fong" userId="af8d513baac0cf65" providerId="LiveId" clId="{0402ED62-8AEB-4B91-89CB-954F127C4BE4}" dt="2021-07-31T05:52:18.331" v="772" actId="20577"/>
        <pc:sldMkLst>
          <pc:docMk/>
          <pc:sldMk cId="17616993" sldId="438"/>
        </pc:sldMkLst>
      </pc:sldChg>
      <pc:sldChg chg="mod modShow">
        <pc:chgData name="David Fong" userId="af8d513baac0cf65" providerId="LiveId" clId="{0402ED62-8AEB-4B91-89CB-954F127C4BE4}" dt="2021-07-31T15:26:06.966" v="1565" actId="729"/>
        <pc:sldMkLst>
          <pc:docMk/>
          <pc:sldMk cId="3993288344" sldId="439"/>
        </pc:sldMkLst>
      </pc:sldChg>
      <pc:sldChg chg="modNotesTx">
        <pc:chgData name="David Fong" userId="af8d513baac0cf65" providerId="LiveId" clId="{0402ED62-8AEB-4B91-89CB-954F127C4BE4}" dt="2021-08-03T10:26:10.166" v="1752" actId="20577"/>
        <pc:sldMkLst>
          <pc:docMk/>
          <pc:sldMk cId="3562067872" sldId="441"/>
        </pc:sldMkLst>
      </pc:sldChg>
      <pc:sldChg chg="addSp delSp modSp del mod">
        <pc:chgData name="David Fong" userId="af8d513baac0cf65" providerId="LiveId" clId="{0402ED62-8AEB-4B91-89CB-954F127C4BE4}" dt="2021-07-31T14:32:48.849" v="947" actId="47"/>
        <pc:sldMkLst>
          <pc:docMk/>
          <pc:sldMk cId="3787394507" sldId="443"/>
        </pc:sldMkLst>
        <pc:spChg chg="del">
          <ac:chgData name="David Fong" userId="af8d513baac0cf65" providerId="LiveId" clId="{0402ED62-8AEB-4B91-89CB-954F127C4BE4}" dt="2021-07-31T14:13:40.850" v="781" actId="478"/>
          <ac:spMkLst>
            <pc:docMk/>
            <pc:sldMk cId="3787394507" sldId="443"/>
            <ac:spMk id="13" creationId="{8A363D1A-4918-426C-8F26-804B336F093E}"/>
          </ac:spMkLst>
        </pc:spChg>
        <pc:spChg chg="del">
          <ac:chgData name="David Fong" userId="af8d513baac0cf65" providerId="LiveId" clId="{0402ED62-8AEB-4B91-89CB-954F127C4BE4}" dt="2021-07-31T14:13:40.850" v="781" actId="478"/>
          <ac:spMkLst>
            <pc:docMk/>
            <pc:sldMk cId="3787394507" sldId="443"/>
            <ac:spMk id="15" creationId="{0062C8B0-1144-4B6E-85A2-8F9A7E74E66C}"/>
          </ac:spMkLst>
        </pc:spChg>
        <pc:spChg chg="add mod ord">
          <ac:chgData name="David Fong" userId="af8d513baac0cf65" providerId="LiveId" clId="{0402ED62-8AEB-4B91-89CB-954F127C4BE4}" dt="2021-07-31T14:31:40.407" v="943" actId="1035"/>
          <ac:spMkLst>
            <pc:docMk/>
            <pc:sldMk cId="3787394507" sldId="443"/>
            <ac:spMk id="16" creationId="{D0FFED41-2766-476A-8005-265DB0F9A465}"/>
          </ac:spMkLst>
        </pc:spChg>
        <pc:picChg chg="add mod modCrop">
          <ac:chgData name="David Fong" userId="af8d513baac0cf65" providerId="LiveId" clId="{0402ED62-8AEB-4B91-89CB-954F127C4BE4}" dt="2021-07-31T14:29:45.824" v="898" actId="1036"/>
          <ac:picMkLst>
            <pc:docMk/>
            <pc:sldMk cId="3787394507" sldId="443"/>
            <ac:picMk id="3" creationId="{1E5535F6-2FBD-431B-A834-3F0B0161B70B}"/>
          </ac:picMkLst>
        </pc:picChg>
        <pc:picChg chg="del">
          <ac:chgData name="David Fong" userId="af8d513baac0cf65" providerId="LiveId" clId="{0402ED62-8AEB-4B91-89CB-954F127C4BE4}" dt="2021-07-31T14:13:40.850" v="781" actId="478"/>
          <ac:picMkLst>
            <pc:docMk/>
            <pc:sldMk cId="3787394507" sldId="443"/>
            <ac:picMk id="14" creationId="{5A59B7B6-28BB-4F8B-B2F0-7B14E67C9F8A}"/>
          </ac:picMkLst>
        </pc:picChg>
      </pc:sldChg>
      <pc:sldChg chg="modNotesTx">
        <pc:chgData name="David Fong" userId="af8d513baac0cf65" providerId="LiveId" clId="{0402ED62-8AEB-4B91-89CB-954F127C4BE4}" dt="2021-08-03T10:30:38.514" v="2069" actId="20577"/>
        <pc:sldMkLst>
          <pc:docMk/>
          <pc:sldMk cId="3328025408" sldId="446"/>
        </pc:sldMkLst>
      </pc:sldChg>
      <pc:sldChg chg="mod modShow">
        <pc:chgData name="David Fong" userId="af8d513baac0cf65" providerId="LiveId" clId="{0402ED62-8AEB-4B91-89CB-954F127C4BE4}" dt="2021-08-03T13:50:57.280" v="2460" actId="729"/>
        <pc:sldMkLst>
          <pc:docMk/>
          <pc:sldMk cId="720077732" sldId="453"/>
        </pc:sldMkLst>
      </pc:sldChg>
      <pc:sldChg chg="addSp modSp mod modNotesTx">
        <pc:chgData name="David Fong" userId="af8d513baac0cf65" providerId="LiveId" clId="{0402ED62-8AEB-4B91-89CB-954F127C4BE4}" dt="2021-08-03T10:57:40.101" v="2280" actId="20577"/>
        <pc:sldMkLst>
          <pc:docMk/>
          <pc:sldMk cId="1714321289" sldId="457"/>
        </pc:sldMkLst>
        <pc:spChg chg="add mod">
          <ac:chgData name="David Fong" userId="af8d513baac0cf65" providerId="LiveId" clId="{0402ED62-8AEB-4B91-89CB-954F127C4BE4}" dt="2021-07-31T15:41:06.138" v="1572" actId="208"/>
          <ac:spMkLst>
            <pc:docMk/>
            <pc:sldMk cId="1714321289" sldId="457"/>
            <ac:spMk id="2" creationId="{BBF1339D-F9F8-41CA-9337-6E754A002559}"/>
          </ac:spMkLst>
        </pc:spChg>
        <pc:spChg chg="add mod">
          <ac:chgData name="David Fong" userId="af8d513baac0cf65" providerId="LiveId" clId="{0402ED62-8AEB-4B91-89CB-954F127C4BE4}" dt="2021-07-31T15:42:24.266" v="1576" actId="208"/>
          <ac:spMkLst>
            <pc:docMk/>
            <pc:sldMk cId="1714321289" sldId="457"/>
            <ac:spMk id="3" creationId="{6D768DF5-BD8F-4918-A0B2-C76536E49205}"/>
          </ac:spMkLst>
        </pc:spChg>
        <pc:spChg chg="mod">
          <ac:chgData name="David Fong" userId="af8d513baac0cf65" providerId="LiveId" clId="{0402ED62-8AEB-4B91-89CB-954F127C4BE4}" dt="2021-07-31T15:41:33.204" v="1573" actId="13926"/>
          <ac:spMkLst>
            <pc:docMk/>
            <pc:sldMk cId="1714321289" sldId="457"/>
            <ac:spMk id="8" creationId="{F6B9CC32-975B-48EC-AC87-A084B7865A18}"/>
          </ac:spMkLst>
        </pc:spChg>
        <pc:spChg chg="mod">
          <ac:chgData name="David Fong" userId="af8d513baac0cf65" providerId="LiveId" clId="{0402ED62-8AEB-4B91-89CB-954F127C4BE4}" dt="2021-07-31T15:40:00.732" v="1569" actId="13926"/>
          <ac:spMkLst>
            <pc:docMk/>
            <pc:sldMk cId="1714321289" sldId="457"/>
            <ac:spMk id="14" creationId="{0DCEC3D8-BB78-49D2-A615-CC5EC7C95A7C}"/>
          </ac:spMkLst>
        </pc:spChg>
        <pc:spChg chg="mod">
          <ac:chgData name="David Fong" userId="af8d513baac0cf65" providerId="LiveId" clId="{0402ED62-8AEB-4B91-89CB-954F127C4BE4}" dt="2021-07-31T15:42:40.292" v="1577" actId="13926"/>
          <ac:spMkLst>
            <pc:docMk/>
            <pc:sldMk cId="1714321289" sldId="457"/>
            <ac:spMk id="21" creationId="{207E8D68-98EB-48DC-821A-A4C92BA9F485}"/>
          </ac:spMkLst>
        </pc:spChg>
      </pc:sldChg>
      <pc:sldChg chg="modNotesTx">
        <pc:chgData name="David Fong" userId="af8d513baac0cf65" providerId="LiveId" clId="{0402ED62-8AEB-4B91-89CB-954F127C4BE4}" dt="2021-07-31T15:43:48.878" v="1612" actId="20577"/>
        <pc:sldMkLst>
          <pc:docMk/>
          <pc:sldMk cId="1111218704" sldId="489"/>
        </pc:sldMkLst>
      </pc:sldChg>
      <pc:sldChg chg="modNotesTx">
        <pc:chgData name="David Fong" userId="af8d513baac0cf65" providerId="LiveId" clId="{0402ED62-8AEB-4B91-89CB-954F127C4BE4}" dt="2021-08-03T11:02:37.989" v="2356" actId="20577"/>
        <pc:sldMkLst>
          <pc:docMk/>
          <pc:sldMk cId="1683234888" sldId="490"/>
        </pc:sldMkLst>
      </pc:sldChg>
      <pc:sldChg chg="mod modShow">
        <pc:chgData name="David Fong" userId="af8d513baac0cf65" providerId="LiveId" clId="{0402ED62-8AEB-4B91-89CB-954F127C4BE4}" dt="2021-07-31T14:36:27.832" v="970" actId="729"/>
        <pc:sldMkLst>
          <pc:docMk/>
          <pc:sldMk cId="284403403" sldId="493"/>
        </pc:sldMkLst>
      </pc:sldChg>
      <pc:sldChg chg="delSp modSp mod modShow">
        <pc:chgData name="David Fong" userId="af8d513baac0cf65" providerId="LiveId" clId="{0402ED62-8AEB-4B91-89CB-954F127C4BE4}" dt="2021-08-03T13:50:43.270" v="2459" actId="729"/>
        <pc:sldMkLst>
          <pc:docMk/>
          <pc:sldMk cId="825756359" sldId="495"/>
        </pc:sldMkLst>
        <pc:spChg chg="mod">
          <ac:chgData name="David Fong" userId="af8d513baac0cf65" providerId="LiveId" clId="{0402ED62-8AEB-4B91-89CB-954F127C4BE4}" dt="2021-07-31T15:17:01.352" v="1080" actId="1035"/>
          <ac:spMkLst>
            <pc:docMk/>
            <pc:sldMk cId="825756359" sldId="495"/>
            <ac:spMk id="22" creationId="{DAC8A4F9-ACDB-4082-9954-2D79C5817E14}"/>
          </ac:spMkLst>
        </pc:spChg>
        <pc:picChg chg="mod">
          <ac:chgData name="David Fong" userId="af8d513baac0cf65" providerId="LiveId" clId="{0402ED62-8AEB-4B91-89CB-954F127C4BE4}" dt="2021-07-31T15:15:31.764" v="1068" actId="14100"/>
          <ac:picMkLst>
            <pc:docMk/>
            <pc:sldMk cId="825756359" sldId="495"/>
            <ac:picMk id="2" creationId="{C00FD3AB-E664-408C-82DD-FC2BE8370311}"/>
          </ac:picMkLst>
        </pc:picChg>
        <pc:picChg chg="mod">
          <ac:chgData name="David Fong" userId="af8d513baac0cf65" providerId="LiveId" clId="{0402ED62-8AEB-4B91-89CB-954F127C4BE4}" dt="2021-07-31T15:16:21.828" v="1075" actId="1037"/>
          <ac:picMkLst>
            <pc:docMk/>
            <pc:sldMk cId="825756359" sldId="495"/>
            <ac:picMk id="7" creationId="{C89C63BA-48E2-49D0-9237-D6FD5C37DB4E}"/>
          </ac:picMkLst>
        </pc:picChg>
        <pc:picChg chg="mod">
          <ac:chgData name="David Fong" userId="af8d513baac0cf65" providerId="LiveId" clId="{0402ED62-8AEB-4B91-89CB-954F127C4BE4}" dt="2021-07-31T15:16:18.211" v="1074" actId="1038"/>
          <ac:picMkLst>
            <pc:docMk/>
            <pc:sldMk cId="825756359" sldId="495"/>
            <ac:picMk id="10" creationId="{A5BBA2D0-DB66-49EB-9EA7-A1CF2D404BE5}"/>
          </ac:picMkLst>
        </pc:picChg>
        <pc:picChg chg="del mod modCrop">
          <ac:chgData name="David Fong" userId="af8d513baac0cf65" providerId="LiveId" clId="{0402ED62-8AEB-4B91-89CB-954F127C4BE4}" dt="2021-07-31T14:44:05.651" v="1022" actId="478"/>
          <ac:picMkLst>
            <pc:docMk/>
            <pc:sldMk cId="825756359" sldId="495"/>
            <ac:picMk id="13" creationId="{B769FBB9-CDE6-4755-9F26-AB4695A0FDDE}"/>
          </ac:picMkLst>
        </pc:picChg>
      </pc:sldChg>
      <pc:sldChg chg="modNotesTx">
        <pc:chgData name="David Fong" userId="af8d513baac0cf65" providerId="LiveId" clId="{0402ED62-8AEB-4B91-89CB-954F127C4BE4}" dt="2021-08-03T11:05:46.309" v="2448" actId="6549"/>
        <pc:sldMkLst>
          <pc:docMk/>
          <pc:sldMk cId="2196009186" sldId="497"/>
        </pc:sldMkLst>
      </pc:sldChg>
      <pc:sldChg chg="addSp delSp modSp mod ord modNotesTx">
        <pc:chgData name="David Fong" userId="af8d513baac0cf65" providerId="LiveId" clId="{0402ED62-8AEB-4B91-89CB-954F127C4BE4}" dt="2021-07-31T15:25:39.704" v="1564" actId="20577"/>
        <pc:sldMkLst>
          <pc:docMk/>
          <pc:sldMk cId="3587949349" sldId="502"/>
        </pc:sldMkLst>
        <pc:spChg chg="add mod">
          <ac:chgData name="David Fong" userId="af8d513baac0cf65" providerId="LiveId" clId="{0402ED62-8AEB-4B91-89CB-954F127C4BE4}" dt="2021-07-31T15:22:21.483" v="1170" actId="1076"/>
          <ac:spMkLst>
            <pc:docMk/>
            <pc:sldMk cId="3587949349" sldId="502"/>
            <ac:spMk id="2" creationId="{40248762-06FE-47F3-B7A6-63A96DE32AC5}"/>
          </ac:spMkLst>
        </pc:spChg>
        <pc:spChg chg="del">
          <ac:chgData name="David Fong" userId="af8d513baac0cf65" providerId="LiveId" clId="{0402ED62-8AEB-4B91-89CB-954F127C4BE4}" dt="2021-07-31T15:20:45.373" v="1095" actId="478"/>
          <ac:spMkLst>
            <pc:docMk/>
            <pc:sldMk cId="3587949349" sldId="502"/>
            <ac:spMk id="14" creationId="{9000CAC9-3541-458C-B66C-135465A6E86A}"/>
          </ac:spMkLst>
        </pc:spChg>
        <pc:picChg chg="mod">
          <ac:chgData name="David Fong" userId="af8d513baac0cf65" providerId="LiveId" clId="{0402ED62-8AEB-4B91-89CB-954F127C4BE4}" dt="2021-07-31T15:20:56.147" v="1096" actId="1076"/>
          <ac:picMkLst>
            <pc:docMk/>
            <pc:sldMk cId="3587949349" sldId="502"/>
            <ac:picMk id="3" creationId="{68A470B1-16AA-49BF-A76A-A016352DE8C2}"/>
          </ac:picMkLst>
        </pc:picChg>
        <pc:picChg chg="del">
          <ac:chgData name="David Fong" userId="af8d513baac0cf65" providerId="LiveId" clId="{0402ED62-8AEB-4B91-89CB-954F127C4BE4}" dt="2021-07-31T15:20:23.168" v="1083" actId="478"/>
          <ac:picMkLst>
            <pc:docMk/>
            <pc:sldMk cId="3587949349" sldId="502"/>
            <ac:picMk id="16" creationId="{9AE1ADC1-74C7-47AD-BEC8-CE3397BE3FED}"/>
          </ac:picMkLst>
        </pc:picChg>
        <pc:picChg chg="del">
          <ac:chgData name="David Fong" userId="af8d513baac0cf65" providerId="LiveId" clId="{0402ED62-8AEB-4B91-89CB-954F127C4BE4}" dt="2021-07-31T15:20:21.455" v="1082" actId="478"/>
          <ac:picMkLst>
            <pc:docMk/>
            <pc:sldMk cId="3587949349" sldId="502"/>
            <ac:picMk id="17" creationId="{9F2B1280-BA3C-455C-90F2-09C6488584A5}"/>
          </ac:picMkLst>
        </pc:picChg>
        <pc:picChg chg="add mod">
          <ac:chgData name="David Fong" userId="af8d513baac0cf65" providerId="LiveId" clId="{0402ED62-8AEB-4B91-89CB-954F127C4BE4}" dt="2021-07-31T15:20:31.046" v="1085" actId="1076"/>
          <ac:picMkLst>
            <pc:docMk/>
            <pc:sldMk cId="3587949349" sldId="502"/>
            <ac:picMk id="18" creationId="{0CB6F8E1-5FF5-4FF8-8814-BBE53FE40047}"/>
          </ac:picMkLst>
        </pc:picChg>
      </pc:sldChg>
      <pc:sldChg chg="addSp delSp modSp add mod modShow modNotesTx">
        <pc:chgData name="David Fong" userId="af8d513baac0cf65" providerId="LiveId" clId="{0402ED62-8AEB-4B91-89CB-954F127C4BE4}" dt="2021-07-18T04:27:28.417" v="585" actId="729"/>
        <pc:sldMkLst>
          <pc:docMk/>
          <pc:sldMk cId="2608741275" sldId="503"/>
        </pc:sldMkLst>
        <pc:spChg chg="add mod">
          <ac:chgData name="David Fong" userId="af8d513baac0cf65" providerId="LiveId" clId="{0402ED62-8AEB-4B91-89CB-954F127C4BE4}" dt="2021-07-18T03:56:25.050" v="523" actId="20577"/>
          <ac:spMkLst>
            <pc:docMk/>
            <pc:sldMk cId="2608741275" sldId="503"/>
            <ac:spMk id="2" creationId="{3605FE84-D76B-4215-89E5-8F0BE5CBE0F6}"/>
          </ac:spMkLst>
        </pc:spChg>
        <pc:spChg chg="add mod">
          <ac:chgData name="David Fong" userId="af8d513baac0cf65" providerId="LiveId" clId="{0402ED62-8AEB-4B91-89CB-954F127C4BE4}" dt="2021-07-18T03:47:17.465" v="520" actId="1076"/>
          <ac:spMkLst>
            <pc:docMk/>
            <pc:sldMk cId="2608741275" sldId="503"/>
            <ac:spMk id="3" creationId="{22A89F9C-18BC-467A-A270-80BDF80D9A68}"/>
          </ac:spMkLst>
        </pc:spChg>
        <pc:spChg chg="del">
          <ac:chgData name="David Fong" userId="af8d513baac0cf65" providerId="LiveId" clId="{0402ED62-8AEB-4B91-89CB-954F127C4BE4}" dt="2021-07-18T03:39:55.485" v="23" actId="478"/>
          <ac:spMkLst>
            <pc:docMk/>
            <pc:sldMk cId="2608741275" sldId="503"/>
            <ac:spMk id="18" creationId="{07452EF7-5DE3-4A4E-B904-DC447EC2F8EF}"/>
          </ac:spMkLst>
        </pc:spChg>
        <pc:spChg chg="del">
          <ac:chgData name="David Fong" userId="af8d513baac0cf65" providerId="LiveId" clId="{0402ED62-8AEB-4B91-89CB-954F127C4BE4}" dt="2021-07-18T03:39:41.370" v="21" actId="478"/>
          <ac:spMkLst>
            <pc:docMk/>
            <pc:sldMk cId="2608741275" sldId="503"/>
            <ac:spMk id="34" creationId="{787473E5-7A68-495E-807D-B7304EC45DB0}"/>
          </ac:spMkLst>
        </pc:spChg>
        <pc:spChg chg="del">
          <ac:chgData name="David Fong" userId="af8d513baac0cf65" providerId="LiveId" clId="{0402ED62-8AEB-4B91-89CB-954F127C4BE4}" dt="2021-07-18T03:39:47.155" v="22" actId="478"/>
          <ac:spMkLst>
            <pc:docMk/>
            <pc:sldMk cId="2608741275" sldId="503"/>
            <ac:spMk id="35" creationId="{5268BAD5-0ED5-44C5-BDCF-CEFFF49EBECB}"/>
          </ac:spMkLst>
        </pc:spChg>
        <pc:picChg chg="add mod">
          <ac:chgData name="David Fong" userId="af8d513baac0cf65" providerId="LiveId" clId="{0402ED62-8AEB-4B91-89CB-954F127C4BE4}" dt="2021-07-18T04:24:54.474" v="583" actId="1440"/>
          <ac:picMkLst>
            <pc:docMk/>
            <pc:sldMk cId="2608741275" sldId="503"/>
            <ac:picMk id="20" creationId="{71605CAF-5356-4266-8C0A-31FBC402A6F9}"/>
          </ac:picMkLst>
        </pc:picChg>
        <pc:picChg chg="del">
          <ac:chgData name="David Fong" userId="af8d513baac0cf65" providerId="LiveId" clId="{0402ED62-8AEB-4B91-89CB-954F127C4BE4}" dt="2021-07-18T04:23:24.416" v="578" actId="478"/>
          <ac:picMkLst>
            <pc:docMk/>
            <pc:sldMk cId="2608741275" sldId="503"/>
            <ac:picMk id="24" creationId="{920206FC-A6EC-4F6A-8B28-509D69A19162}"/>
          </ac:picMkLst>
        </pc:picChg>
        <pc:picChg chg="mod">
          <ac:chgData name="David Fong" userId="af8d513baac0cf65" providerId="LiveId" clId="{0402ED62-8AEB-4B91-89CB-954F127C4BE4}" dt="2021-07-18T04:25:01.767" v="584" actId="1038"/>
          <ac:picMkLst>
            <pc:docMk/>
            <pc:sldMk cId="2608741275" sldId="503"/>
            <ac:picMk id="32" creationId="{E4E98989-4E0C-47EE-AC1E-02B14D0C1F9A}"/>
          </ac:picMkLst>
        </pc:picChg>
      </pc:sldChg>
      <pc:sldChg chg="add mod modShow">
        <pc:chgData name="David Fong" userId="af8d513baac0cf65" providerId="LiveId" clId="{0402ED62-8AEB-4B91-89CB-954F127C4BE4}" dt="2021-08-09T14:03:38.248" v="2461" actId="729"/>
        <pc:sldMkLst>
          <pc:docMk/>
          <pc:sldMk cId="1292932242" sldId="504"/>
        </pc:sldMkLst>
      </pc:sldChg>
      <pc:sldChg chg="addSp delSp modSp new mod modNotesTx">
        <pc:chgData name="David Fong" userId="af8d513baac0cf65" providerId="LiveId" clId="{0402ED62-8AEB-4B91-89CB-954F127C4BE4}" dt="2021-08-01T13:36:22.025" v="1628" actId="5793"/>
        <pc:sldMkLst>
          <pc:docMk/>
          <pc:sldMk cId="1397594855" sldId="505"/>
        </pc:sldMkLst>
        <pc:spChg chg="del">
          <ac:chgData name="David Fong" userId="af8d513baac0cf65" providerId="LiveId" clId="{0402ED62-8AEB-4B91-89CB-954F127C4BE4}" dt="2021-07-31T14:32:36.361" v="945" actId="478"/>
          <ac:spMkLst>
            <pc:docMk/>
            <pc:sldMk cId="1397594855" sldId="505"/>
            <ac:spMk id="2" creationId="{2A8BD5B2-1EF8-44CB-A1F3-BE0857B323A7}"/>
          </ac:spMkLst>
        </pc:spChg>
        <pc:spChg chg="del">
          <ac:chgData name="David Fong" userId="af8d513baac0cf65" providerId="LiveId" clId="{0402ED62-8AEB-4B91-89CB-954F127C4BE4}" dt="2021-07-31T14:32:41.070" v="946" actId="478"/>
          <ac:spMkLst>
            <pc:docMk/>
            <pc:sldMk cId="1397594855" sldId="505"/>
            <ac:spMk id="3" creationId="{76ED10F4-F7C0-4E95-B197-0BA38F3BBA37}"/>
          </ac:spMkLst>
        </pc:spChg>
        <pc:spChg chg="add mod">
          <ac:chgData name="David Fong" userId="af8d513baac0cf65" providerId="LiveId" clId="{0402ED62-8AEB-4B91-89CB-954F127C4BE4}" dt="2021-07-31T14:34:55.796" v="965" actId="123"/>
          <ac:spMkLst>
            <pc:docMk/>
            <pc:sldMk cId="1397594855" sldId="505"/>
            <ac:spMk id="7" creationId="{75BA2C0A-F400-4A19-AA89-5E553D32BC88}"/>
          </ac:spMkLst>
        </pc:spChg>
        <pc:picChg chg="add mod">
          <ac:chgData name="David Fong" userId="af8d513baac0cf65" providerId="LiveId" clId="{0402ED62-8AEB-4B91-89CB-954F127C4BE4}" dt="2021-07-31T14:33:15.871" v="949" actId="1076"/>
          <ac:picMkLst>
            <pc:docMk/>
            <pc:sldMk cId="1397594855" sldId="505"/>
            <ac:picMk id="5" creationId="{62E708D1-E91D-4DC1-9FE1-724F8FA4A25D}"/>
          </ac:picMkLst>
        </pc:picChg>
      </pc:sldChg>
    </pc:docChg>
  </pc:docChgLst>
  <pc:docChgLst>
    <pc:chgData name="David Fong" userId="af8d513baac0cf65" providerId="LiveId" clId="{B3177E13-F47F-42EC-850F-5D0D9E90DB90}"/>
    <pc:docChg chg="undo custSel addSld delSld modSld sldOrd">
      <pc:chgData name="David Fong" userId="af8d513baac0cf65" providerId="LiveId" clId="{B3177E13-F47F-42EC-850F-5D0D9E90DB90}" dt="2021-04-14T11:34:33.138" v="15007" actId="255"/>
      <pc:docMkLst>
        <pc:docMk/>
      </pc:docMkLst>
      <pc:sldChg chg="del">
        <pc:chgData name="David Fong" userId="af8d513baac0cf65" providerId="LiveId" clId="{B3177E13-F47F-42EC-850F-5D0D9E90DB90}" dt="2021-01-12T14:44:21.574" v="0" actId="47"/>
        <pc:sldMkLst>
          <pc:docMk/>
          <pc:sldMk cId="3753714250" sldId="256"/>
        </pc:sldMkLst>
      </pc:sldChg>
      <pc:sldChg chg="addSp delSp modSp mod">
        <pc:chgData name="David Fong" userId="af8d513baac0cf65" providerId="LiveId" clId="{B3177E13-F47F-42EC-850F-5D0D9E90DB90}" dt="2021-01-15T03:06:41.827" v="3733" actId="1440"/>
        <pc:sldMkLst>
          <pc:docMk/>
          <pc:sldMk cId="1039471249" sldId="257"/>
        </pc:sldMkLst>
        <pc:spChg chg="mod">
          <ac:chgData name="David Fong" userId="af8d513baac0cf65" providerId="LiveId" clId="{B3177E13-F47F-42EC-850F-5D0D9E90DB90}" dt="2021-01-14T16:05:47.583" v="371" actId="20577"/>
          <ac:spMkLst>
            <pc:docMk/>
            <pc:sldMk cId="1039471249" sldId="257"/>
            <ac:spMk id="3" creationId="{B4939053-1276-45F7-BCBB-001F59907AD0}"/>
          </ac:spMkLst>
        </pc:spChg>
        <pc:picChg chg="add mod">
          <ac:chgData name="David Fong" userId="af8d513baac0cf65" providerId="LiveId" clId="{B3177E13-F47F-42EC-850F-5D0D9E90DB90}" dt="2021-01-15T03:06:41.827" v="3733" actId="1440"/>
          <ac:picMkLst>
            <pc:docMk/>
            <pc:sldMk cId="1039471249" sldId="257"/>
            <ac:picMk id="4" creationId="{AEE8F2D3-2173-469D-8D57-A4CEEEC2ED97}"/>
          </ac:picMkLst>
        </pc:picChg>
        <pc:picChg chg="del">
          <ac:chgData name="David Fong" userId="af8d513baac0cf65" providerId="LiveId" clId="{B3177E13-F47F-42EC-850F-5D0D9E90DB90}" dt="2021-01-14T16:03:58.728" v="309" actId="478"/>
          <ac:picMkLst>
            <pc:docMk/>
            <pc:sldMk cId="1039471249" sldId="257"/>
            <ac:picMk id="7" creationId="{5844B899-4C0C-4410-9E39-E9C972FECA8F}"/>
          </ac:picMkLst>
        </pc:picChg>
      </pc:sldChg>
      <pc:sldChg chg="addSp delSp modSp del mod ord">
        <pc:chgData name="David Fong" userId="af8d513baac0cf65" providerId="LiveId" clId="{B3177E13-F47F-42EC-850F-5D0D9E90DB90}" dt="2021-02-28T05:11:24.097" v="10652" actId="47"/>
        <pc:sldMkLst>
          <pc:docMk/>
          <pc:sldMk cId="869152835" sldId="261"/>
        </pc:sldMkLst>
        <pc:spChg chg="mod">
          <ac:chgData name="David Fong" userId="af8d513baac0cf65" providerId="LiveId" clId="{B3177E13-F47F-42EC-850F-5D0D9E90DB90}" dt="2021-01-14T17:59:50.396" v="2409" actId="1076"/>
          <ac:spMkLst>
            <pc:docMk/>
            <pc:sldMk cId="869152835" sldId="261"/>
            <ac:spMk id="2" creationId="{7F206A07-BC84-42BE-B5EA-70620F6EAE43}"/>
          </ac:spMkLst>
        </pc:spChg>
        <pc:spChg chg="del">
          <ac:chgData name="David Fong" userId="af8d513baac0cf65" providerId="LiveId" clId="{B3177E13-F47F-42EC-850F-5D0D9E90DB90}" dt="2021-01-14T17:51:52.456" v="2183" actId="478"/>
          <ac:spMkLst>
            <pc:docMk/>
            <pc:sldMk cId="869152835" sldId="261"/>
            <ac:spMk id="5" creationId="{44F2C959-0B91-4309-89F2-DC80F71B73E6}"/>
          </ac:spMkLst>
        </pc:spChg>
        <pc:spChg chg="del">
          <ac:chgData name="David Fong" userId="af8d513baac0cf65" providerId="LiveId" clId="{B3177E13-F47F-42EC-850F-5D0D9E90DB90}" dt="2021-01-14T17:44:49.120" v="2170" actId="478"/>
          <ac:spMkLst>
            <pc:docMk/>
            <pc:sldMk cId="869152835" sldId="261"/>
            <ac:spMk id="16" creationId="{25BBFC5B-BF8D-4DDB-AD6C-747F7DD5762F}"/>
          </ac:spMkLst>
        </pc:spChg>
        <pc:spChg chg="add mod">
          <ac:chgData name="David Fong" userId="af8d513baac0cf65" providerId="LiveId" clId="{B3177E13-F47F-42EC-850F-5D0D9E90DB90}" dt="2021-01-15T03:05:39.820" v="3729" actId="14100"/>
          <ac:spMkLst>
            <pc:docMk/>
            <pc:sldMk cId="869152835" sldId="261"/>
            <ac:spMk id="16" creationId="{6FBA02D7-2E57-49DC-BD65-C513CF88CD93}"/>
          </ac:spMkLst>
        </pc:spChg>
        <pc:spChg chg="add del mod">
          <ac:chgData name="David Fong" userId="af8d513baac0cf65" providerId="LiveId" clId="{B3177E13-F47F-42EC-850F-5D0D9E90DB90}" dt="2021-01-14T17:55:22.137" v="2308" actId="478"/>
          <ac:spMkLst>
            <pc:docMk/>
            <pc:sldMk cId="869152835" sldId="261"/>
            <ac:spMk id="22" creationId="{9C73796C-8FF6-4180-AFEC-FD46BC8F208D}"/>
          </ac:spMkLst>
        </pc:spChg>
        <pc:spChg chg="add mod">
          <ac:chgData name="David Fong" userId="af8d513baac0cf65" providerId="LiveId" clId="{B3177E13-F47F-42EC-850F-5D0D9E90DB90}" dt="2021-01-14T18:01:39.466" v="2437" actId="20577"/>
          <ac:spMkLst>
            <pc:docMk/>
            <pc:sldMk cId="869152835" sldId="261"/>
            <ac:spMk id="24" creationId="{1787CC72-28E2-4FCA-8786-50C59D2C494D}"/>
          </ac:spMkLst>
        </pc:spChg>
        <pc:spChg chg="add mod">
          <ac:chgData name="David Fong" userId="af8d513baac0cf65" providerId="LiveId" clId="{B3177E13-F47F-42EC-850F-5D0D9E90DB90}" dt="2021-01-14T18:00:27.680" v="2430" actId="1036"/>
          <ac:spMkLst>
            <pc:docMk/>
            <pc:sldMk cId="869152835" sldId="261"/>
            <ac:spMk id="26" creationId="{CF8AA5DB-EE21-4046-A4BB-E1F9BF1036A8}"/>
          </ac:spMkLst>
        </pc:spChg>
        <pc:picChg chg="del">
          <ac:chgData name="David Fong" userId="af8d513baac0cf65" providerId="LiveId" clId="{B3177E13-F47F-42EC-850F-5D0D9E90DB90}" dt="2021-01-14T17:44:20.703" v="2168" actId="478"/>
          <ac:picMkLst>
            <pc:docMk/>
            <pc:sldMk cId="869152835" sldId="261"/>
            <ac:picMk id="3" creationId="{BC1F6BF4-0E48-480D-8AFB-F40B6F99D326}"/>
          </ac:picMkLst>
        </pc:picChg>
        <pc:picChg chg="del">
          <ac:chgData name="David Fong" userId="af8d513baac0cf65" providerId="LiveId" clId="{B3177E13-F47F-42EC-850F-5D0D9E90DB90}" dt="2021-01-14T17:45:20.112" v="2173" actId="478"/>
          <ac:picMkLst>
            <pc:docMk/>
            <pc:sldMk cId="869152835" sldId="261"/>
            <ac:picMk id="4" creationId="{A8199FDD-0E15-409A-9062-F1E6E05BB125}"/>
          </ac:picMkLst>
        </pc:picChg>
        <pc:picChg chg="add mod">
          <ac:chgData name="David Fong" userId="af8d513baac0cf65" providerId="LiveId" clId="{B3177E13-F47F-42EC-850F-5D0D9E90DB90}" dt="2021-01-15T03:06:14.124" v="3731" actId="1440"/>
          <ac:picMkLst>
            <pc:docMk/>
            <pc:sldMk cId="869152835" sldId="261"/>
            <ac:picMk id="7" creationId="{41DE59E0-2142-451D-AD3A-97C1609F9D47}"/>
          </ac:picMkLst>
        </pc:picChg>
        <pc:picChg chg="add mod">
          <ac:chgData name="David Fong" userId="af8d513baac0cf65" providerId="LiveId" clId="{B3177E13-F47F-42EC-850F-5D0D9E90DB90}" dt="2021-01-14T17:58:16.996" v="2401" actId="14100"/>
          <ac:picMkLst>
            <pc:docMk/>
            <pc:sldMk cId="869152835" sldId="261"/>
            <ac:picMk id="9" creationId="{E256DE48-DD6E-4D68-936E-63E599384ACB}"/>
          </ac:picMkLst>
        </pc:picChg>
        <pc:picChg chg="del">
          <ac:chgData name="David Fong" userId="af8d513baac0cf65" providerId="LiveId" clId="{B3177E13-F47F-42EC-850F-5D0D9E90DB90}" dt="2021-01-14T17:45:50.525" v="2181" actId="478"/>
          <ac:picMkLst>
            <pc:docMk/>
            <pc:sldMk cId="869152835" sldId="261"/>
            <ac:picMk id="12" creationId="{BE56B29C-75F5-4F1E-B849-7402492EDCA7}"/>
          </ac:picMkLst>
        </pc:picChg>
      </pc:sldChg>
      <pc:sldChg chg="del">
        <pc:chgData name="David Fong" userId="af8d513baac0cf65" providerId="LiveId" clId="{B3177E13-F47F-42EC-850F-5D0D9E90DB90}" dt="2021-01-12T15:08:44.919" v="128" actId="47"/>
        <pc:sldMkLst>
          <pc:docMk/>
          <pc:sldMk cId="1577029491" sldId="263"/>
        </pc:sldMkLst>
      </pc:sldChg>
      <pc:sldChg chg="del">
        <pc:chgData name="David Fong" userId="af8d513baac0cf65" providerId="LiveId" clId="{B3177E13-F47F-42EC-850F-5D0D9E90DB90}" dt="2021-01-12T15:08:47.547" v="129" actId="47"/>
        <pc:sldMkLst>
          <pc:docMk/>
          <pc:sldMk cId="799627529" sldId="264"/>
        </pc:sldMkLst>
      </pc:sldChg>
      <pc:sldChg chg="del">
        <pc:chgData name="David Fong" userId="af8d513baac0cf65" providerId="LiveId" clId="{B3177E13-F47F-42EC-850F-5D0D9E90DB90}" dt="2021-01-15T02:50:51.040" v="3581" actId="47"/>
        <pc:sldMkLst>
          <pc:docMk/>
          <pc:sldMk cId="105921311" sldId="266"/>
        </pc:sldMkLst>
      </pc:sldChg>
      <pc:sldChg chg="del">
        <pc:chgData name="David Fong" userId="af8d513baac0cf65" providerId="LiveId" clId="{B3177E13-F47F-42EC-850F-5D0D9E90DB90}" dt="2021-01-12T15:08:36.932" v="126" actId="47"/>
        <pc:sldMkLst>
          <pc:docMk/>
          <pc:sldMk cId="3772975841" sldId="268"/>
        </pc:sldMkLst>
      </pc:sldChg>
      <pc:sldChg chg="del">
        <pc:chgData name="David Fong" userId="af8d513baac0cf65" providerId="LiveId" clId="{B3177E13-F47F-42EC-850F-5D0D9E90DB90}" dt="2021-01-12T15:08:40.036" v="127" actId="47"/>
        <pc:sldMkLst>
          <pc:docMk/>
          <pc:sldMk cId="4099128637" sldId="269"/>
        </pc:sldMkLst>
      </pc:sldChg>
      <pc:sldChg chg="del">
        <pc:chgData name="David Fong" userId="af8d513baac0cf65" providerId="LiveId" clId="{B3177E13-F47F-42EC-850F-5D0D9E90DB90}" dt="2021-01-12T15:07:59.075" v="123" actId="47"/>
        <pc:sldMkLst>
          <pc:docMk/>
          <pc:sldMk cId="300828312" sldId="271"/>
        </pc:sldMkLst>
      </pc:sldChg>
      <pc:sldChg chg="del">
        <pc:chgData name="David Fong" userId="af8d513baac0cf65" providerId="LiveId" clId="{B3177E13-F47F-42EC-850F-5D0D9E90DB90}" dt="2021-01-12T15:09:13.016" v="130" actId="47"/>
        <pc:sldMkLst>
          <pc:docMk/>
          <pc:sldMk cId="3418306641" sldId="272"/>
        </pc:sldMkLst>
      </pc:sldChg>
      <pc:sldChg chg="del ord">
        <pc:chgData name="David Fong" userId="af8d513baac0cf65" providerId="LiveId" clId="{B3177E13-F47F-42EC-850F-5D0D9E90DB90}" dt="2021-01-15T03:27:45.543" v="4279" actId="47"/>
        <pc:sldMkLst>
          <pc:docMk/>
          <pc:sldMk cId="1941583340" sldId="274"/>
        </pc:sldMkLst>
      </pc:sldChg>
      <pc:sldChg chg="del">
        <pc:chgData name="David Fong" userId="af8d513baac0cf65" providerId="LiveId" clId="{B3177E13-F47F-42EC-850F-5D0D9E90DB90}" dt="2021-01-12T14:45:06.798" v="9" actId="47"/>
        <pc:sldMkLst>
          <pc:docMk/>
          <pc:sldMk cId="1460250201" sldId="275"/>
        </pc:sldMkLst>
      </pc:sldChg>
      <pc:sldChg chg="del">
        <pc:chgData name="David Fong" userId="af8d513baac0cf65" providerId="LiveId" clId="{B3177E13-F47F-42EC-850F-5D0D9E90DB90}" dt="2021-01-12T15:09:20.142" v="131" actId="47"/>
        <pc:sldMkLst>
          <pc:docMk/>
          <pc:sldMk cId="3458560101" sldId="277"/>
        </pc:sldMkLst>
      </pc:sldChg>
      <pc:sldChg chg="del">
        <pc:chgData name="David Fong" userId="af8d513baac0cf65" providerId="LiveId" clId="{B3177E13-F47F-42EC-850F-5D0D9E90DB90}" dt="2021-01-12T15:07:29.138" v="122" actId="47"/>
        <pc:sldMkLst>
          <pc:docMk/>
          <pc:sldMk cId="921235212" sldId="278"/>
        </pc:sldMkLst>
      </pc:sldChg>
      <pc:sldChg chg="del mod modShow">
        <pc:chgData name="David Fong" userId="af8d513baac0cf65" providerId="LiveId" clId="{B3177E13-F47F-42EC-850F-5D0D9E90DB90}" dt="2021-01-15T03:24:16.452" v="4228" actId="47"/>
        <pc:sldMkLst>
          <pc:docMk/>
          <pc:sldMk cId="3207700489" sldId="279"/>
        </pc:sldMkLst>
      </pc:sldChg>
      <pc:sldChg chg="addSp delSp modSp del mod ord modShow">
        <pc:chgData name="David Fong" userId="af8d513baac0cf65" providerId="LiveId" clId="{B3177E13-F47F-42EC-850F-5D0D9E90DB90}" dt="2021-01-15T02:56:31.688" v="3609" actId="47"/>
        <pc:sldMkLst>
          <pc:docMk/>
          <pc:sldMk cId="2586249868" sldId="280"/>
        </pc:sldMkLst>
        <pc:picChg chg="add del mod">
          <ac:chgData name="David Fong" userId="af8d513baac0cf65" providerId="LiveId" clId="{B3177E13-F47F-42EC-850F-5D0D9E90DB90}" dt="2021-01-14T16:59:50.835" v="1644" actId="931"/>
          <ac:picMkLst>
            <pc:docMk/>
            <pc:sldMk cId="2586249868" sldId="280"/>
            <ac:picMk id="3" creationId="{7B4EDB4A-1AD5-4AD5-B197-0E1E1FCF4608}"/>
          </ac:picMkLst>
        </pc:picChg>
        <pc:picChg chg="del">
          <ac:chgData name="David Fong" userId="af8d513baac0cf65" providerId="LiveId" clId="{B3177E13-F47F-42EC-850F-5D0D9E90DB90}" dt="2021-01-14T16:58:38.709" v="1640" actId="478"/>
          <ac:picMkLst>
            <pc:docMk/>
            <pc:sldMk cId="2586249868" sldId="280"/>
            <ac:picMk id="4" creationId="{A93D1F12-3ACE-42AC-BA74-E57FB58BC130}"/>
          </ac:picMkLst>
        </pc:picChg>
        <pc:picChg chg="add del mod">
          <ac:chgData name="David Fong" userId="af8d513baac0cf65" providerId="LiveId" clId="{B3177E13-F47F-42EC-850F-5D0D9E90DB90}" dt="2021-01-14T17:00:25.585" v="1646" actId="931"/>
          <ac:picMkLst>
            <pc:docMk/>
            <pc:sldMk cId="2586249868" sldId="280"/>
            <ac:picMk id="6" creationId="{3EFC2391-66F4-47DA-B2AC-A83EB88B3046}"/>
          </ac:picMkLst>
        </pc:picChg>
        <pc:picChg chg="add del mod">
          <ac:chgData name="David Fong" userId="af8d513baac0cf65" providerId="LiveId" clId="{B3177E13-F47F-42EC-850F-5D0D9E90DB90}" dt="2021-01-14T17:00:56.116" v="1648" actId="931"/>
          <ac:picMkLst>
            <pc:docMk/>
            <pc:sldMk cId="2586249868" sldId="280"/>
            <ac:picMk id="8" creationId="{051C724C-43A4-4D65-9FA0-789BEBC6D61E}"/>
          </ac:picMkLst>
        </pc:picChg>
        <pc:picChg chg="add del mod">
          <ac:chgData name="David Fong" userId="af8d513baac0cf65" providerId="LiveId" clId="{B3177E13-F47F-42EC-850F-5D0D9E90DB90}" dt="2021-01-15T02:06:18.202" v="2722" actId="21"/>
          <ac:picMkLst>
            <pc:docMk/>
            <pc:sldMk cId="2586249868" sldId="280"/>
            <ac:picMk id="10" creationId="{7F881AB6-FB01-4304-B05C-A7250F6E6B1B}"/>
          </ac:picMkLst>
        </pc:picChg>
        <pc:picChg chg="del">
          <ac:chgData name="David Fong" userId="af8d513baac0cf65" providerId="LiveId" clId="{B3177E13-F47F-42EC-850F-5D0D9E90DB90}" dt="2021-01-14T16:58:41.891" v="1641" actId="478"/>
          <ac:picMkLst>
            <pc:docMk/>
            <pc:sldMk cId="2586249868" sldId="280"/>
            <ac:picMk id="11" creationId="{D6CAEA16-AA16-4A6C-A330-D02910B25FAC}"/>
          </ac:picMkLst>
        </pc:picChg>
        <pc:picChg chg="del">
          <ac:chgData name="David Fong" userId="af8d513baac0cf65" providerId="LiveId" clId="{B3177E13-F47F-42EC-850F-5D0D9E90DB90}" dt="2021-01-14T16:58:44.737" v="1642" actId="478"/>
          <ac:picMkLst>
            <pc:docMk/>
            <pc:sldMk cId="2586249868" sldId="280"/>
            <ac:picMk id="12" creationId="{D8A2A428-E806-44B8-8459-7A282B01329C}"/>
          </ac:picMkLst>
        </pc:picChg>
        <pc:picChg chg="add del mod">
          <ac:chgData name="David Fong" userId="af8d513baac0cf65" providerId="LiveId" clId="{B3177E13-F47F-42EC-850F-5D0D9E90DB90}" dt="2021-01-15T02:19:38.490" v="3073" actId="21"/>
          <ac:picMkLst>
            <pc:docMk/>
            <pc:sldMk cId="2586249868" sldId="280"/>
            <ac:picMk id="15" creationId="{A9E2BBA2-A03F-42FE-9097-33537C6A7D7C}"/>
          </ac:picMkLst>
        </pc:picChg>
      </pc:sldChg>
      <pc:sldChg chg="del">
        <pc:chgData name="David Fong" userId="af8d513baac0cf65" providerId="LiveId" clId="{B3177E13-F47F-42EC-850F-5D0D9E90DB90}" dt="2021-01-12T15:08:32.281" v="125" actId="47"/>
        <pc:sldMkLst>
          <pc:docMk/>
          <pc:sldMk cId="2681860555" sldId="281"/>
        </pc:sldMkLst>
      </pc:sldChg>
      <pc:sldChg chg="delSp del mod">
        <pc:chgData name="David Fong" userId="af8d513baac0cf65" providerId="LiveId" clId="{B3177E13-F47F-42EC-850F-5D0D9E90DB90}" dt="2021-01-15T03:24:17.507" v="4229" actId="47"/>
        <pc:sldMkLst>
          <pc:docMk/>
          <pc:sldMk cId="1300210155" sldId="282"/>
        </pc:sldMkLst>
        <pc:spChg chg="del">
          <ac:chgData name="David Fong" userId="af8d513baac0cf65" providerId="LiveId" clId="{B3177E13-F47F-42EC-850F-5D0D9E90DB90}" dt="2021-01-15T02:09:23.114" v="2755" actId="21"/>
          <ac:spMkLst>
            <pc:docMk/>
            <pc:sldMk cId="1300210155" sldId="282"/>
            <ac:spMk id="15" creationId="{4AA5E5CC-F7BC-4DAA-A91F-A68841BA813A}"/>
          </ac:spMkLst>
        </pc:spChg>
      </pc:sldChg>
      <pc:sldChg chg="addSp delSp modSp mod ord">
        <pc:chgData name="David Fong" userId="af8d513baac0cf65" providerId="LiveId" clId="{B3177E13-F47F-42EC-850F-5D0D9E90DB90}" dt="2021-04-11T14:25:46.693" v="14167" actId="1037"/>
        <pc:sldMkLst>
          <pc:docMk/>
          <pc:sldMk cId="3519475654" sldId="284"/>
        </pc:sldMkLst>
        <pc:spChg chg="add mod">
          <ac:chgData name="David Fong" userId="af8d513baac0cf65" providerId="LiveId" clId="{B3177E13-F47F-42EC-850F-5D0D9E90DB90}" dt="2021-01-15T02:16:59.355" v="3017" actId="1035"/>
          <ac:spMkLst>
            <pc:docMk/>
            <pc:sldMk cId="3519475654" sldId="284"/>
            <ac:spMk id="5" creationId="{B8AE9639-7A3A-4EC3-9C5C-F6B355505B5D}"/>
          </ac:spMkLst>
        </pc:spChg>
        <pc:spChg chg="mod">
          <ac:chgData name="David Fong" userId="af8d513baac0cf65" providerId="LiveId" clId="{B3177E13-F47F-42EC-850F-5D0D9E90DB90}" dt="2021-01-15T02:12:38.136" v="2814" actId="20577"/>
          <ac:spMkLst>
            <pc:docMk/>
            <pc:sldMk cId="3519475654" sldId="284"/>
            <ac:spMk id="15" creationId="{299EF36D-1B99-40A1-BD39-51B5DD99AD59}"/>
          </ac:spMkLst>
        </pc:spChg>
        <pc:spChg chg="add mod">
          <ac:chgData name="David Fong" userId="af8d513baac0cf65" providerId="LiveId" clId="{B3177E13-F47F-42EC-850F-5D0D9E90DB90}" dt="2021-01-15T02:17:35.589" v="3066" actId="1035"/>
          <ac:spMkLst>
            <pc:docMk/>
            <pc:sldMk cId="3519475654" sldId="284"/>
            <ac:spMk id="17" creationId="{6004B87F-CB55-460B-8610-9D39023165EE}"/>
          </ac:spMkLst>
        </pc:spChg>
        <pc:spChg chg="add mod">
          <ac:chgData name="David Fong" userId="af8d513baac0cf65" providerId="LiveId" clId="{B3177E13-F47F-42EC-850F-5D0D9E90DB90}" dt="2021-04-11T14:25:46.693" v="14167" actId="1037"/>
          <ac:spMkLst>
            <pc:docMk/>
            <pc:sldMk cId="3519475654" sldId="284"/>
            <ac:spMk id="18" creationId="{8495B509-D3DA-4A7A-B738-B6A8AF6379EA}"/>
          </ac:spMkLst>
        </pc:spChg>
        <pc:picChg chg="del">
          <ac:chgData name="David Fong" userId="af8d513baac0cf65" providerId="LiveId" clId="{B3177E13-F47F-42EC-850F-5D0D9E90DB90}" dt="2021-01-15T02:03:40.695" v="2719" actId="478"/>
          <ac:picMkLst>
            <pc:docMk/>
            <pc:sldMk cId="3519475654" sldId="284"/>
            <ac:picMk id="3" creationId="{7A7A1157-9D2F-4F5B-BE97-68B376F897A6}"/>
          </ac:picMkLst>
        </pc:picChg>
        <pc:picChg chg="add mod modCrop">
          <ac:chgData name="David Fong" userId="af8d513baac0cf65" providerId="LiveId" clId="{B3177E13-F47F-42EC-850F-5D0D9E90DB90}" dt="2021-01-15T03:08:49.833" v="3747" actId="1440"/>
          <ac:picMkLst>
            <pc:docMk/>
            <pc:sldMk cId="3519475654" sldId="284"/>
            <ac:picMk id="4" creationId="{23012383-7342-4425-AFF6-CC5774DE0AB6}"/>
          </ac:picMkLst>
        </pc:picChg>
        <pc:picChg chg="del">
          <ac:chgData name="David Fong" userId="af8d513baac0cf65" providerId="LiveId" clId="{B3177E13-F47F-42EC-850F-5D0D9E90DB90}" dt="2021-01-15T02:03:44.351" v="2720" actId="478"/>
          <ac:picMkLst>
            <pc:docMk/>
            <pc:sldMk cId="3519475654" sldId="284"/>
            <ac:picMk id="13" creationId="{534B5AEC-2A31-47BB-940A-9BB0BAAF8D55}"/>
          </ac:picMkLst>
        </pc:picChg>
        <pc:picChg chg="del">
          <ac:chgData name="David Fong" userId="af8d513baac0cf65" providerId="LiveId" clId="{B3177E13-F47F-42EC-850F-5D0D9E90DB90}" dt="2021-01-15T02:03:46.721" v="2721" actId="478"/>
          <ac:picMkLst>
            <pc:docMk/>
            <pc:sldMk cId="3519475654" sldId="284"/>
            <ac:picMk id="14" creationId="{367B0702-3A4E-4ACC-BBC0-1822B1197FC6}"/>
          </ac:picMkLst>
        </pc:picChg>
        <pc:picChg chg="add mod modCrop">
          <ac:chgData name="David Fong" userId="af8d513baac0cf65" providerId="LiveId" clId="{B3177E13-F47F-42EC-850F-5D0D9E90DB90}" dt="2021-01-15T03:08:44.628" v="3746" actId="1440"/>
          <ac:picMkLst>
            <pc:docMk/>
            <pc:sldMk cId="3519475654" sldId="284"/>
            <ac:picMk id="16" creationId="{16DD2FE9-9EE7-466F-81A4-8D1A283A3DDE}"/>
          </ac:picMkLst>
        </pc:picChg>
      </pc:sldChg>
      <pc:sldChg chg="del">
        <pc:chgData name="David Fong" userId="af8d513baac0cf65" providerId="LiveId" clId="{B3177E13-F47F-42EC-850F-5D0D9E90DB90}" dt="2021-01-12T14:45:49.101" v="10" actId="47"/>
        <pc:sldMkLst>
          <pc:docMk/>
          <pc:sldMk cId="3717960442" sldId="285"/>
        </pc:sldMkLst>
      </pc:sldChg>
      <pc:sldChg chg="addSp delSp modSp mod modShow">
        <pc:chgData name="David Fong" userId="af8d513baac0cf65" providerId="LiveId" clId="{B3177E13-F47F-42EC-850F-5D0D9E90DB90}" dt="2021-04-09T07:46:09.907" v="13731" actId="20577"/>
        <pc:sldMkLst>
          <pc:docMk/>
          <pc:sldMk cId="620070552" sldId="286"/>
        </pc:sldMkLst>
        <pc:spChg chg="add del mod">
          <ac:chgData name="David Fong" userId="af8d513baac0cf65" providerId="LiveId" clId="{B3177E13-F47F-42EC-850F-5D0D9E90DB90}" dt="2021-02-26T11:41:13.504" v="5274" actId="478"/>
          <ac:spMkLst>
            <pc:docMk/>
            <pc:sldMk cId="620070552" sldId="286"/>
            <ac:spMk id="2" creationId="{D73D6D57-1181-443D-A3A4-32A5EA6A81B4}"/>
          </ac:spMkLst>
        </pc:spChg>
        <pc:spChg chg="del mod">
          <ac:chgData name="David Fong" userId="af8d513baac0cf65" providerId="LiveId" clId="{B3177E13-F47F-42EC-850F-5D0D9E90DB90}" dt="2021-02-26T11:35:29.047" v="5222" actId="478"/>
          <ac:spMkLst>
            <pc:docMk/>
            <pc:sldMk cId="620070552" sldId="286"/>
            <ac:spMk id="3" creationId="{E93369BB-13C9-46B3-B501-E60A7AD40EF8}"/>
          </ac:spMkLst>
        </pc:spChg>
        <pc:spChg chg="add del mod">
          <ac:chgData name="David Fong" userId="af8d513baac0cf65" providerId="LiveId" clId="{B3177E13-F47F-42EC-850F-5D0D9E90DB90}" dt="2021-02-26T11:45:21.952" v="5343"/>
          <ac:spMkLst>
            <pc:docMk/>
            <pc:sldMk cId="620070552" sldId="286"/>
            <ac:spMk id="5" creationId="{212CB960-3786-47A2-8E69-785B86903464}"/>
          </ac:spMkLst>
        </pc:spChg>
        <pc:spChg chg="del mod">
          <ac:chgData name="David Fong" userId="af8d513baac0cf65" providerId="LiveId" clId="{B3177E13-F47F-42EC-850F-5D0D9E90DB90}" dt="2021-02-26T11:35:22.573" v="5220" actId="478"/>
          <ac:spMkLst>
            <pc:docMk/>
            <pc:sldMk cId="620070552" sldId="286"/>
            <ac:spMk id="6" creationId="{105EBEDC-CD49-4ACE-BD5C-8DC0E9203559}"/>
          </ac:spMkLst>
        </pc:spChg>
        <pc:spChg chg="del mod">
          <ac:chgData name="David Fong" userId="af8d513baac0cf65" providerId="LiveId" clId="{B3177E13-F47F-42EC-850F-5D0D9E90DB90}" dt="2021-02-26T11:35:32.599" v="5223" actId="478"/>
          <ac:spMkLst>
            <pc:docMk/>
            <pc:sldMk cId="620070552" sldId="286"/>
            <ac:spMk id="7" creationId="{B30D533C-6506-4CDE-A0A6-71C02F32258F}"/>
          </ac:spMkLst>
        </pc:spChg>
        <pc:spChg chg="del mod">
          <ac:chgData name="David Fong" userId="af8d513baac0cf65" providerId="LiveId" clId="{B3177E13-F47F-42EC-850F-5D0D9E90DB90}" dt="2021-02-26T11:35:32.599" v="5223" actId="478"/>
          <ac:spMkLst>
            <pc:docMk/>
            <pc:sldMk cId="620070552" sldId="286"/>
            <ac:spMk id="8" creationId="{1F48961E-C192-490F-8D82-CA957671386D}"/>
          </ac:spMkLst>
        </pc:spChg>
        <pc:spChg chg="del mod">
          <ac:chgData name="David Fong" userId="af8d513baac0cf65" providerId="LiveId" clId="{B3177E13-F47F-42EC-850F-5D0D9E90DB90}" dt="2021-02-26T11:35:37.613" v="5224" actId="478"/>
          <ac:spMkLst>
            <pc:docMk/>
            <pc:sldMk cId="620070552" sldId="286"/>
            <ac:spMk id="20" creationId="{495C9561-A782-4A4E-AE84-7378246C1961}"/>
          </ac:spMkLst>
        </pc:spChg>
        <pc:spChg chg="add mod">
          <ac:chgData name="David Fong" userId="af8d513baac0cf65" providerId="LiveId" clId="{B3177E13-F47F-42EC-850F-5D0D9E90DB90}" dt="2021-04-09T07:46:09.907" v="13731" actId="20577"/>
          <ac:spMkLst>
            <pc:docMk/>
            <pc:sldMk cId="620070552" sldId="286"/>
            <ac:spMk id="22" creationId="{9189C29F-A750-4DA7-9D68-A1A1936F3CB4}"/>
          </ac:spMkLst>
        </pc:spChg>
        <pc:spChg chg="add mod">
          <ac:chgData name="David Fong" userId="af8d513baac0cf65" providerId="LiveId" clId="{B3177E13-F47F-42EC-850F-5D0D9E90DB90}" dt="2021-02-26T11:44:05.472" v="5333" actId="122"/>
          <ac:spMkLst>
            <pc:docMk/>
            <pc:sldMk cId="620070552" sldId="286"/>
            <ac:spMk id="24" creationId="{94EFB629-49D3-41A1-A745-F4088DB65894}"/>
          </ac:spMkLst>
        </pc:spChg>
        <pc:picChg chg="del mod">
          <ac:chgData name="David Fong" userId="af8d513baac0cf65" providerId="LiveId" clId="{B3177E13-F47F-42EC-850F-5D0D9E90DB90}" dt="2021-02-26T11:35:18.890" v="5219" actId="478"/>
          <ac:picMkLst>
            <pc:docMk/>
            <pc:sldMk cId="620070552" sldId="286"/>
            <ac:picMk id="4" creationId="{3FA11C55-AFF0-4814-BCF5-DA007236495D}"/>
          </ac:picMkLst>
        </pc:picChg>
        <pc:picChg chg="add mod">
          <ac:chgData name="David Fong" userId="af8d513baac0cf65" providerId="LiveId" clId="{B3177E13-F47F-42EC-850F-5D0D9E90DB90}" dt="2021-02-26T11:43:38.765" v="5330" actId="1076"/>
          <ac:picMkLst>
            <pc:docMk/>
            <pc:sldMk cId="620070552" sldId="286"/>
            <ac:picMk id="18" creationId="{A1541220-6149-495E-A6EB-94DC0BEFFD84}"/>
          </ac:picMkLst>
        </pc:picChg>
      </pc:sldChg>
      <pc:sldChg chg="delSp del mod modShow">
        <pc:chgData name="David Fong" userId="af8d513baac0cf65" providerId="LiveId" clId="{B3177E13-F47F-42EC-850F-5D0D9E90DB90}" dt="2021-01-14T16:49:30.069" v="1638" actId="47"/>
        <pc:sldMkLst>
          <pc:docMk/>
          <pc:sldMk cId="3284672843" sldId="287"/>
        </pc:sldMkLst>
        <pc:picChg chg="del">
          <ac:chgData name="David Fong" userId="af8d513baac0cf65" providerId="LiveId" clId="{B3177E13-F47F-42EC-850F-5D0D9E90DB90}" dt="2021-01-14T16:38:59.325" v="1052" actId="21"/>
          <ac:picMkLst>
            <pc:docMk/>
            <pc:sldMk cId="3284672843" sldId="287"/>
            <ac:picMk id="7" creationId="{069002E1-5037-4441-AAD4-D28C02E3450D}"/>
          </ac:picMkLst>
        </pc:picChg>
      </pc:sldChg>
      <pc:sldChg chg="del">
        <pc:chgData name="David Fong" userId="af8d513baac0cf65" providerId="LiveId" clId="{B3177E13-F47F-42EC-850F-5D0D9E90DB90}" dt="2021-01-14T16:58:04.796" v="1639" actId="47"/>
        <pc:sldMkLst>
          <pc:docMk/>
          <pc:sldMk cId="1361053196" sldId="288"/>
        </pc:sldMkLst>
      </pc:sldChg>
      <pc:sldChg chg="addSp delSp modSp add del mod modShow">
        <pc:chgData name="David Fong" userId="af8d513baac0cf65" providerId="LiveId" clId="{B3177E13-F47F-42EC-850F-5D0D9E90DB90}" dt="2021-04-13T13:29:53.597" v="14933" actId="47"/>
        <pc:sldMkLst>
          <pc:docMk/>
          <pc:sldMk cId="4166665106" sldId="292"/>
        </pc:sldMkLst>
        <pc:spChg chg="add del mod ord">
          <ac:chgData name="David Fong" userId="af8d513baac0cf65" providerId="LiveId" clId="{B3177E13-F47F-42EC-850F-5D0D9E90DB90}" dt="2021-01-15T11:58:25.468" v="4533" actId="207"/>
          <ac:spMkLst>
            <pc:docMk/>
            <pc:sldMk cId="4166665106" sldId="292"/>
            <ac:spMk id="2" creationId="{890069C4-09D2-43F5-88A9-E2D52D23FA96}"/>
          </ac:spMkLst>
        </pc:spChg>
        <pc:spChg chg="add mod">
          <ac:chgData name="David Fong" userId="af8d513baac0cf65" providerId="LiveId" clId="{B3177E13-F47F-42EC-850F-5D0D9E90DB90}" dt="2021-02-25T13:22:03.880" v="5192" actId="14100"/>
          <ac:spMkLst>
            <pc:docMk/>
            <pc:sldMk cId="4166665106" sldId="292"/>
            <ac:spMk id="7" creationId="{A9775B5D-B75B-4149-8359-83F548F3891A}"/>
          </ac:spMkLst>
        </pc:spChg>
        <pc:spChg chg="mod">
          <ac:chgData name="David Fong" userId="af8d513baac0cf65" providerId="LiveId" clId="{B3177E13-F47F-42EC-850F-5D0D9E90DB90}" dt="2021-01-15T11:54:51.089" v="4523" actId="2711"/>
          <ac:spMkLst>
            <pc:docMk/>
            <pc:sldMk cId="4166665106" sldId="292"/>
            <ac:spMk id="9" creationId="{6BD2E226-216B-421B-9DE5-BF40F2DA6BE2}"/>
          </ac:spMkLst>
        </pc:spChg>
        <pc:spChg chg="mod">
          <ac:chgData name="David Fong" userId="af8d513baac0cf65" providerId="LiveId" clId="{B3177E13-F47F-42EC-850F-5D0D9E90DB90}" dt="2021-01-15T11:54:38.894" v="4522" actId="2711"/>
          <ac:spMkLst>
            <pc:docMk/>
            <pc:sldMk cId="4166665106" sldId="292"/>
            <ac:spMk id="11" creationId="{7147BBEA-FE09-45A1-BA1E-6AA005E7F983}"/>
          </ac:spMkLst>
        </pc:spChg>
        <pc:picChg chg="mod">
          <ac:chgData name="David Fong" userId="af8d513baac0cf65" providerId="LiveId" clId="{B3177E13-F47F-42EC-850F-5D0D9E90DB90}" dt="2021-01-15T11:57:55.880" v="4531" actId="1076"/>
          <ac:picMkLst>
            <pc:docMk/>
            <pc:sldMk cId="4166665106" sldId="292"/>
            <ac:picMk id="3" creationId="{502C6CE9-7F99-4B47-86DA-CC64FF30D8BE}"/>
          </ac:picMkLst>
        </pc:picChg>
        <pc:picChg chg="mod">
          <ac:chgData name="David Fong" userId="af8d513baac0cf65" providerId="LiveId" clId="{B3177E13-F47F-42EC-850F-5D0D9E90DB90}" dt="2021-01-15T11:54:17.669" v="4521" actId="14100"/>
          <ac:picMkLst>
            <pc:docMk/>
            <pc:sldMk cId="4166665106" sldId="292"/>
            <ac:picMk id="4" creationId="{19D6F4DB-D437-49F5-A157-23B4A81809D1}"/>
          </ac:picMkLst>
        </pc:picChg>
      </pc:sldChg>
      <pc:sldChg chg="del">
        <pc:chgData name="David Fong" userId="af8d513baac0cf65" providerId="LiveId" clId="{B3177E13-F47F-42EC-850F-5D0D9E90DB90}" dt="2021-01-12T14:44:22.814" v="1" actId="47"/>
        <pc:sldMkLst>
          <pc:docMk/>
          <pc:sldMk cId="208198191" sldId="412"/>
        </pc:sldMkLst>
      </pc:sldChg>
      <pc:sldChg chg="del">
        <pc:chgData name="David Fong" userId="af8d513baac0cf65" providerId="LiveId" clId="{B3177E13-F47F-42EC-850F-5D0D9E90DB90}" dt="2021-01-12T14:44:24.374" v="2" actId="47"/>
        <pc:sldMkLst>
          <pc:docMk/>
          <pc:sldMk cId="3432475732" sldId="413"/>
        </pc:sldMkLst>
      </pc:sldChg>
      <pc:sldChg chg="addSp delSp modSp del mod">
        <pc:chgData name="David Fong" userId="af8d513baac0cf65" providerId="LiveId" clId="{B3177E13-F47F-42EC-850F-5D0D9E90DB90}" dt="2021-02-26T11:34:59.211" v="5217" actId="47"/>
        <pc:sldMkLst>
          <pc:docMk/>
          <pc:sldMk cId="3959703563" sldId="414"/>
        </pc:sldMkLst>
        <pc:spChg chg="add mod">
          <ac:chgData name="David Fong" userId="af8d513baac0cf65" providerId="LiveId" clId="{B3177E13-F47F-42EC-850F-5D0D9E90DB90}" dt="2021-01-15T03:29:19.050" v="4281" actId="207"/>
          <ac:spMkLst>
            <pc:docMk/>
            <pc:sldMk cId="3959703563" sldId="414"/>
            <ac:spMk id="13" creationId="{DD15BEBF-48F4-4403-A012-81E14DC9B4E5}"/>
          </ac:spMkLst>
        </pc:spChg>
        <pc:picChg chg="del">
          <ac:chgData name="David Fong" userId="af8d513baac0cf65" providerId="LiveId" clId="{B3177E13-F47F-42EC-850F-5D0D9E90DB90}" dt="2021-01-14T15:54:48.701" v="238" actId="478"/>
          <ac:picMkLst>
            <pc:docMk/>
            <pc:sldMk cId="3959703563" sldId="414"/>
            <ac:picMk id="5" creationId="{ABAECECA-28D4-4B20-A300-574B58472115}"/>
          </ac:picMkLst>
        </pc:picChg>
      </pc:sldChg>
      <pc:sldChg chg="addSp delSp modSp add del mod modShow">
        <pc:chgData name="David Fong" userId="af8d513baac0cf65" providerId="LiveId" clId="{B3177E13-F47F-42EC-850F-5D0D9E90DB90}" dt="2021-04-11T14:06:21.441" v="14063" actId="1038"/>
        <pc:sldMkLst>
          <pc:docMk/>
          <pc:sldMk cId="2054827888" sldId="415"/>
        </pc:sldMkLst>
        <pc:spChg chg="add mod">
          <ac:chgData name="David Fong" userId="af8d513baac0cf65" providerId="LiveId" clId="{B3177E13-F47F-42EC-850F-5D0D9E90DB90}" dt="2021-04-02T07:38:37.770" v="13627" actId="1076"/>
          <ac:spMkLst>
            <pc:docMk/>
            <pc:sldMk cId="2054827888" sldId="415"/>
            <ac:spMk id="2" creationId="{428E9AB5-5CF2-4FA6-AD8D-3E6BC1E143FB}"/>
          </ac:spMkLst>
        </pc:spChg>
        <pc:spChg chg="add mod">
          <ac:chgData name="David Fong" userId="af8d513baac0cf65" providerId="LiveId" clId="{B3177E13-F47F-42EC-850F-5D0D9E90DB90}" dt="2021-04-02T07:36:11.721" v="13544" actId="121"/>
          <ac:spMkLst>
            <pc:docMk/>
            <pc:sldMk cId="2054827888" sldId="415"/>
            <ac:spMk id="5" creationId="{7DFEFE82-E168-45D0-8B72-6FBF6C5A7160}"/>
          </ac:spMkLst>
        </pc:spChg>
        <pc:spChg chg="add mod">
          <ac:chgData name="David Fong" userId="af8d513baac0cf65" providerId="LiveId" clId="{B3177E13-F47F-42EC-850F-5D0D9E90DB90}" dt="2021-01-15T01:59:36.313" v="2702" actId="207"/>
          <ac:spMkLst>
            <pc:docMk/>
            <pc:sldMk cId="2054827888" sldId="415"/>
            <ac:spMk id="6" creationId="{3C148E00-F0A8-4A93-B473-4D00518C7721}"/>
          </ac:spMkLst>
        </pc:spChg>
        <pc:spChg chg="add mod">
          <ac:chgData name="David Fong" userId="af8d513baac0cf65" providerId="LiveId" clId="{B3177E13-F47F-42EC-850F-5D0D9E90DB90}" dt="2021-04-11T14:06:21.441" v="14063" actId="1038"/>
          <ac:spMkLst>
            <pc:docMk/>
            <pc:sldMk cId="2054827888" sldId="415"/>
            <ac:spMk id="12" creationId="{FB84253D-0E00-4844-9DE9-1E6596149E22}"/>
          </ac:spMkLst>
        </pc:spChg>
        <pc:spChg chg="mod">
          <ac:chgData name="David Fong" userId="af8d513baac0cf65" providerId="LiveId" clId="{B3177E13-F47F-42EC-850F-5D0D9E90DB90}" dt="2021-01-15T01:57:08.162" v="2621" actId="403"/>
          <ac:spMkLst>
            <pc:docMk/>
            <pc:sldMk cId="2054827888" sldId="415"/>
            <ac:spMk id="14" creationId="{E618DC7D-3ABE-4883-944B-FF1341BCA4E3}"/>
          </ac:spMkLst>
        </pc:spChg>
        <pc:picChg chg="del mod">
          <ac:chgData name="David Fong" userId="af8d513baac0cf65" providerId="LiveId" clId="{B3177E13-F47F-42EC-850F-5D0D9E90DB90}" dt="2021-01-14T16:39:04.162" v="1053" actId="478"/>
          <ac:picMkLst>
            <pc:docMk/>
            <pc:sldMk cId="2054827888" sldId="415"/>
            <ac:picMk id="3" creationId="{0020B5B5-A6CB-4372-946B-3A01AFE74037}"/>
          </ac:picMkLst>
        </pc:picChg>
        <pc:picChg chg="add mod modCrop">
          <ac:chgData name="David Fong" userId="af8d513baac0cf65" providerId="LiveId" clId="{B3177E13-F47F-42EC-850F-5D0D9E90DB90}" dt="2021-01-15T03:07:11.348" v="3736" actId="1440"/>
          <ac:picMkLst>
            <pc:docMk/>
            <pc:sldMk cId="2054827888" sldId="415"/>
            <ac:picMk id="3" creationId="{3F0444DE-5996-4496-8C7E-28AB7C614255}"/>
          </ac:picMkLst>
        </pc:picChg>
        <pc:picChg chg="add del mod">
          <ac:chgData name="David Fong" userId="af8d513baac0cf65" providerId="LiveId" clId="{B3177E13-F47F-42EC-850F-5D0D9E90DB90}" dt="2021-01-15T01:52:39.456" v="2440" actId="478"/>
          <ac:picMkLst>
            <pc:docMk/>
            <pc:sldMk cId="2054827888" sldId="415"/>
            <ac:picMk id="4" creationId="{9254ACDC-C738-4F90-8544-6165D46FBB0A}"/>
          </ac:picMkLst>
        </pc:picChg>
        <pc:picChg chg="add mod modCrop">
          <ac:chgData name="David Fong" userId="af8d513baac0cf65" providerId="LiveId" clId="{B3177E13-F47F-42EC-850F-5D0D9E90DB90}" dt="2021-01-15T03:07:19.623" v="3737" actId="1440"/>
          <ac:picMkLst>
            <pc:docMk/>
            <pc:sldMk cId="2054827888" sldId="415"/>
            <ac:picMk id="15" creationId="{22889D72-963A-45A4-8519-12BBBA281D1B}"/>
          </ac:picMkLst>
        </pc:picChg>
      </pc:sldChg>
      <pc:sldChg chg="addSp delSp modSp add mod ord">
        <pc:chgData name="David Fong" userId="af8d513baac0cf65" providerId="LiveId" clId="{B3177E13-F47F-42EC-850F-5D0D9E90DB90}" dt="2021-04-14T11:34:33.138" v="15007" actId="255"/>
        <pc:sldMkLst>
          <pc:docMk/>
          <pc:sldMk cId="2385391733" sldId="416"/>
        </pc:sldMkLst>
        <pc:spChg chg="add mod">
          <ac:chgData name="David Fong" userId="af8d513baac0cf65" providerId="LiveId" clId="{B3177E13-F47F-42EC-850F-5D0D9E90DB90}" dt="2021-04-14T11:34:08.366" v="14996" actId="1036"/>
          <ac:spMkLst>
            <pc:docMk/>
            <pc:sldMk cId="2385391733" sldId="416"/>
            <ac:spMk id="2" creationId="{C1495B6C-635F-425C-BA88-E97AFBF8E23A}"/>
          </ac:spMkLst>
        </pc:spChg>
        <pc:spChg chg="del">
          <ac:chgData name="David Fong" userId="af8d513baac0cf65" providerId="LiveId" clId="{B3177E13-F47F-42EC-850F-5D0D9E90DB90}" dt="2021-01-12T14:46:22.846" v="14" actId="478"/>
          <ac:spMkLst>
            <pc:docMk/>
            <pc:sldMk cId="2385391733" sldId="416"/>
            <ac:spMk id="12" creationId="{7218804C-9EED-4776-B49C-FB6769E135E4}"/>
          </ac:spMkLst>
        </pc:spChg>
        <pc:spChg chg="add mod">
          <ac:chgData name="David Fong" userId="af8d513baac0cf65" providerId="LiveId" clId="{B3177E13-F47F-42EC-850F-5D0D9E90DB90}" dt="2021-01-15T02:39:10.729" v="3313" actId="207"/>
          <ac:spMkLst>
            <pc:docMk/>
            <pc:sldMk cId="2385391733" sldId="416"/>
            <ac:spMk id="14" creationId="{FE529055-F102-4FC9-B2E9-197F61AEC84E}"/>
          </ac:spMkLst>
        </pc:spChg>
        <pc:spChg chg="add mod">
          <ac:chgData name="David Fong" userId="af8d513baac0cf65" providerId="LiveId" clId="{B3177E13-F47F-42EC-850F-5D0D9E90DB90}" dt="2021-04-12T05:24:56.773" v="14842" actId="1037"/>
          <ac:spMkLst>
            <pc:docMk/>
            <pc:sldMk cId="2385391733" sldId="416"/>
            <ac:spMk id="15" creationId="{4A8AA07D-E768-4078-8369-383CA47B1756}"/>
          </ac:spMkLst>
        </pc:spChg>
        <pc:spChg chg="add mod">
          <ac:chgData name="David Fong" userId="af8d513baac0cf65" providerId="LiveId" clId="{B3177E13-F47F-42EC-850F-5D0D9E90DB90}" dt="2021-04-14T11:34:33.138" v="15007" actId="255"/>
          <ac:spMkLst>
            <pc:docMk/>
            <pc:sldMk cId="2385391733" sldId="416"/>
            <ac:spMk id="16" creationId="{84179C2A-EE65-442F-AA82-82E4AFBA4DA5}"/>
          </ac:spMkLst>
        </pc:spChg>
        <pc:spChg chg="add del mod">
          <ac:chgData name="David Fong" userId="af8d513baac0cf65" providerId="LiveId" clId="{B3177E13-F47F-42EC-850F-5D0D9E90DB90}" dt="2021-02-28T10:12:23.324" v="11251"/>
          <ac:spMkLst>
            <pc:docMk/>
            <pc:sldMk cId="2385391733" sldId="416"/>
            <ac:spMk id="17" creationId="{E8E4B4A1-70FA-492B-9057-DB97C8D19C60}"/>
          </ac:spMkLst>
        </pc:spChg>
        <pc:spChg chg="add mod">
          <ac:chgData name="David Fong" userId="af8d513baac0cf65" providerId="LiveId" clId="{B3177E13-F47F-42EC-850F-5D0D9E90DB90}" dt="2021-02-28T10:12:18.907" v="11249"/>
          <ac:spMkLst>
            <pc:docMk/>
            <pc:sldMk cId="2385391733" sldId="416"/>
            <ac:spMk id="18" creationId="{02AB3205-1D53-4BA8-8D54-ABC5982DC0F5}"/>
          </ac:spMkLst>
        </pc:spChg>
        <pc:picChg chg="del">
          <ac:chgData name="David Fong" userId="af8d513baac0cf65" providerId="LiveId" clId="{B3177E13-F47F-42EC-850F-5D0D9E90DB90}" dt="2021-01-12T14:46:18.058" v="13" actId="478"/>
          <ac:picMkLst>
            <pc:docMk/>
            <pc:sldMk cId="2385391733" sldId="416"/>
            <ac:picMk id="3" creationId="{7773749E-B22A-41B9-9107-8EDACD1A5D6F}"/>
          </ac:picMkLst>
        </pc:picChg>
        <pc:picChg chg="add mod modCrop">
          <ac:chgData name="David Fong" userId="af8d513baac0cf65" providerId="LiveId" clId="{B3177E13-F47F-42EC-850F-5D0D9E90DB90}" dt="2021-04-12T05:22:17.717" v="14816" actId="14100"/>
          <ac:picMkLst>
            <pc:docMk/>
            <pc:sldMk cId="2385391733" sldId="416"/>
            <ac:picMk id="4" creationId="{FC7D8BFE-5B72-432E-AB54-07263AB3CCD0}"/>
          </ac:picMkLst>
        </pc:picChg>
        <pc:picChg chg="add mod">
          <ac:chgData name="David Fong" userId="af8d513baac0cf65" providerId="LiveId" clId="{B3177E13-F47F-42EC-850F-5D0D9E90DB90}" dt="2021-04-12T05:22:20.981" v="14817" actId="14100"/>
          <ac:picMkLst>
            <pc:docMk/>
            <pc:sldMk cId="2385391733" sldId="416"/>
            <ac:picMk id="12" creationId="{FA655AE6-62D8-4E30-AB8E-C484D111DF25}"/>
          </ac:picMkLst>
        </pc:picChg>
      </pc:sldChg>
      <pc:sldChg chg="addSp delSp modSp add mod ord">
        <pc:chgData name="David Fong" userId="af8d513baac0cf65" providerId="LiveId" clId="{B3177E13-F47F-42EC-850F-5D0D9E90DB90}" dt="2021-04-11T13:43:56.660" v="13923"/>
        <pc:sldMkLst>
          <pc:docMk/>
          <pc:sldMk cId="311959561" sldId="417"/>
        </pc:sldMkLst>
        <pc:spChg chg="add del mod">
          <ac:chgData name="David Fong" userId="af8d513baac0cf65" providerId="LiveId" clId="{B3177E13-F47F-42EC-850F-5D0D9E90DB90}" dt="2021-04-11T13:43:54.112" v="13922" actId="478"/>
          <ac:spMkLst>
            <pc:docMk/>
            <pc:sldMk cId="311959561" sldId="417"/>
            <ac:spMk id="2" creationId="{70DB7E35-E765-4940-BDBA-61E136179C57}"/>
          </ac:spMkLst>
        </pc:spChg>
        <pc:spChg chg="add del mod">
          <ac:chgData name="David Fong" userId="af8d513baac0cf65" providerId="LiveId" clId="{B3177E13-F47F-42EC-850F-5D0D9E90DB90}" dt="2021-04-11T13:43:54.112" v="13922" actId="478"/>
          <ac:spMkLst>
            <pc:docMk/>
            <pc:sldMk cId="311959561" sldId="417"/>
            <ac:spMk id="3" creationId="{7D92076C-60AE-4A2A-967C-0B5CE45483BA}"/>
          </ac:spMkLst>
        </pc:spChg>
        <pc:spChg chg="del mod">
          <ac:chgData name="David Fong" userId="af8d513baac0cf65" providerId="LiveId" clId="{B3177E13-F47F-42EC-850F-5D0D9E90DB90}" dt="2021-04-11T13:43:54.112" v="13922" actId="478"/>
          <ac:spMkLst>
            <pc:docMk/>
            <pc:sldMk cId="311959561" sldId="417"/>
            <ac:spMk id="12" creationId="{7218804C-9EED-4776-B49C-FB6769E135E4}"/>
          </ac:spMkLst>
        </pc:spChg>
        <pc:spChg chg="add del mod">
          <ac:chgData name="David Fong" userId="af8d513baac0cf65" providerId="LiveId" clId="{B3177E13-F47F-42EC-850F-5D0D9E90DB90}" dt="2021-04-11T13:43:54.112" v="13922" actId="478"/>
          <ac:spMkLst>
            <pc:docMk/>
            <pc:sldMk cId="311959561" sldId="417"/>
            <ac:spMk id="15" creationId="{FD5BF113-98B9-4B0D-BC41-0E7205DAB141}"/>
          </ac:spMkLst>
        </pc:spChg>
        <pc:spChg chg="add mod">
          <ac:chgData name="David Fong" userId="af8d513baac0cf65" providerId="LiveId" clId="{B3177E13-F47F-42EC-850F-5D0D9E90DB90}" dt="2021-04-11T13:43:56.660" v="13923"/>
          <ac:spMkLst>
            <pc:docMk/>
            <pc:sldMk cId="311959561" sldId="417"/>
            <ac:spMk id="16" creationId="{3B6AB611-5D14-468F-9613-E92F561A34DE}"/>
          </ac:spMkLst>
        </pc:spChg>
        <pc:spChg chg="add mod">
          <ac:chgData name="David Fong" userId="af8d513baac0cf65" providerId="LiveId" clId="{B3177E13-F47F-42EC-850F-5D0D9E90DB90}" dt="2021-04-11T13:43:56.660" v="13923"/>
          <ac:spMkLst>
            <pc:docMk/>
            <pc:sldMk cId="311959561" sldId="417"/>
            <ac:spMk id="20" creationId="{2C5EA63A-A763-42AE-A5F7-0A264E6848F6}"/>
          </ac:spMkLst>
        </pc:spChg>
        <pc:spChg chg="add mod">
          <ac:chgData name="David Fong" userId="af8d513baac0cf65" providerId="LiveId" clId="{B3177E13-F47F-42EC-850F-5D0D9E90DB90}" dt="2021-04-11T13:43:56.660" v="13923"/>
          <ac:spMkLst>
            <pc:docMk/>
            <pc:sldMk cId="311959561" sldId="417"/>
            <ac:spMk id="22" creationId="{832404CD-AD82-474A-9C27-69C1F7DC9A51}"/>
          </ac:spMkLst>
        </pc:spChg>
        <pc:spChg chg="add mod">
          <ac:chgData name="David Fong" userId="af8d513baac0cf65" providerId="LiveId" clId="{B3177E13-F47F-42EC-850F-5D0D9E90DB90}" dt="2021-04-11T13:43:56.660" v="13923"/>
          <ac:spMkLst>
            <pc:docMk/>
            <pc:sldMk cId="311959561" sldId="417"/>
            <ac:spMk id="24" creationId="{DEE0140D-1333-4536-AB8A-414154AB0EB3}"/>
          </ac:spMkLst>
        </pc:spChg>
        <pc:spChg chg="add mod">
          <ac:chgData name="David Fong" userId="af8d513baac0cf65" providerId="LiveId" clId="{B3177E13-F47F-42EC-850F-5D0D9E90DB90}" dt="2021-04-11T13:43:56.660" v="13923"/>
          <ac:spMkLst>
            <pc:docMk/>
            <pc:sldMk cId="311959561" sldId="417"/>
            <ac:spMk id="26" creationId="{3CFA9291-4BBE-4C6C-88BD-E6DAE227D39B}"/>
          </ac:spMkLst>
        </pc:spChg>
        <pc:picChg chg="del">
          <ac:chgData name="David Fong" userId="af8d513baac0cf65" providerId="LiveId" clId="{B3177E13-F47F-42EC-850F-5D0D9E90DB90}" dt="2021-01-12T15:04:10.070" v="113" actId="478"/>
          <ac:picMkLst>
            <pc:docMk/>
            <pc:sldMk cId="311959561" sldId="417"/>
            <ac:picMk id="3" creationId="{7773749E-B22A-41B9-9107-8EDACD1A5D6F}"/>
          </ac:picMkLst>
        </pc:picChg>
        <pc:picChg chg="add del mod">
          <ac:chgData name="David Fong" userId="af8d513baac0cf65" providerId="LiveId" clId="{B3177E13-F47F-42EC-850F-5D0D9E90DB90}" dt="2021-01-14T17:19:32.404" v="1780" actId="478"/>
          <ac:picMkLst>
            <pc:docMk/>
            <pc:sldMk cId="311959561" sldId="417"/>
            <ac:picMk id="4" creationId="{676AF46A-188A-4C4F-A325-D72C2D283719}"/>
          </ac:picMkLst>
        </pc:picChg>
        <pc:picChg chg="add del mod">
          <ac:chgData name="David Fong" userId="af8d513baac0cf65" providerId="LiveId" clId="{B3177E13-F47F-42EC-850F-5D0D9E90DB90}" dt="2021-04-11T13:43:54.112" v="13922" actId="478"/>
          <ac:picMkLst>
            <pc:docMk/>
            <pc:sldMk cId="311959561" sldId="417"/>
            <ac:picMk id="6" creationId="{58282ED9-A86B-4DB4-ACEA-31D55146FE39}"/>
          </ac:picMkLst>
        </pc:picChg>
        <pc:picChg chg="add del mod">
          <ac:chgData name="David Fong" userId="af8d513baac0cf65" providerId="LiveId" clId="{B3177E13-F47F-42EC-850F-5D0D9E90DB90}" dt="2021-04-11T13:43:54.112" v="13922" actId="478"/>
          <ac:picMkLst>
            <pc:docMk/>
            <pc:sldMk cId="311959561" sldId="417"/>
            <ac:picMk id="8" creationId="{BF70DA6D-F66F-462E-9C18-942A93BBAEA5}"/>
          </ac:picMkLst>
        </pc:picChg>
        <pc:picChg chg="add mod">
          <ac:chgData name="David Fong" userId="af8d513baac0cf65" providerId="LiveId" clId="{B3177E13-F47F-42EC-850F-5D0D9E90DB90}" dt="2021-04-11T13:43:56.660" v="13923"/>
          <ac:picMkLst>
            <pc:docMk/>
            <pc:sldMk cId="311959561" sldId="417"/>
            <ac:picMk id="17" creationId="{441754FE-0E30-492B-8FB4-F467CBD0D490}"/>
          </ac:picMkLst>
        </pc:picChg>
        <pc:picChg chg="add mod">
          <ac:chgData name="David Fong" userId="af8d513baac0cf65" providerId="LiveId" clId="{B3177E13-F47F-42EC-850F-5D0D9E90DB90}" dt="2021-04-11T13:43:56.660" v="13923"/>
          <ac:picMkLst>
            <pc:docMk/>
            <pc:sldMk cId="311959561" sldId="417"/>
            <ac:picMk id="18" creationId="{76A911AF-63A1-4EA8-84C6-3CED4D9BF378}"/>
          </ac:picMkLst>
        </pc:picChg>
      </pc:sldChg>
      <pc:sldChg chg="addSp modSp add del mod">
        <pc:chgData name="David Fong" userId="af8d513baac0cf65" providerId="LiveId" clId="{B3177E13-F47F-42EC-850F-5D0D9E90DB90}" dt="2021-01-15T02:48:52.933" v="3580" actId="47"/>
        <pc:sldMkLst>
          <pc:docMk/>
          <pc:sldMk cId="865608155" sldId="418"/>
        </pc:sldMkLst>
        <pc:picChg chg="add mod">
          <ac:chgData name="David Fong" userId="af8d513baac0cf65" providerId="LiveId" clId="{B3177E13-F47F-42EC-850F-5D0D9E90DB90}" dt="2021-01-12T15:11:33.185" v="135" actId="1076"/>
          <ac:picMkLst>
            <pc:docMk/>
            <pc:sldMk cId="865608155" sldId="418"/>
            <ac:picMk id="3" creationId="{975CE672-C650-4CDE-81EC-F36F429559A7}"/>
          </ac:picMkLst>
        </pc:picChg>
        <pc:picChg chg="add mod">
          <ac:chgData name="David Fong" userId="af8d513baac0cf65" providerId="LiveId" clId="{B3177E13-F47F-42EC-850F-5D0D9E90DB90}" dt="2021-01-12T15:11:58.033" v="138" actId="1076"/>
          <ac:picMkLst>
            <pc:docMk/>
            <pc:sldMk cId="865608155" sldId="418"/>
            <ac:picMk id="6" creationId="{7CB15D1E-6362-4578-8A70-95C949C3CCE4}"/>
          </ac:picMkLst>
        </pc:picChg>
      </pc:sldChg>
      <pc:sldChg chg="addSp delSp modSp add del mod ord">
        <pc:chgData name="David Fong" userId="af8d513baac0cf65" providerId="LiveId" clId="{B3177E13-F47F-42EC-850F-5D0D9E90DB90}" dt="2021-01-15T03:24:08.600" v="4227" actId="47"/>
        <pc:sldMkLst>
          <pc:docMk/>
          <pc:sldMk cId="2119365349" sldId="419"/>
        </pc:sldMkLst>
        <pc:picChg chg="del">
          <ac:chgData name="David Fong" userId="af8d513baac0cf65" providerId="LiveId" clId="{B3177E13-F47F-42EC-850F-5D0D9E90DB90}" dt="2021-01-12T15:34:31.867" v="143" actId="478"/>
          <ac:picMkLst>
            <pc:docMk/>
            <pc:sldMk cId="2119365349" sldId="419"/>
            <ac:picMk id="3" creationId="{975CE672-C650-4CDE-81EC-F36F429559A7}"/>
          </ac:picMkLst>
        </pc:picChg>
        <pc:picChg chg="del">
          <ac:chgData name="David Fong" userId="af8d513baac0cf65" providerId="LiveId" clId="{B3177E13-F47F-42EC-850F-5D0D9E90DB90}" dt="2021-01-12T15:34:29.942" v="141" actId="478"/>
          <ac:picMkLst>
            <pc:docMk/>
            <pc:sldMk cId="2119365349" sldId="419"/>
            <ac:picMk id="4" creationId="{FC7D8BFE-5B72-432E-AB54-07263AB3CCD0}"/>
          </ac:picMkLst>
        </pc:picChg>
        <pc:picChg chg="add del mod">
          <ac:chgData name="David Fong" userId="af8d513baac0cf65" providerId="LiveId" clId="{B3177E13-F47F-42EC-850F-5D0D9E90DB90}" dt="2021-01-12T15:36:52.569" v="197" actId="21"/>
          <ac:picMkLst>
            <pc:docMk/>
            <pc:sldMk cId="2119365349" sldId="419"/>
            <ac:picMk id="5" creationId="{3ECA1EA5-F332-47BC-8723-4502E0227479}"/>
          </ac:picMkLst>
        </pc:picChg>
        <pc:picChg chg="del">
          <ac:chgData name="David Fong" userId="af8d513baac0cf65" providerId="LiveId" clId="{B3177E13-F47F-42EC-850F-5D0D9E90DB90}" dt="2021-01-12T15:34:30.919" v="142" actId="478"/>
          <ac:picMkLst>
            <pc:docMk/>
            <pc:sldMk cId="2119365349" sldId="419"/>
            <ac:picMk id="6" creationId="{7CB15D1E-6362-4578-8A70-95C949C3CCE4}"/>
          </ac:picMkLst>
        </pc:picChg>
        <pc:picChg chg="add del mod">
          <ac:chgData name="David Fong" userId="af8d513baac0cf65" providerId="LiveId" clId="{B3177E13-F47F-42EC-850F-5D0D9E90DB90}" dt="2021-01-15T03:21:33.590" v="4190" actId="21"/>
          <ac:picMkLst>
            <pc:docMk/>
            <pc:sldMk cId="2119365349" sldId="419"/>
            <ac:picMk id="8" creationId="{562D63B1-894D-447B-B4C1-8BBF0F692492}"/>
          </ac:picMkLst>
        </pc:picChg>
        <pc:picChg chg="add del mod">
          <ac:chgData name="David Fong" userId="af8d513baac0cf65" providerId="LiveId" clId="{B3177E13-F47F-42EC-850F-5D0D9E90DB90}" dt="2021-01-15T03:11:27.821" v="3797" actId="21"/>
          <ac:picMkLst>
            <pc:docMk/>
            <pc:sldMk cId="2119365349" sldId="419"/>
            <ac:picMk id="10" creationId="{1FEDEE0B-1C89-4BAC-9105-5CB87C5616A3}"/>
          </ac:picMkLst>
        </pc:picChg>
        <pc:picChg chg="add del mod">
          <ac:chgData name="David Fong" userId="af8d513baac0cf65" providerId="LiveId" clId="{B3177E13-F47F-42EC-850F-5D0D9E90DB90}" dt="2021-01-15T03:09:48.118" v="3748" actId="21"/>
          <ac:picMkLst>
            <pc:docMk/>
            <pc:sldMk cId="2119365349" sldId="419"/>
            <ac:picMk id="12" creationId="{656A9453-12D1-497D-8F11-45571B3FED37}"/>
          </ac:picMkLst>
        </pc:picChg>
      </pc:sldChg>
      <pc:sldChg chg="addSp delSp modSp add mod ord">
        <pc:chgData name="David Fong" userId="af8d513baac0cf65" providerId="LiveId" clId="{B3177E13-F47F-42EC-850F-5D0D9E90DB90}" dt="2021-04-11T14:25:25.032" v="14147" actId="1038"/>
        <pc:sldMkLst>
          <pc:docMk/>
          <pc:sldMk cId="701162253" sldId="420"/>
        </pc:sldMkLst>
        <pc:spChg chg="add mod">
          <ac:chgData name="David Fong" userId="af8d513baac0cf65" providerId="LiveId" clId="{B3177E13-F47F-42EC-850F-5D0D9E90DB90}" dt="2021-01-15T03:22:22.385" v="4216" actId="1035"/>
          <ac:spMkLst>
            <pc:docMk/>
            <pc:sldMk cId="701162253" sldId="420"/>
            <ac:spMk id="2" creationId="{7DB5AF2F-A5D4-43EC-9F79-FFEBD3A46518}"/>
          </ac:spMkLst>
        </pc:spChg>
        <pc:spChg chg="add mod">
          <ac:chgData name="David Fong" userId="af8d513baac0cf65" providerId="LiveId" clId="{B3177E13-F47F-42EC-850F-5D0D9E90DB90}" dt="2021-04-11T14:25:25.032" v="14147" actId="1038"/>
          <ac:spMkLst>
            <pc:docMk/>
            <pc:sldMk cId="701162253" sldId="420"/>
            <ac:spMk id="12" creationId="{F3CAB356-99B8-42B8-983B-695FF7AFAA52}"/>
          </ac:spMkLst>
        </pc:spChg>
        <pc:spChg chg="mod">
          <ac:chgData name="David Fong" userId="af8d513baac0cf65" providerId="LiveId" clId="{B3177E13-F47F-42EC-850F-5D0D9E90DB90}" dt="2021-02-28T05:58:24.116" v="11004" actId="14100"/>
          <ac:spMkLst>
            <pc:docMk/>
            <pc:sldMk cId="701162253" sldId="420"/>
            <ac:spMk id="15" creationId="{4A8AA07D-E768-4078-8369-383CA47B1756}"/>
          </ac:spMkLst>
        </pc:spChg>
        <pc:picChg chg="del">
          <ac:chgData name="David Fong" userId="af8d513baac0cf65" providerId="LiveId" clId="{B3177E13-F47F-42EC-850F-5D0D9E90DB90}" dt="2021-01-12T15:36:36.012" v="196" actId="478"/>
          <ac:picMkLst>
            <pc:docMk/>
            <pc:sldMk cId="701162253" sldId="420"/>
            <ac:picMk id="3" creationId="{975CE672-C650-4CDE-81EC-F36F429559A7}"/>
          </ac:picMkLst>
        </pc:picChg>
        <pc:picChg chg="del">
          <ac:chgData name="David Fong" userId="af8d513baac0cf65" providerId="LiveId" clId="{B3177E13-F47F-42EC-850F-5D0D9E90DB90}" dt="2021-01-12T15:36:33.786" v="194" actId="478"/>
          <ac:picMkLst>
            <pc:docMk/>
            <pc:sldMk cId="701162253" sldId="420"/>
            <ac:picMk id="4" creationId="{FC7D8BFE-5B72-432E-AB54-07263AB3CCD0}"/>
          </ac:picMkLst>
        </pc:picChg>
        <pc:picChg chg="del">
          <ac:chgData name="David Fong" userId="af8d513baac0cf65" providerId="LiveId" clId="{B3177E13-F47F-42EC-850F-5D0D9E90DB90}" dt="2021-01-12T15:36:35.060" v="195" actId="478"/>
          <ac:picMkLst>
            <pc:docMk/>
            <pc:sldMk cId="701162253" sldId="420"/>
            <ac:picMk id="6" creationId="{7CB15D1E-6362-4578-8A70-95C949C3CCE4}"/>
          </ac:picMkLst>
        </pc:picChg>
        <pc:picChg chg="add del mod">
          <ac:chgData name="David Fong" userId="af8d513baac0cf65" providerId="LiveId" clId="{B3177E13-F47F-42EC-850F-5D0D9E90DB90}" dt="2021-01-15T03:14:50.415" v="3959" actId="478"/>
          <ac:picMkLst>
            <pc:docMk/>
            <pc:sldMk cId="701162253" sldId="420"/>
            <ac:picMk id="13" creationId="{1615B02E-E2CF-4A52-9D9F-D42340C86BBE}"/>
          </ac:picMkLst>
        </pc:picChg>
        <pc:picChg chg="add mod">
          <ac:chgData name="David Fong" userId="af8d513baac0cf65" providerId="LiveId" clId="{B3177E13-F47F-42EC-850F-5D0D9E90DB90}" dt="2021-01-15T03:23:41.752" v="4225" actId="1037"/>
          <ac:picMkLst>
            <pc:docMk/>
            <pc:sldMk cId="701162253" sldId="420"/>
            <ac:picMk id="14" creationId="{6DE355B2-7E85-479F-8D2B-8F4B37B9E14D}"/>
          </ac:picMkLst>
        </pc:picChg>
        <pc:picChg chg="add mod modCrop">
          <ac:chgData name="David Fong" userId="af8d513baac0cf65" providerId="LiveId" clId="{B3177E13-F47F-42EC-850F-5D0D9E90DB90}" dt="2021-01-15T03:23:55.416" v="4226" actId="1038"/>
          <ac:picMkLst>
            <pc:docMk/>
            <pc:sldMk cId="701162253" sldId="420"/>
            <ac:picMk id="16" creationId="{62162856-305F-4A10-8938-B9A4C8107D43}"/>
          </ac:picMkLst>
        </pc:picChg>
        <pc:picChg chg="add mod">
          <ac:chgData name="David Fong" userId="af8d513baac0cf65" providerId="LiveId" clId="{B3177E13-F47F-42EC-850F-5D0D9E90DB90}" dt="2021-02-28T05:58:47.051" v="11006" actId="14100"/>
          <ac:picMkLst>
            <pc:docMk/>
            <pc:sldMk cId="701162253" sldId="420"/>
            <ac:picMk id="17" creationId="{F869CAAE-CB61-47A4-987F-F2522CDE5172}"/>
          </ac:picMkLst>
        </pc:picChg>
      </pc:sldChg>
      <pc:sldChg chg="addSp delSp modSp add mod ord">
        <pc:chgData name="David Fong" userId="af8d513baac0cf65" providerId="LiveId" clId="{B3177E13-F47F-42EC-850F-5D0D9E90DB90}" dt="2021-04-11T14:19:47.407" v="14125" actId="14100"/>
        <pc:sldMkLst>
          <pc:docMk/>
          <pc:sldMk cId="2008990842" sldId="421"/>
        </pc:sldMkLst>
        <pc:spChg chg="mod">
          <ac:chgData name="David Fong" userId="af8d513baac0cf65" providerId="LiveId" clId="{B3177E13-F47F-42EC-850F-5D0D9E90DB90}" dt="2021-01-15T02:53:31.732" v="3585" actId="122"/>
          <ac:spMkLst>
            <pc:docMk/>
            <pc:sldMk cId="2008990842" sldId="421"/>
            <ac:spMk id="15" creationId="{4A8AA07D-E768-4078-8369-383CA47B1756}"/>
          </ac:spMkLst>
        </pc:spChg>
        <pc:spChg chg="add mod">
          <ac:chgData name="David Fong" userId="af8d513baac0cf65" providerId="LiveId" clId="{B3177E13-F47F-42EC-850F-5D0D9E90DB90}" dt="2021-04-11T14:19:38.029" v="14124" actId="1037"/>
          <ac:spMkLst>
            <pc:docMk/>
            <pc:sldMk cId="2008990842" sldId="421"/>
            <ac:spMk id="16" creationId="{88FE4B5C-AAF6-4EDE-B6A6-611D810E683B}"/>
          </ac:spMkLst>
        </pc:spChg>
        <pc:picChg chg="add mod">
          <ac:chgData name="David Fong" userId="af8d513baac0cf65" providerId="LiveId" clId="{B3177E13-F47F-42EC-850F-5D0D9E90DB90}" dt="2021-04-11T14:19:05.838" v="14099" actId="1035"/>
          <ac:picMkLst>
            <pc:docMk/>
            <pc:sldMk cId="2008990842" sldId="421"/>
            <ac:picMk id="3" creationId="{A206E7AF-A68D-46F8-9C46-C2E496C058EB}"/>
          </ac:picMkLst>
        </pc:picChg>
        <pc:picChg chg="add mod">
          <ac:chgData name="David Fong" userId="af8d513baac0cf65" providerId="LiveId" clId="{B3177E13-F47F-42EC-850F-5D0D9E90DB90}" dt="2021-01-15T02:55:40.146" v="3608" actId="14100"/>
          <ac:picMkLst>
            <pc:docMk/>
            <pc:sldMk cId="2008990842" sldId="421"/>
            <ac:picMk id="5" creationId="{C41008B0-55DB-461A-9553-C0DCEFCAE954}"/>
          </ac:picMkLst>
        </pc:picChg>
        <pc:picChg chg="add del mod modCrop">
          <ac:chgData name="David Fong" userId="af8d513baac0cf65" providerId="LiveId" clId="{B3177E13-F47F-42EC-850F-5D0D9E90DB90}" dt="2021-02-25T11:24:49.230" v="4568" actId="478"/>
          <ac:picMkLst>
            <pc:docMk/>
            <pc:sldMk cId="2008990842" sldId="421"/>
            <ac:picMk id="7" creationId="{E12E8BD8-5C8B-4CF1-9902-A87EFF15DB40}"/>
          </ac:picMkLst>
        </pc:picChg>
        <pc:picChg chg="add mod">
          <ac:chgData name="David Fong" userId="af8d513baac0cf65" providerId="LiveId" clId="{B3177E13-F47F-42EC-850F-5D0D9E90DB90}" dt="2021-01-15T02:54:33.538" v="3590" actId="14100"/>
          <ac:picMkLst>
            <pc:docMk/>
            <pc:sldMk cId="2008990842" sldId="421"/>
            <ac:picMk id="9" creationId="{AB74E545-CA00-4ABC-8BCF-85814F263D95}"/>
          </ac:picMkLst>
        </pc:picChg>
        <pc:picChg chg="add mod">
          <ac:chgData name="David Fong" userId="af8d513baac0cf65" providerId="LiveId" clId="{B3177E13-F47F-42EC-850F-5D0D9E90DB90}" dt="2021-04-11T14:19:47.407" v="14125" actId="14100"/>
          <ac:picMkLst>
            <pc:docMk/>
            <pc:sldMk cId="2008990842" sldId="421"/>
            <ac:picMk id="11" creationId="{49E3418C-A761-40FF-BDE0-C0EF4F41008B}"/>
          </ac:picMkLst>
        </pc:picChg>
        <pc:picChg chg="del">
          <ac:chgData name="David Fong" userId="af8d513baac0cf65" providerId="LiveId" clId="{B3177E13-F47F-42EC-850F-5D0D9E90DB90}" dt="2021-01-12T15:37:50.348" v="204" actId="478"/>
          <ac:picMkLst>
            <pc:docMk/>
            <pc:sldMk cId="2008990842" sldId="421"/>
            <ac:picMk id="14" creationId="{6DE355B2-7E85-479F-8D2B-8F4B37B9E14D}"/>
          </ac:picMkLst>
        </pc:picChg>
      </pc:sldChg>
      <pc:sldChg chg="addSp delSp modSp add mod">
        <pc:chgData name="David Fong" userId="af8d513baac0cf65" providerId="LiveId" clId="{B3177E13-F47F-42EC-850F-5D0D9E90DB90}" dt="2021-04-13T13:30:21.205" v="14981" actId="20577"/>
        <pc:sldMkLst>
          <pc:docMk/>
          <pc:sldMk cId="3422192195" sldId="422"/>
        </pc:sldMkLst>
        <pc:spChg chg="del">
          <ac:chgData name="David Fong" userId="af8d513baac0cf65" providerId="LiveId" clId="{B3177E13-F47F-42EC-850F-5D0D9E90DB90}" dt="2021-01-15T11:43:56.842" v="4284" actId="478"/>
          <ac:spMkLst>
            <pc:docMk/>
            <pc:sldMk cId="3422192195" sldId="422"/>
            <ac:spMk id="2" creationId="{7DB5AF2F-A5D4-43EC-9F79-FFEBD3A46518}"/>
          </ac:spMkLst>
        </pc:spChg>
        <pc:spChg chg="del">
          <ac:chgData name="David Fong" userId="af8d513baac0cf65" providerId="LiveId" clId="{B3177E13-F47F-42EC-850F-5D0D9E90DB90}" dt="2021-02-28T06:01:41.128" v="11007" actId="478"/>
          <ac:spMkLst>
            <pc:docMk/>
            <pc:sldMk cId="3422192195" sldId="422"/>
            <ac:spMk id="12" creationId="{F3CAB356-99B8-42B8-983B-695FF7AFAA52}"/>
          </ac:spMkLst>
        </pc:spChg>
        <pc:spChg chg="mod">
          <ac:chgData name="David Fong" userId="af8d513baac0cf65" providerId="LiveId" clId="{B3177E13-F47F-42EC-850F-5D0D9E90DB90}" dt="2021-01-15T11:44:19.929" v="4327" actId="20577"/>
          <ac:spMkLst>
            <pc:docMk/>
            <pc:sldMk cId="3422192195" sldId="422"/>
            <ac:spMk id="15" creationId="{4A8AA07D-E768-4078-8369-383CA47B1756}"/>
          </ac:spMkLst>
        </pc:spChg>
        <pc:spChg chg="add mod">
          <ac:chgData name="David Fong" userId="af8d513baac0cf65" providerId="LiveId" clId="{B3177E13-F47F-42EC-850F-5D0D9E90DB90}" dt="2021-04-13T13:30:21.205" v="14981" actId="20577"/>
          <ac:spMkLst>
            <pc:docMk/>
            <pc:sldMk cId="3422192195" sldId="422"/>
            <ac:spMk id="18" creationId="{E7F33AFE-4697-4007-801E-37546DA2D325}"/>
          </ac:spMkLst>
        </pc:spChg>
        <pc:picChg chg="del">
          <ac:chgData name="David Fong" userId="af8d513baac0cf65" providerId="LiveId" clId="{B3177E13-F47F-42EC-850F-5D0D9E90DB90}" dt="2021-01-15T11:43:54.087" v="4283" actId="478"/>
          <ac:picMkLst>
            <pc:docMk/>
            <pc:sldMk cId="3422192195" sldId="422"/>
            <ac:picMk id="14" creationId="{6DE355B2-7E85-479F-8D2B-8F4B37B9E14D}"/>
          </ac:picMkLst>
        </pc:picChg>
        <pc:picChg chg="del">
          <ac:chgData name="David Fong" userId="af8d513baac0cf65" providerId="LiveId" clId="{B3177E13-F47F-42EC-850F-5D0D9E90DB90}" dt="2021-01-15T11:43:58.654" v="4286" actId="478"/>
          <ac:picMkLst>
            <pc:docMk/>
            <pc:sldMk cId="3422192195" sldId="422"/>
            <ac:picMk id="16" creationId="{62162856-305F-4A10-8938-B9A4C8107D43}"/>
          </ac:picMkLst>
        </pc:picChg>
        <pc:picChg chg="del">
          <ac:chgData name="David Fong" userId="af8d513baac0cf65" providerId="LiveId" clId="{B3177E13-F47F-42EC-850F-5D0D9E90DB90}" dt="2021-01-15T11:43:57.728" v="4285" actId="478"/>
          <ac:picMkLst>
            <pc:docMk/>
            <pc:sldMk cId="3422192195" sldId="422"/>
            <ac:picMk id="17" creationId="{F869CAAE-CB61-47A4-987F-F2522CDE5172}"/>
          </ac:picMkLst>
        </pc:picChg>
      </pc:sldChg>
      <pc:sldChg chg="addSp delSp modSp add mod">
        <pc:chgData name="David Fong" userId="af8d513baac0cf65" providerId="LiveId" clId="{B3177E13-F47F-42EC-850F-5D0D9E90DB90}" dt="2021-04-11T14:13:00.602" v="14076" actId="20577"/>
        <pc:sldMkLst>
          <pc:docMk/>
          <pc:sldMk cId="2342556355" sldId="423"/>
        </pc:sldMkLst>
        <pc:spChg chg="add mod">
          <ac:chgData name="David Fong" userId="af8d513baac0cf65" providerId="LiveId" clId="{B3177E13-F47F-42EC-850F-5D0D9E90DB90}" dt="2021-02-28T05:48:38.138" v="10858" actId="1035"/>
          <ac:spMkLst>
            <pc:docMk/>
            <pc:sldMk cId="2342556355" sldId="423"/>
            <ac:spMk id="14" creationId="{92F5B41A-A81D-4EEB-84CD-98D4AFFA952C}"/>
          </ac:spMkLst>
        </pc:spChg>
        <pc:spChg chg="mod">
          <ac:chgData name="David Fong" userId="af8d513baac0cf65" providerId="LiveId" clId="{B3177E13-F47F-42EC-850F-5D0D9E90DB90}" dt="2021-04-08T14:52:36.777" v="13701" actId="20577"/>
          <ac:spMkLst>
            <pc:docMk/>
            <pc:sldMk cId="2342556355" sldId="423"/>
            <ac:spMk id="15" creationId="{4A8AA07D-E768-4078-8369-383CA47B1756}"/>
          </ac:spMkLst>
        </pc:spChg>
        <pc:spChg chg="add mod">
          <ac:chgData name="David Fong" userId="af8d513baac0cf65" providerId="LiveId" clId="{B3177E13-F47F-42EC-850F-5D0D9E90DB90}" dt="2021-04-11T14:13:00.602" v="14076" actId="20577"/>
          <ac:spMkLst>
            <pc:docMk/>
            <pc:sldMk cId="2342556355" sldId="423"/>
            <ac:spMk id="17" creationId="{D56F00C4-ADA1-4D5B-BE64-BC0BB1D90A0D}"/>
          </ac:spMkLst>
        </pc:spChg>
        <pc:picChg chg="del">
          <ac:chgData name="David Fong" userId="af8d513baac0cf65" providerId="LiveId" clId="{B3177E13-F47F-42EC-850F-5D0D9E90DB90}" dt="2021-02-25T11:23:04.286" v="4535" actId="478"/>
          <ac:picMkLst>
            <pc:docMk/>
            <pc:sldMk cId="2342556355" sldId="423"/>
            <ac:picMk id="3" creationId="{A206E7AF-A68D-46F8-9C46-C2E496C058EB}"/>
          </ac:picMkLst>
        </pc:picChg>
        <pc:picChg chg="del">
          <ac:chgData name="David Fong" userId="af8d513baac0cf65" providerId="LiveId" clId="{B3177E13-F47F-42EC-850F-5D0D9E90DB90}" dt="2021-02-25T11:23:06.586" v="4537" actId="478"/>
          <ac:picMkLst>
            <pc:docMk/>
            <pc:sldMk cId="2342556355" sldId="423"/>
            <ac:picMk id="5" creationId="{C41008B0-55DB-461A-9553-C0DCEFCAE954}"/>
          </ac:picMkLst>
        </pc:picChg>
        <pc:picChg chg="del">
          <ac:chgData name="David Fong" userId="af8d513baac0cf65" providerId="LiveId" clId="{B3177E13-F47F-42EC-850F-5D0D9E90DB90}" dt="2021-02-25T11:23:09.279" v="4539" actId="478"/>
          <ac:picMkLst>
            <pc:docMk/>
            <pc:sldMk cId="2342556355" sldId="423"/>
            <ac:picMk id="7" creationId="{E12E8BD8-5C8B-4CF1-9902-A87EFF15DB40}"/>
          </ac:picMkLst>
        </pc:picChg>
        <pc:picChg chg="del">
          <ac:chgData name="David Fong" userId="af8d513baac0cf65" providerId="LiveId" clId="{B3177E13-F47F-42EC-850F-5D0D9E90DB90}" dt="2021-02-25T11:23:08.122" v="4538" actId="478"/>
          <ac:picMkLst>
            <pc:docMk/>
            <pc:sldMk cId="2342556355" sldId="423"/>
            <ac:picMk id="9" creationId="{AB74E545-CA00-4ABC-8BCF-85814F263D95}"/>
          </ac:picMkLst>
        </pc:picChg>
        <pc:picChg chg="del">
          <ac:chgData name="David Fong" userId="af8d513baac0cf65" providerId="LiveId" clId="{B3177E13-F47F-42EC-850F-5D0D9E90DB90}" dt="2021-02-25T11:23:05.500" v="4536" actId="478"/>
          <ac:picMkLst>
            <pc:docMk/>
            <pc:sldMk cId="2342556355" sldId="423"/>
            <ac:picMk id="11" creationId="{49E3418C-A761-40FF-BDE0-C0EF4F41008B}"/>
          </ac:picMkLst>
        </pc:picChg>
        <pc:picChg chg="add mod">
          <ac:chgData name="David Fong" userId="af8d513baac0cf65" providerId="LiveId" clId="{B3177E13-F47F-42EC-850F-5D0D9E90DB90}" dt="2021-02-28T05:50:19.898" v="10866" actId="1038"/>
          <ac:picMkLst>
            <pc:docMk/>
            <pc:sldMk cId="2342556355" sldId="423"/>
            <ac:picMk id="12" creationId="{C530A493-3E33-4AD2-A467-367A9B419617}"/>
          </ac:picMkLst>
        </pc:picChg>
        <pc:picChg chg="add mod">
          <ac:chgData name="David Fong" userId="af8d513baac0cf65" providerId="LiveId" clId="{B3177E13-F47F-42EC-850F-5D0D9E90DB90}" dt="2021-02-28T05:50:11.503" v="10865" actId="1038"/>
          <ac:picMkLst>
            <pc:docMk/>
            <pc:sldMk cId="2342556355" sldId="423"/>
            <ac:picMk id="16" creationId="{521E9D6C-E790-4CC8-B734-0A0FDD36D054}"/>
          </ac:picMkLst>
        </pc:picChg>
      </pc:sldChg>
      <pc:sldChg chg="addSp delSp modSp add mod ord">
        <pc:chgData name="David Fong" userId="af8d513baac0cf65" providerId="LiveId" clId="{B3177E13-F47F-42EC-850F-5D0D9E90DB90}" dt="2021-04-12T05:13:00.939" v="14706" actId="20577"/>
        <pc:sldMkLst>
          <pc:docMk/>
          <pc:sldMk cId="2931377579" sldId="424"/>
        </pc:sldMkLst>
        <pc:spChg chg="del">
          <ac:chgData name="David Fong" userId="af8d513baac0cf65" providerId="LiveId" clId="{B3177E13-F47F-42EC-850F-5D0D9E90DB90}" dt="2021-02-25T11:34:20.011" v="4610" actId="478"/>
          <ac:spMkLst>
            <pc:docMk/>
            <pc:sldMk cId="2931377579" sldId="424"/>
            <ac:spMk id="2" creationId="{7F206A07-BC84-42BE-B5EA-70620F6EAE43}"/>
          </ac:spMkLst>
        </pc:spChg>
        <pc:spChg chg="add mod">
          <ac:chgData name="David Fong" userId="af8d513baac0cf65" providerId="LiveId" clId="{B3177E13-F47F-42EC-850F-5D0D9E90DB90}" dt="2021-02-27T14:42:49.664" v="7450" actId="1037"/>
          <ac:spMkLst>
            <pc:docMk/>
            <pc:sldMk cId="2931377579" sldId="424"/>
            <ac:spMk id="15" creationId="{CEE38A8B-F92E-4946-A372-51BB161933DA}"/>
          </ac:spMkLst>
        </pc:spChg>
        <pc:spChg chg="mod">
          <ac:chgData name="David Fong" userId="af8d513baac0cf65" providerId="LiveId" clId="{B3177E13-F47F-42EC-850F-5D0D9E90DB90}" dt="2021-04-12T05:13:00.939" v="14706" actId="20577"/>
          <ac:spMkLst>
            <pc:docMk/>
            <pc:sldMk cId="2931377579" sldId="424"/>
            <ac:spMk id="16" creationId="{6FBA02D7-2E57-49DC-BD65-C513CF88CD93}"/>
          </ac:spMkLst>
        </pc:spChg>
        <pc:spChg chg="add mod">
          <ac:chgData name="David Fong" userId="af8d513baac0cf65" providerId="LiveId" clId="{B3177E13-F47F-42EC-850F-5D0D9E90DB90}" dt="2021-02-27T14:42:49.664" v="7450" actId="1037"/>
          <ac:spMkLst>
            <pc:docMk/>
            <pc:sldMk cId="2931377579" sldId="424"/>
            <ac:spMk id="18" creationId="{6D5F1A3A-07DB-406C-B1F1-D2F7415CEF4E}"/>
          </ac:spMkLst>
        </pc:spChg>
        <pc:spChg chg="add mod">
          <ac:chgData name="David Fong" userId="af8d513baac0cf65" providerId="LiveId" clId="{B3177E13-F47F-42EC-850F-5D0D9E90DB90}" dt="2021-02-27T14:42:49.664" v="7450" actId="1037"/>
          <ac:spMkLst>
            <pc:docMk/>
            <pc:sldMk cId="2931377579" sldId="424"/>
            <ac:spMk id="20" creationId="{83BA2537-591E-4764-9C04-8104F835FED8}"/>
          </ac:spMkLst>
        </pc:spChg>
        <pc:spChg chg="del">
          <ac:chgData name="David Fong" userId="af8d513baac0cf65" providerId="LiveId" clId="{B3177E13-F47F-42EC-850F-5D0D9E90DB90}" dt="2021-02-27T14:41:40.134" v="7445" actId="478"/>
          <ac:spMkLst>
            <pc:docMk/>
            <pc:sldMk cId="2931377579" sldId="424"/>
            <ac:spMk id="24" creationId="{1787CC72-28E2-4FCA-8786-50C59D2C494D}"/>
          </ac:spMkLst>
        </pc:spChg>
        <pc:spChg chg="del mod">
          <ac:chgData name="David Fong" userId="af8d513baac0cf65" providerId="LiveId" clId="{B3177E13-F47F-42EC-850F-5D0D9E90DB90}" dt="2021-02-27T14:41:37.449" v="7444" actId="478"/>
          <ac:spMkLst>
            <pc:docMk/>
            <pc:sldMk cId="2931377579" sldId="424"/>
            <ac:spMk id="26" creationId="{CF8AA5DB-EE21-4046-A4BB-E1F9BF1036A8}"/>
          </ac:spMkLst>
        </pc:spChg>
        <pc:picChg chg="add mod">
          <ac:chgData name="David Fong" userId="af8d513baac0cf65" providerId="LiveId" clId="{B3177E13-F47F-42EC-850F-5D0D9E90DB90}" dt="2021-02-25T11:33:50.537" v="4609" actId="1038"/>
          <ac:picMkLst>
            <pc:docMk/>
            <pc:sldMk cId="2931377579" sldId="424"/>
            <ac:picMk id="4" creationId="{01FAE574-C707-4A06-AA10-3A200A39E4D5}"/>
          </ac:picMkLst>
        </pc:picChg>
        <pc:picChg chg="del">
          <ac:chgData name="David Fong" userId="af8d513baac0cf65" providerId="LiveId" clId="{B3177E13-F47F-42EC-850F-5D0D9E90DB90}" dt="2021-02-25T11:32:16.255" v="4598" actId="478"/>
          <ac:picMkLst>
            <pc:docMk/>
            <pc:sldMk cId="2931377579" sldId="424"/>
            <ac:picMk id="7" creationId="{41DE59E0-2142-451D-AD3A-97C1609F9D47}"/>
          </ac:picMkLst>
        </pc:picChg>
        <pc:picChg chg="del">
          <ac:chgData name="David Fong" userId="af8d513baac0cf65" providerId="LiveId" clId="{B3177E13-F47F-42EC-850F-5D0D9E90DB90}" dt="2021-02-25T11:32:12.534" v="4597" actId="478"/>
          <ac:picMkLst>
            <pc:docMk/>
            <pc:sldMk cId="2931377579" sldId="424"/>
            <ac:picMk id="9" creationId="{E256DE48-DD6E-4D68-936E-63E599384ACB}"/>
          </ac:picMkLst>
        </pc:picChg>
      </pc:sldChg>
      <pc:sldChg chg="addSp delSp modSp add mod">
        <pc:chgData name="David Fong" userId="af8d513baac0cf65" providerId="LiveId" clId="{B3177E13-F47F-42EC-850F-5D0D9E90DB90}" dt="2021-04-11T13:57:56.307" v="13939"/>
        <pc:sldMkLst>
          <pc:docMk/>
          <pc:sldMk cId="4094518723" sldId="425"/>
        </pc:sldMkLst>
        <pc:spChg chg="del mod">
          <ac:chgData name="David Fong" userId="af8d513baac0cf65" providerId="LiveId" clId="{B3177E13-F47F-42EC-850F-5D0D9E90DB90}" dt="2021-02-25T12:56:24.309" v="4942" actId="478"/>
          <ac:spMkLst>
            <pc:docMk/>
            <pc:sldMk cId="4094518723" sldId="425"/>
            <ac:spMk id="2" creationId="{7F206A07-BC84-42BE-B5EA-70620F6EAE43}"/>
          </ac:spMkLst>
        </pc:spChg>
        <pc:spChg chg="del">
          <ac:chgData name="David Fong" userId="af8d513baac0cf65" providerId="LiveId" clId="{B3177E13-F47F-42EC-850F-5D0D9E90DB90}" dt="2021-04-11T13:57:53.887" v="13938" actId="478"/>
          <ac:spMkLst>
            <pc:docMk/>
            <pc:sldMk cId="4094518723" sldId="425"/>
            <ac:spMk id="16" creationId="{6FBA02D7-2E57-49DC-BD65-C513CF88CD93}"/>
          </ac:spMkLst>
        </pc:spChg>
        <pc:spChg chg="del mod">
          <ac:chgData name="David Fong" userId="af8d513baac0cf65" providerId="LiveId" clId="{B3177E13-F47F-42EC-850F-5D0D9E90DB90}" dt="2021-04-11T13:57:53.887" v="13938" actId="478"/>
          <ac:spMkLst>
            <pc:docMk/>
            <pc:sldMk cId="4094518723" sldId="425"/>
            <ac:spMk id="17" creationId="{9D91421E-8BCE-4334-8CA0-77248B5F36FF}"/>
          </ac:spMkLst>
        </pc:spChg>
        <pc:spChg chg="add mod">
          <ac:chgData name="David Fong" userId="af8d513baac0cf65" providerId="LiveId" clId="{B3177E13-F47F-42EC-850F-5D0D9E90DB90}" dt="2021-04-11T13:57:56.307" v="13939"/>
          <ac:spMkLst>
            <pc:docMk/>
            <pc:sldMk cId="4094518723" sldId="425"/>
            <ac:spMk id="18" creationId="{07452EF7-5DE3-4A4E-B904-DC447EC2F8EF}"/>
          </ac:spMkLst>
        </pc:spChg>
        <pc:spChg chg="add del mod">
          <ac:chgData name="David Fong" userId="af8d513baac0cf65" providerId="LiveId" clId="{B3177E13-F47F-42EC-850F-5D0D9E90DB90}" dt="2021-04-11T13:57:53.887" v="13938" actId="478"/>
          <ac:spMkLst>
            <pc:docMk/>
            <pc:sldMk cId="4094518723" sldId="425"/>
            <ac:spMk id="22" creationId="{A47B2A15-3747-4E9E-953B-2995F6DA9CE6}"/>
          </ac:spMkLst>
        </pc:spChg>
        <pc:spChg chg="del">
          <ac:chgData name="David Fong" userId="af8d513baac0cf65" providerId="LiveId" clId="{B3177E13-F47F-42EC-850F-5D0D9E90DB90}" dt="2021-02-25T12:40:58.705" v="4873" actId="478"/>
          <ac:spMkLst>
            <pc:docMk/>
            <pc:sldMk cId="4094518723" sldId="425"/>
            <ac:spMk id="24" creationId="{1787CC72-28E2-4FCA-8786-50C59D2C494D}"/>
          </ac:spMkLst>
        </pc:spChg>
        <pc:spChg chg="add mod">
          <ac:chgData name="David Fong" userId="af8d513baac0cf65" providerId="LiveId" clId="{B3177E13-F47F-42EC-850F-5D0D9E90DB90}" dt="2021-04-11T13:57:56.307" v="13939"/>
          <ac:spMkLst>
            <pc:docMk/>
            <pc:sldMk cId="4094518723" sldId="425"/>
            <ac:spMk id="26" creationId="{3E0AD283-1568-48A4-88E5-F0632FA3B0AC}"/>
          </ac:spMkLst>
        </pc:spChg>
        <pc:spChg chg="del">
          <ac:chgData name="David Fong" userId="af8d513baac0cf65" providerId="LiveId" clId="{B3177E13-F47F-42EC-850F-5D0D9E90DB90}" dt="2021-02-25T12:40:54.422" v="4872" actId="478"/>
          <ac:spMkLst>
            <pc:docMk/>
            <pc:sldMk cId="4094518723" sldId="425"/>
            <ac:spMk id="26" creationId="{CF8AA5DB-EE21-4046-A4BB-E1F9BF1036A8}"/>
          </ac:spMkLst>
        </pc:spChg>
        <pc:spChg chg="add del mod">
          <ac:chgData name="David Fong" userId="af8d513baac0cf65" providerId="LiveId" clId="{B3177E13-F47F-42EC-850F-5D0D9E90DB90}" dt="2021-04-11T13:57:53.887" v="13938" actId="478"/>
          <ac:spMkLst>
            <pc:docMk/>
            <pc:sldMk cId="4094518723" sldId="425"/>
            <ac:spMk id="28" creationId="{E280F297-7510-442E-8495-C89C27996D8F}"/>
          </ac:spMkLst>
        </pc:spChg>
        <pc:spChg chg="add del mod">
          <ac:chgData name="David Fong" userId="af8d513baac0cf65" providerId="LiveId" clId="{B3177E13-F47F-42EC-850F-5D0D9E90DB90}" dt="2021-04-11T13:57:53.887" v="13938" actId="478"/>
          <ac:spMkLst>
            <pc:docMk/>
            <pc:sldMk cId="4094518723" sldId="425"/>
            <ac:spMk id="30" creationId="{5A0B2D02-D59B-4C75-BB54-0C8129F11702}"/>
          </ac:spMkLst>
        </pc:spChg>
        <pc:spChg chg="add mod">
          <ac:chgData name="David Fong" userId="af8d513baac0cf65" providerId="LiveId" clId="{B3177E13-F47F-42EC-850F-5D0D9E90DB90}" dt="2021-04-11T13:57:56.307" v="13939"/>
          <ac:spMkLst>
            <pc:docMk/>
            <pc:sldMk cId="4094518723" sldId="425"/>
            <ac:spMk id="34" creationId="{787473E5-7A68-495E-807D-B7304EC45DB0}"/>
          </ac:spMkLst>
        </pc:spChg>
        <pc:spChg chg="add mod">
          <ac:chgData name="David Fong" userId="af8d513baac0cf65" providerId="LiveId" clId="{B3177E13-F47F-42EC-850F-5D0D9E90DB90}" dt="2021-04-11T13:57:56.307" v="13939"/>
          <ac:spMkLst>
            <pc:docMk/>
            <pc:sldMk cId="4094518723" sldId="425"/>
            <ac:spMk id="35" creationId="{5268BAD5-0ED5-44C5-BDCF-CEFFF49EBECB}"/>
          </ac:spMkLst>
        </pc:spChg>
        <pc:spChg chg="add mod">
          <ac:chgData name="David Fong" userId="af8d513baac0cf65" providerId="LiveId" clId="{B3177E13-F47F-42EC-850F-5D0D9E90DB90}" dt="2021-04-11T13:57:56.307" v="13939"/>
          <ac:spMkLst>
            <pc:docMk/>
            <pc:sldMk cId="4094518723" sldId="425"/>
            <ac:spMk id="36" creationId="{4C8CCDB9-3C4D-4CA7-B84A-C29E408365A1}"/>
          </ac:spMkLst>
        </pc:spChg>
        <pc:picChg chg="add del mod">
          <ac:chgData name="David Fong" userId="af8d513baac0cf65" providerId="LiveId" clId="{B3177E13-F47F-42EC-850F-5D0D9E90DB90}" dt="2021-02-25T12:41:49.408" v="4880" actId="931"/>
          <ac:picMkLst>
            <pc:docMk/>
            <pc:sldMk cId="4094518723" sldId="425"/>
            <ac:picMk id="4" creationId="{EAEB0C93-95DD-4BE9-A6A7-1A2DAFB7600C}"/>
          </ac:picMkLst>
        </pc:picChg>
        <pc:picChg chg="add del mod">
          <ac:chgData name="David Fong" userId="af8d513baac0cf65" providerId="LiveId" clId="{B3177E13-F47F-42EC-850F-5D0D9E90DB90}" dt="2021-04-11T13:57:53.887" v="13938" actId="478"/>
          <ac:picMkLst>
            <pc:docMk/>
            <pc:sldMk cId="4094518723" sldId="425"/>
            <ac:picMk id="6" creationId="{3D8FB329-B5F5-41FF-A6DB-52C5E168BD4C}"/>
          </ac:picMkLst>
        </pc:picChg>
        <pc:picChg chg="del mod">
          <ac:chgData name="David Fong" userId="af8d513baac0cf65" providerId="LiveId" clId="{B3177E13-F47F-42EC-850F-5D0D9E90DB90}" dt="2021-04-11T13:57:53.887" v="13938" actId="478"/>
          <ac:picMkLst>
            <pc:docMk/>
            <pc:sldMk cId="4094518723" sldId="425"/>
            <ac:picMk id="7" creationId="{41DE59E0-2142-451D-AD3A-97C1609F9D47}"/>
          </ac:picMkLst>
        </pc:picChg>
        <pc:picChg chg="del mod">
          <ac:chgData name="David Fong" userId="af8d513baac0cf65" providerId="LiveId" clId="{B3177E13-F47F-42EC-850F-5D0D9E90DB90}" dt="2021-04-11T13:57:53.887" v="13938" actId="478"/>
          <ac:picMkLst>
            <pc:docMk/>
            <pc:sldMk cId="4094518723" sldId="425"/>
            <ac:picMk id="9" creationId="{E256DE48-DD6E-4D68-936E-63E599384ACB}"/>
          </ac:picMkLst>
        </pc:picChg>
        <pc:picChg chg="add mod">
          <ac:chgData name="David Fong" userId="af8d513baac0cf65" providerId="LiveId" clId="{B3177E13-F47F-42EC-850F-5D0D9E90DB90}" dt="2021-04-11T13:57:56.307" v="13939"/>
          <ac:picMkLst>
            <pc:docMk/>
            <pc:sldMk cId="4094518723" sldId="425"/>
            <ac:picMk id="20" creationId="{6B0081E8-4C13-44C3-A754-9B6D821B03A5}"/>
          </ac:picMkLst>
        </pc:picChg>
        <pc:picChg chg="add mod">
          <ac:chgData name="David Fong" userId="af8d513baac0cf65" providerId="LiveId" clId="{B3177E13-F47F-42EC-850F-5D0D9E90DB90}" dt="2021-04-11T13:57:56.307" v="13939"/>
          <ac:picMkLst>
            <pc:docMk/>
            <pc:sldMk cId="4094518723" sldId="425"/>
            <ac:picMk id="24" creationId="{920206FC-A6EC-4F6A-8B28-509D69A19162}"/>
          </ac:picMkLst>
        </pc:picChg>
        <pc:picChg chg="add mod">
          <ac:chgData name="David Fong" userId="af8d513baac0cf65" providerId="LiveId" clId="{B3177E13-F47F-42EC-850F-5D0D9E90DB90}" dt="2021-04-11T13:57:56.307" v="13939"/>
          <ac:picMkLst>
            <pc:docMk/>
            <pc:sldMk cId="4094518723" sldId="425"/>
            <ac:picMk id="32" creationId="{E4E98989-4E0C-47EE-AC1E-02B14D0C1F9A}"/>
          </ac:picMkLst>
        </pc:picChg>
      </pc:sldChg>
      <pc:sldChg chg="addSp delSp modSp add mod">
        <pc:chgData name="David Fong" userId="af8d513baac0cf65" providerId="LiveId" clId="{B3177E13-F47F-42EC-850F-5D0D9E90DB90}" dt="2021-04-11T14:26:47.872" v="14188" actId="1037"/>
        <pc:sldMkLst>
          <pc:docMk/>
          <pc:sldMk cId="803245932" sldId="426"/>
        </pc:sldMkLst>
        <pc:spChg chg="del">
          <ac:chgData name="David Fong" userId="af8d513baac0cf65" providerId="LiveId" clId="{B3177E13-F47F-42EC-850F-5D0D9E90DB90}" dt="2021-02-25T13:15:18.261" v="5176" actId="478"/>
          <ac:spMkLst>
            <pc:docMk/>
            <pc:sldMk cId="803245932" sldId="426"/>
            <ac:spMk id="5" creationId="{B8AE9639-7A3A-4EC3-9C5C-F6B355505B5D}"/>
          </ac:spMkLst>
        </pc:spChg>
        <pc:spChg chg="del mod">
          <ac:chgData name="David Fong" userId="af8d513baac0cf65" providerId="LiveId" clId="{B3177E13-F47F-42EC-850F-5D0D9E90DB90}" dt="2021-02-25T13:15:15.749" v="5175" actId="478"/>
          <ac:spMkLst>
            <pc:docMk/>
            <pc:sldMk cId="803245932" sldId="426"/>
            <ac:spMk id="17" creationId="{6004B87F-CB55-460B-8610-9D39023165EE}"/>
          </ac:spMkLst>
        </pc:spChg>
        <pc:spChg chg="mod">
          <ac:chgData name="David Fong" userId="af8d513baac0cf65" providerId="LiveId" clId="{B3177E13-F47F-42EC-850F-5D0D9E90DB90}" dt="2021-04-11T14:26:47.872" v="14188" actId="1037"/>
          <ac:spMkLst>
            <pc:docMk/>
            <pc:sldMk cId="803245932" sldId="426"/>
            <ac:spMk id="18" creationId="{8495B509-D3DA-4A7A-B738-B6A8AF6379EA}"/>
          </ac:spMkLst>
        </pc:spChg>
        <pc:spChg chg="add mod">
          <ac:chgData name="David Fong" userId="af8d513baac0cf65" providerId="LiveId" clId="{B3177E13-F47F-42EC-850F-5D0D9E90DB90}" dt="2021-02-25T13:19:16.097" v="5185" actId="1076"/>
          <ac:spMkLst>
            <pc:docMk/>
            <pc:sldMk cId="803245932" sldId="426"/>
            <ac:spMk id="20" creationId="{B40608B7-219A-4BBB-8500-617D6553F9EA}"/>
          </ac:spMkLst>
        </pc:spChg>
        <pc:picChg chg="add mod">
          <ac:chgData name="David Fong" userId="af8d513baac0cf65" providerId="LiveId" clId="{B3177E13-F47F-42EC-850F-5D0D9E90DB90}" dt="2021-02-28T12:27:27.568" v="11288" actId="1440"/>
          <ac:picMkLst>
            <pc:docMk/>
            <pc:sldMk cId="803245932" sldId="426"/>
            <ac:picMk id="3" creationId="{4FF7D044-D24D-43C1-93D0-72CC5FAA2151}"/>
          </ac:picMkLst>
        </pc:picChg>
        <pc:picChg chg="del">
          <ac:chgData name="David Fong" userId="af8d513baac0cf65" providerId="LiveId" clId="{B3177E13-F47F-42EC-850F-5D0D9E90DB90}" dt="2021-02-25T13:15:05.034" v="5173" actId="478"/>
          <ac:picMkLst>
            <pc:docMk/>
            <pc:sldMk cId="803245932" sldId="426"/>
            <ac:picMk id="4" creationId="{23012383-7342-4425-AFF6-CC5774DE0AB6}"/>
          </ac:picMkLst>
        </pc:picChg>
        <pc:picChg chg="del">
          <ac:chgData name="David Fong" userId="af8d513baac0cf65" providerId="LiveId" clId="{B3177E13-F47F-42EC-850F-5D0D9E90DB90}" dt="2021-02-25T13:15:35.897" v="5178" actId="478"/>
          <ac:picMkLst>
            <pc:docMk/>
            <pc:sldMk cId="803245932" sldId="426"/>
            <ac:picMk id="16" creationId="{16DD2FE9-9EE7-466F-81A4-8D1A283A3DDE}"/>
          </ac:picMkLst>
        </pc:picChg>
      </pc:sldChg>
      <pc:sldChg chg="addSp delSp modSp add del mod">
        <pc:chgData name="David Fong" userId="af8d513baac0cf65" providerId="LiveId" clId="{B3177E13-F47F-42EC-850F-5D0D9E90DB90}" dt="2021-02-28T05:46:51.243" v="10853" actId="47"/>
        <pc:sldMkLst>
          <pc:docMk/>
          <pc:sldMk cId="1490574141" sldId="427"/>
        </pc:sldMkLst>
        <pc:spChg chg="add mod">
          <ac:chgData name="David Fong" userId="af8d513baac0cf65" providerId="LiveId" clId="{B3177E13-F47F-42EC-850F-5D0D9E90DB90}" dt="2021-02-25T13:31:59.933" v="5216" actId="123"/>
          <ac:spMkLst>
            <pc:docMk/>
            <pc:sldMk cId="1490574141" sldId="427"/>
            <ac:spMk id="20" creationId="{61BC0DBB-4C11-4867-86CA-F3925F4DDE5B}"/>
          </ac:spMkLst>
        </pc:spChg>
        <pc:spChg chg="del">
          <ac:chgData name="David Fong" userId="af8d513baac0cf65" providerId="LiveId" clId="{B3177E13-F47F-42EC-850F-5D0D9E90DB90}" dt="2021-02-25T13:29:00.578" v="5201" actId="478"/>
          <ac:spMkLst>
            <pc:docMk/>
            <pc:sldMk cId="1490574141" sldId="427"/>
            <ac:spMk id="22" creationId="{A47B2A15-3747-4E9E-953B-2995F6DA9CE6}"/>
          </ac:spMkLst>
        </pc:spChg>
        <pc:spChg chg="del">
          <ac:chgData name="David Fong" userId="af8d513baac0cf65" providerId="LiveId" clId="{B3177E13-F47F-42EC-850F-5D0D9E90DB90}" dt="2021-02-25T13:28:58.917" v="5200" actId="478"/>
          <ac:spMkLst>
            <pc:docMk/>
            <pc:sldMk cId="1490574141" sldId="427"/>
            <ac:spMk id="28" creationId="{E280F297-7510-442E-8495-C89C27996D8F}"/>
          </ac:spMkLst>
        </pc:spChg>
        <pc:spChg chg="del">
          <ac:chgData name="David Fong" userId="af8d513baac0cf65" providerId="LiveId" clId="{B3177E13-F47F-42EC-850F-5D0D9E90DB90}" dt="2021-02-25T13:28:56.860" v="5199" actId="478"/>
          <ac:spMkLst>
            <pc:docMk/>
            <pc:sldMk cId="1490574141" sldId="427"/>
            <ac:spMk id="30" creationId="{5A0B2D02-D59B-4C75-BB54-0C8129F11702}"/>
          </ac:spMkLst>
        </pc:spChg>
        <pc:picChg chg="add mod">
          <ac:chgData name="David Fong" userId="af8d513baac0cf65" providerId="LiveId" clId="{B3177E13-F47F-42EC-850F-5D0D9E90DB90}" dt="2021-02-28T05:27:17.648" v="10754" actId="1076"/>
          <ac:picMkLst>
            <pc:docMk/>
            <pc:sldMk cId="1490574141" sldId="427"/>
            <ac:picMk id="3" creationId="{4FEB5EB7-1634-43D1-A9A0-726D40508CFA}"/>
          </ac:picMkLst>
        </pc:picChg>
        <pc:picChg chg="del">
          <ac:chgData name="David Fong" userId="af8d513baac0cf65" providerId="LiveId" clId="{B3177E13-F47F-42EC-850F-5D0D9E90DB90}" dt="2021-02-25T13:28:53.761" v="5197" actId="478"/>
          <ac:picMkLst>
            <pc:docMk/>
            <pc:sldMk cId="1490574141" sldId="427"/>
            <ac:picMk id="6" creationId="{3D8FB329-B5F5-41FF-A6DB-52C5E168BD4C}"/>
          </ac:picMkLst>
        </pc:picChg>
        <pc:picChg chg="del">
          <ac:chgData name="David Fong" userId="af8d513baac0cf65" providerId="LiveId" clId="{B3177E13-F47F-42EC-850F-5D0D9E90DB90}" dt="2021-02-25T13:28:52.905" v="5196" actId="478"/>
          <ac:picMkLst>
            <pc:docMk/>
            <pc:sldMk cId="1490574141" sldId="427"/>
            <ac:picMk id="7" creationId="{41DE59E0-2142-451D-AD3A-97C1609F9D47}"/>
          </ac:picMkLst>
        </pc:picChg>
        <pc:picChg chg="del">
          <ac:chgData name="David Fong" userId="af8d513baac0cf65" providerId="LiveId" clId="{B3177E13-F47F-42EC-850F-5D0D9E90DB90}" dt="2021-02-25T13:28:54.684" v="5198" actId="478"/>
          <ac:picMkLst>
            <pc:docMk/>
            <pc:sldMk cId="1490574141" sldId="427"/>
            <ac:picMk id="9" creationId="{E256DE48-DD6E-4D68-936E-63E599384ACB}"/>
          </ac:picMkLst>
        </pc:picChg>
      </pc:sldChg>
      <pc:sldChg chg="addSp delSp modSp add mod">
        <pc:chgData name="David Fong" userId="af8d513baac0cf65" providerId="LiveId" clId="{B3177E13-F47F-42EC-850F-5D0D9E90DB90}" dt="2021-04-04T14:39:33.460" v="13696" actId="1038"/>
        <pc:sldMkLst>
          <pc:docMk/>
          <pc:sldMk cId="1808564689" sldId="428"/>
        </pc:sldMkLst>
        <pc:spChg chg="del">
          <ac:chgData name="David Fong" userId="af8d513baac0cf65" providerId="LiveId" clId="{B3177E13-F47F-42EC-850F-5D0D9E90DB90}" dt="2021-02-26T11:46:04.333" v="5347" actId="478"/>
          <ac:spMkLst>
            <pc:docMk/>
            <pc:sldMk cId="1808564689" sldId="428"/>
            <ac:spMk id="2" creationId="{D73D6D57-1181-443D-A3A4-32A5EA6A81B4}"/>
          </ac:spMkLst>
        </pc:spChg>
        <pc:spChg chg="del">
          <ac:chgData name="David Fong" userId="af8d513baac0cf65" providerId="LiveId" clId="{B3177E13-F47F-42EC-850F-5D0D9E90DB90}" dt="2021-02-26T11:45:59.219" v="5346" actId="478"/>
          <ac:spMkLst>
            <pc:docMk/>
            <pc:sldMk cId="1808564689" sldId="428"/>
            <ac:spMk id="3" creationId="{E93369BB-13C9-46B3-B501-E60A7AD40EF8}"/>
          </ac:spMkLst>
        </pc:spChg>
        <pc:spChg chg="del">
          <ac:chgData name="David Fong" userId="af8d513baac0cf65" providerId="LiveId" clId="{B3177E13-F47F-42EC-850F-5D0D9E90DB90}" dt="2021-02-26T11:45:59.219" v="5346" actId="478"/>
          <ac:spMkLst>
            <pc:docMk/>
            <pc:sldMk cId="1808564689" sldId="428"/>
            <ac:spMk id="5" creationId="{212CB960-3786-47A2-8E69-785B86903464}"/>
          </ac:spMkLst>
        </pc:spChg>
        <pc:spChg chg="del">
          <ac:chgData name="David Fong" userId="af8d513baac0cf65" providerId="LiveId" clId="{B3177E13-F47F-42EC-850F-5D0D9E90DB90}" dt="2021-02-26T11:45:59.219" v="5346" actId="478"/>
          <ac:spMkLst>
            <pc:docMk/>
            <pc:sldMk cId="1808564689" sldId="428"/>
            <ac:spMk id="6" creationId="{105EBEDC-CD49-4ACE-BD5C-8DC0E9203559}"/>
          </ac:spMkLst>
        </pc:spChg>
        <pc:spChg chg="del">
          <ac:chgData name="David Fong" userId="af8d513baac0cf65" providerId="LiveId" clId="{B3177E13-F47F-42EC-850F-5D0D9E90DB90}" dt="2021-02-26T11:45:59.219" v="5346" actId="478"/>
          <ac:spMkLst>
            <pc:docMk/>
            <pc:sldMk cId="1808564689" sldId="428"/>
            <ac:spMk id="7" creationId="{B30D533C-6506-4CDE-A0A6-71C02F32258F}"/>
          </ac:spMkLst>
        </pc:spChg>
        <pc:spChg chg="del">
          <ac:chgData name="David Fong" userId="af8d513baac0cf65" providerId="LiveId" clId="{B3177E13-F47F-42EC-850F-5D0D9E90DB90}" dt="2021-02-26T11:45:59.219" v="5346" actId="478"/>
          <ac:spMkLst>
            <pc:docMk/>
            <pc:sldMk cId="1808564689" sldId="428"/>
            <ac:spMk id="8" creationId="{1F48961E-C192-490F-8D82-CA957671386D}"/>
          </ac:spMkLst>
        </pc:spChg>
        <pc:spChg chg="del">
          <ac:chgData name="David Fong" userId="af8d513baac0cf65" providerId="LiveId" clId="{B3177E13-F47F-42EC-850F-5D0D9E90DB90}" dt="2021-02-26T11:45:59.219" v="5346" actId="478"/>
          <ac:spMkLst>
            <pc:docMk/>
            <pc:sldMk cId="1808564689" sldId="428"/>
            <ac:spMk id="20" creationId="{495C9561-A782-4A4E-AE84-7378246C1961}"/>
          </ac:spMkLst>
        </pc:spChg>
        <pc:spChg chg="add mod">
          <ac:chgData name="David Fong" userId="af8d513baac0cf65" providerId="LiveId" clId="{B3177E13-F47F-42EC-850F-5D0D9E90DB90}" dt="2021-02-26T11:47:13.701" v="5379" actId="1035"/>
          <ac:spMkLst>
            <pc:docMk/>
            <pc:sldMk cId="1808564689" sldId="428"/>
            <ac:spMk id="22" creationId="{E315DDFA-AFAE-4AE6-A4BC-B74E5B8764F2}"/>
          </ac:spMkLst>
        </pc:spChg>
        <pc:picChg chg="add mod modCrop">
          <ac:chgData name="David Fong" userId="af8d513baac0cf65" providerId="LiveId" clId="{B3177E13-F47F-42EC-850F-5D0D9E90DB90}" dt="2021-04-04T14:39:33.460" v="13696" actId="1038"/>
          <ac:picMkLst>
            <pc:docMk/>
            <pc:sldMk cId="1808564689" sldId="428"/>
            <ac:picMk id="3" creationId="{C53694E1-A901-4C36-963E-A826DC8E52FE}"/>
          </ac:picMkLst>
        </pc:picChg>
        <pc:picChg chg="del">
          <ac:chgData name="David Fong" userId="af8d513baac0cf65" providerId="LiveId" clId="{B3177E13-F47F-42EC-850F-5D0D9E90DB90}" dt="2021-02-26T11:45:47.374" v="5345" actId="478"/>
          <ac:picMkLst>
            <pc:docMk/>
            <pc:sldMk cId="1808564689" sldId="428"/>
            <ac:picMk id="4" creationId="{3FA11C55-AFF0-4814-BCF5-DA007236495D}"/>
          </ac:picMkLst>
        </pc:picChg>
        <pc:picChg chg="add del mod">
          <ac:chgData name="David Fong" userId="af8d513baac0cf65" providerId="LiveId" clId="{B3177E13-F47F-42EC-850F-5D0D9E90DB90}" dt="2021-04-04T14:38:07.047" v="13630" actId="478"/>
          <ac:picMkLst>
            <pc:docMk/>
            <pc:sldMk cId="1808564689" sldId="428"/>
            <ac:picMk id="18" creationId="{B741F260-88CB-4D99-A0D6-45FD08EACCD9}"/>
          </ac:picMkLst>
        </pc:picChg>
      </pc:sldChg>
      <pc:sldChg chg="addSp delSp modSp add del mod">
        <pc:chgData name="David Fong" userId="af8d513baac0cf65" providerId="LiveId" clId="{B3177E13-F47F-42EC-850F-5D0D9E90DB90}" dt="2021-02-26T15:50:37.773" v="6288" actId="47"/>
        <pc:sldMkLst>
          <pc:docMk/>
          <pc:sldMk cId="85822501" sldId="429"/>
        </pc:sldMkLst>
        <pc:spChg chg="del">
          <ac:chgData name="David Fong" userId="af8d513baac0cf65" providerId="LiveId" clId="{B3177E13-F47F-42EC-850F-5D0D9E90DB90}" dt="2021-02-26T14:58:56.776" v="5383" actId="478"/>
          <ac:spMkLst>
            <pc:docMk/>
            <pc:sldMk cId="85822501" sldId="429"/>
            <ac:spMk id="3" creationId="{E93369BB-13C9-46B3-B501-E60A7AD40EF8}"/>
          </ac:spMkLst>
        </pc:spChg>
        <pc:spChg chg="del">
          <ac:chgData name="David Fong" userId="af8d513baac0cf65" providerId="LiveId" clId="{B3177E13-F47F-42EC-850F-5D0D9E90DB90}" dt="2021-02-26T14:58:56.776" v="5383" actId="478"/>
          <ac:spMkLst>
            <pc:docMk/>
            <pc:sldMk cId="85822501" sldId="429"/>
            <ac:spMk id="6" creationId="{105EBEDC-CD49-4ACE-BD5C-8DC0E9203559}"/>
          </ac:spMkLst>
        </pc:spChg>
        <pc:spChg chg="del">
          <ac:chgData name="David Fong" userId="af8d513baac0cf65" providerId="LiveId" clId="{B3177E13-F47F-42EC-850F-5D0D9E90DB90}" dt="2021-02-26T14:58:56.776" v="5383" actId="478"/>
          <ac:spMkLst>
            <pc:docMk/>
            <pc:sldMk cId="85822501" sldId="429"/>
            <ac:spMk id="7" creationId="{B30D533C-6506-4CDE-A0A6-71C02F32258F}"/>
          </ac:spMkLst>
        </pc:spChg>
        <pc:spChg chg="del">
          <ac:chgData name="David Fong" userId="af8d513baac0cf65" providerId="LiveId" clId="{B3177E13-F47F-42EC-850F-5D0D9E90DB90}" dt="2021-02-26T14:58:56.776" v="5383" actId="478"/>
          <ac:spMkLst>
            <pc:docMk/>
            <pc:sldMk cId="85822501" sldId="429"/>
            <ac:spMk id="8" creationId="{1F48961E-C192-490F-8D82-CA957671386D}"/>
          </ac:spMkLst>
        </pc:spChg>
        <pc:spChg chg="del">
          <ac:chgData name="David Fong" userId="af8d513baac0cf65" providerId="LiveId" clId="{B3177E13-F47F-42EC-850F-5D0D9E90DB90}" dt="2021-02-26T14:58:56.776" v="5383" actId="478"/>
          <ac:spMkLst>
            <pc:docMk/>
            <pc:sldMk cId="85822501" sldId="429"/>
            <ac:spMk id="20" creationId="{495C9561-A782-4A4E-AE84-7378246C1961}"/>
          </ac:spMkLst>
        </pc:spChg>
        <pc:spChg chg="add mod">
          <ac:chgData name="David Fong" userId="af8d513baac0cf65" providerId="LiveId" clId="{B3177E13-F47F-42EC-850F-5D0D9E90DB90}" dt="2021-02-26T15:03:55.017" v="5401" actId="1076"/>
          <ac:spMkLst>
            <pc:docMk/>
            <pc:sldMk cId="85822501" sldId="429"/>
            <ac:spMk id="22" creationId="{0BF00875-810B-47E7-9064-A4E6379352D9}"/>
          </ac:spMkLst>
        </pc:spChg>
        <pc:spChg chg="add mod">
          <ac:chgData name="David Fong" userId="af8d513baac0cf65" providerId="LiveId" clId="{B3177E13-F47F-42EC-850F-5D0D9E90DB90}" dt="2021-02-26T15:04:50.350" v="5403" actId="1076"/>
          <ac:spMkLst>
            <pc:docMk/>
            <pc:sldMk cId="85822501" sldId="429"/>
            <ac:spMk id="24" creationId="{021D9EF3-CD50-4D0A-AA89-D00999F483E1}"/>
          </ac:spMkLst>
        </pc:spChg>
        <pc:spChg chg="add mod">
          <ac:chgData name="David Fong" userId="af8d513baac0cf65" providerId="LiveId" clId="{B3177E13-F47F-42EC-850F-5D0D9E90DB90}" dt="2021-02-26T15:04:02.886" v="5402" actId="1076"/>
          <ac:spMkLst>
            <pc:docMk/>
            <pc:sldMk cId="85822501" sldId="429"/>
            <ac:spMk id="26" creationId="{D8B778E2-A0B2-4C4C-B493-FC221B607A50}"/>
          </ac:spMkLst>
        </pc:spChg>
        <pc:spChg chg="add mod">
          <ac:chgData name="David Fong" userId="af8d513baac0cf65" providerId="LiveId" clId="{B3177E13-F47F-42EC-850F-5D0D9E90DB90}" dt="2021-02-26T15:05:05.876" v="5405" actId="1076"/>
          <ac:spMkLst>
            <pc:docMk/>
            <pc:sldMk cId="85822501" sldId="429"/>
            <ac:spMk id="28" creationId="{A2F799AD-F9A2-4B08-9C32-B7E8BE6B7321}"/>
          </ac:spMkLst>
        </pc:spChg>
        <pc:spChg chg="add mod">
          <ac:chgData name="David Fong" userId="af8d513baac0cf65" providerId="LiveId" clId="{B3177E13-F47F-42EC-850F-5D0D9E90DB90}" dt="2021-02-26T15:06:42.806" v="5407" actId="1076"/>
          <ac:spMkLst>
            <pc:docMk/>
            <pc:sldMk cId="85822501" sldId="429"/>
            <ac:spMk id="30" creationId="{4486BFA0-86B5-40CA-B23A-27EC96A8C5F3}"/>
          </ac:spMkLst>
        </pc:spChg>
        <pc:picChg chg="del">
          <ac:chgData name="David Fong" userId="af8d513baac0cf65" providerId="LiveId" clId="{B3177E13-F47F-42EC-850F-5D0D9E90DB90}" dt="2021-02-26T14:58:42.324" v="5382" actId="478"/>
          <ac:picMkLst>
            <pc:docMk/>
            <pc:sldMk cId="85822501" sldId="429"/>
            <ac:picMk id="4" creationId="{3FA11C55-AFF0-4814-BCF5-DA007236495D}"/>
          </ac:picMkLst>
        </pc:picChg>
      </pc:sldChg>
      <pc:sldChg chg="addSp delSp modSp add mod">
        <pc:chgData name="David Fong" userId="af8d513baac0cf65" providerId="LiveId" clId="{B3177E13-F47F-42EC-850F-5D0D9E90DB90}" dt="2021-04-11T13:23:30.256" v="13792"/>
        <pc:sldMkLst>
          <pc:docMk/>
          <pc:sldMk cId="3766334729" sldId="430"/>
        </pc:sldMkLst>
        <pc:spChg chg="del">
          <ac:chgData name="David Fong" userId="af8d513baac0cf65" providerId="LiveId" clId="{B3177E13-F47F-42EC-850F-5D0D9E90DB90}" dt="2021-02-26T15:07:02.118" v="5408" actId="478"/>
          <ac:spMkLst>
            <pc:docMk/>
            <pc:sldMk cId="3766334729" sldId="430"/>
            <ac:spMk id="2" creationId="{D73D6D57-1181-443D-A3A4-32A5EA6A81B4}"/>
          </ac:spMkLst>
        </pc:spChg>
        <pc:spChg chg="del">
          <ac:chgData name="David Fong" userId="af8d513baac0cf65" providerId="LiveId" clId="{B3177E13-F47F-42EC-850F-5D0D9E90DB90}" dt="2021-02-26T15:07:02.118" v="5408" actId="478"/>
          <ac:spMkLst>
            <pc:docMk/>
            <pc:sldMk cId="3766334729" sldId="430"/>
            <ac:spMk id="3" creationId="{E93369BB-13C9-46B3-B501-E60A7AD40EF8}"/>
          </ac:spMkLst>
        </pc:spChg>
        <pc:spChg chg="del">
          <ac:chgData name="David Fong" userId="af8d513baac0cf65" providerId="LiveId" clId="{B3177E13-F47F-42EC-850F-5D0D9E90DB90}" dt="2021-02-26T15:07:02.118" v="5408" actId="478"/>
          <ac:spMkLst>
            <pc:docMk/>
            <pc:sldMk cId="3766334729" sldId="430"/>
            <ac:spMk id="5" creationId="{212CB960-3786-47A2-8E69-785B86903464}"/>
          </ac:spMkLst>
        </pc:spChg>
        <pc:spChg chg="del">
          <ac:chgData name="David Fong" userId="af8d513baac0cf65" providerId="LiveId" clId="{B3177E13-F47F-42EC-850F-5D0D9E90DB90}" dt="2021-02-26T15:07:02.118" v="5408" actId="478"/>
          <ac:spMkLst>
            <pc:docMk/>
            <pc:sldMk cId="3766334729" sldId="430"/>
            <ac:spMk id="6" creationId="{105EBEDC-CD49-4ACE-BD5C-8DC0E9203559}"/>
          </ac:spMkLst>
        </pc:spChg>
        <pc:spChg chg="del">
          <ac:chgData name="David Fong" userId="af8d513baac0cf65" providerId="LiveId" clId="{B3177E13-F47F-42EC-850F-5D0D9E90DB90}" dt="2021-02-26T15:07:02.118" v="5408" actId="478"/>
          <ac:spMkLst>
            <pc:docMk/>
            <pc:sldMk cId="3766334729" sldId="430"/>
            <ac:spMk id="7" creationId="{B30D533C-6506-4CDE-A0A6-71C02F32258F}"/>
          </ac:spMkLst>
        </pc:spChg>
        <pc:spChg chg="del">
          <ac:chgData name="David Fong" userId="af8d513baac0cf65" providerId="LiveId" clId="{B3177E13-F47F-42EC-850F-5D0D9E90DB90}" dt="2021-02-26T15:07:02.118" v="5408" actId="478"/>
          <ac:spMkLst>
            <pc:docMk/>
            <pc:sldMk cId="3766334729" sldId="430"/>
            <ac:spMk id="8" creationId="{1F48961E-C192-490F-8D82-CA957671386D}"/>
          </ac:spMkLst>
        </pc:spChg>
        <pc:spChg chg="add del mod">
          <ac:chgData name="David Fong" userId="af8d513baac0cf65" providerId="LiveId" clId="{B3177E13-F47F-42EC-850F-5D0D9E90DB90}" dt="2021-04-11T13:23:28.931" v="13791" actId="478"/>
          <ac:spMkLst>
            <pc:docMk/>
            <pc:sldMk cId="3766334729" sldId="430"/>
            <ac:spMk id="13" creationId="{5362B8A2-CC9F-4616-A584-EB325589C953}"/>
          </ac:spMkLst>
        </pc:spChg>
        <pc:spChg chg="add mod">
          <ac:chgData name="David Fong" userId="af8d513baac0cf65" providerId="LiveId" clId="{B3177E13-F47F-42EC-850F-5D0D9E90DB90}" dt="2021-04-11T13:23:30.256" v="13792"/>
          <ac:spMkLst>
            <pc:docMk/>
            <pc:sldMk cId="3766334729" sldId="430"/>
            <ac:spMk id="14" creationId="{30768D33-FDB5-4137-BF76-8D6B72EE2CEB}"/>
          </ac:spMkLst>
        </pc:spChg>
        <pc:spChg chg="del">
          <ac:chgData name="David Fong" userId="af8d513baac0cf65" providerId="LiveId" clId="{B3177E13-F47F-42EC-850F-5D0D9E90DB90}" dt="2021-02-26T15:07:02.118" v="5408" actId="478"/>
          <ac:spMkLst>
            <pc:docMk/>
            <pc:sldMk cId="3766334729" sldId="430"/>
            <ac:spMk id="20" creationId="{495C9561-A782-4A4E-AE84-7378246C1961}"/>
          </ac:spMkLst>
        </pc:spChg>
        <pc:spChg chg="add mod">
          <ac:chgData name="David Fong" userId="af8d513baac0cf65" providerId="LiveId" clId="{B3177E13-F47F-42EC-850F-5D0D9E90DB90}" dt="2021-04-02T06:02:27.771" v="11902" actId="20577"/>
          <ac:spMkLst>
            <pc:docMk/>
            <pc:sldMk cId="3766334729" sldId="430"/>
            <ac:spMk id="22" creationId="{0DCA9CE1-7F01-49FF-996D-857BC2DAFE36}"/>
          </ac:spMkLst>
        </pc:spChg>
        <pc:spChg chg="add mod">
          <ac:chgData name="David Fong" userId="af8d513baac0cf65" providerId="LiveId" clId="{B3177E13-F47F-42EC-850F-5D0D9E90DB90}" dt="2021-04-02T06:04:23.548" v="12045" actId="20577"/>
          <ac:spMkLst>
            <pc:docMk/>
            <pc:sldMk cId="3766334729" sldId="430"/>
            <ac:spMk id="24" creationId="{0AE05B4F-C25F-4C5C-BDA8-96B59BC04FD1}"/>
          </ac:spMkLst>
        </pc:spChg>
        <pc:spChg chg="add del mod">
          <ac:chgData name="David Fong" userId="af8d513baac0cf65" providerId="LiveId" clId="{B3177E13-F47F-42EC-850F-5D0D9E90DB90}" dt="2021-02-26T15:54:32.215" v="6290" actId="478"/>
          <ac:spMkLst>
            <pc:docMk/>
            <pc:sldMk cId="3766334729" sldId="430"/>
            <ac:spMk id="26" creationId="{B58E94B7-34D8-4FD7-813E-13C0EC48D418}"/>
          </ac:spMkLst>
        </pc:spChg>
        <pc:spChg chg="add del mod">
          <ac:chgData name="David Fong" userId="af8d513baac0cf65" providerId="LiveId" clId="{B3177E13-F47F-42EC-850F-5D0D9E90DB90}" dt="2021-02-26T15:54:34.739" v="6291" actId="478"/>
          <ac:spMkLst>
            <pc:docMk/>
            <pc:sldMk cId="3766334729" sldId="430"/>
            <ac:spMk id="28" creationId="{BB3212BE-85E2-43F4-A10D-6A2BB5A5BE6A}"/>
          </ac:spMkLst>
        </pc:spChg>
        <pc:spChg chg="add mod">
          <ac:chgData name="David Fong" userId="af8d513baac0cf65" providerId="LiveId" clId="{B3177E13-F47F-42EC-850F-5D0D9E90DB90}" dt="2021-04-02T06:08:04.561" v="12050" actId="122"/>
          <ac:spMkLst>
            <pc:docMk/>
            <pc:sldMk cId="3766334729" sldId="430"/>
            <ac:spMk id="30" creationId="{D6686428-3E5F-446F-93E9-1C97C10D763A}"/>
          </ac:spMkLst>
        </pc:spChg>
        <pc:picChg chg="del">
          <ac:chgData name="David Fong" userId="af8d513baac0cf65" providerId="LiveId" clId="{B3177E13-F47F-42EC-850F-5D0D9E90DB90}" dt="2021-02-26T15:07:02.118" v="5408" actId="478"/>
          <ac:picMkLst>
            <pc:docMk/>
            <pc:sldMk cId="3766334729" sldId="430"/>
            <ac:picMk id="4" creationId="{3FA11C55-AFF0-4814-BCF5-DA007236495D}"/>
          </ac:picMkLst>
        </pc:picChg>
      </pc:sldChg>
      <pc:sldChg chg="addSp delSp modSp add del mod">
        <pc:chgData name="David Fong" userId="af8d513baac0cf65" providerId="LiveId" clId="{B3177E13-F47F-42EC-850F-5D0D9E90DB90}" dt="2021-02-26T16:07:03.651" v="6521" actId="47"/>
        <pc:sldMkLst>
          <pc:docMk/>
          <pc:sldMk cId="2447189370" sldId="431"/>
        </pc:sldMkLst>
        <pc:spChg chg="del">
          <ac:chgData name="David Fong" userId="af8d513baac0cf65" providerId="LiveId" clId="{B3177E13-F47F-42EC-850F-5D0D9E90DB90}" dt="2021-02-26T15:17:44.867" v="5621" actId="478"/>
          <ac:spMkLst>
            <pc:docMk/>
            <pc:sldMk cId="2447189370" sldId="431"/>
            <ac:spMk id="3" creationId="{E93369BB-13C9-46B3-B501-E60A7AD40EF8}"/>
          </ac:spMkLst>
        </pc:spChg>
        <pc:spChg chg="del">
          <ac:chgData name="David Fong" userId="af8d513baac0cf65" providerId="LiveId" clId="{B3177E13-F47F-42EC-850F-5D0D9E90DB90}" dt="2021-02-26T15:17:44.867" v="5621" actId="478"/>
          <ac:spMkLst>
            <pc:docMk/>
            <pc:sldMk cId="2447189370" sldId="431"/>
            <ac:spMk id="6" creationId="{105EBEDC-CD49-4ACE-BD5C-8DC0E9203559}"/>
          </ac:spMkLst>
        </pc:spChg>
        <pc:spChg chg="del">
          <ac:chgData name="David Fong" userId="af8d513baac0cf65" providerId="LiveId" clId="{B3177E13-F47F-42EC-850F-5D0D9E90DB90}" dt="2021-02-26T15:17:44.867" v="5621" actId="478"/>
          <ac:spMkLst>
            <pc:docMk/>
            <pc:sldMk cId="2447189370" sldId="431"/>
            <ac:spMk id="7" creationId="{B30D533C-6506-4CDE-A0A6-71C02F32258F}"/>
          </ac:spMkLst>
        </pc:spChg>
        <pc:spChg chg="del">
          <ac:chgData name="David Fong" userId="af8d513baac0cf65" providerId="LiveId" clId="{B3177E13-F47F-42EC-850F-5D0D9E90DB90}" dt="2021-02-26T15:17:44.867" v="5621" actId="478"/>
          <ac:spMkLst>
            <pc:docMk/>
            <pc:sldMk cId="2447189370" sldId="431"/>
            <ac:spMk id="8" creationId="{1F48961E-C192-490F-8D82-CA957671386D}"/>
          </ac:spMkLst>
        </pc:spChg>
        <pc:spChg chg="del">
          <ac:chgData name="David Fong" userId="af8d513baac0cf65" providerId="LiveId" clId="{B3177E13-F47F-42EC-850F-5D0D9E90DB90}" dt="2021-02-26T15:17:44.867" v="5621" actId="478"/>
          <ac:spMkLst>
            <pc:docMk/>
            <pc:sldMk cId="2447189370" sldId="431"/>
            <ac:spMk id="20" creationId="{495C9561-A782-4A4E-AE84-7378246C1961}"/>
          </ac:spMkLst>
        </pc:spChg>
        <pc:spChg chg="add del mod">
          <ac:chgData name="David Fong" userId="af8d513baac0cf65" providerId="LiveId" clId="{B3177E13-F47F-42EC-850F-5D0D9E90DB90}" dt="2021-02-26T16:03:29.508" v="6380" actId="21"/>
          <ac:spMkLst>
            <pc:docMk/>
            <pc:sldMk cId="2447189370" sldId="431"/>
            <ac:spMk id="22" creationId="{6D1DB4CF-63DC-4DB5-B7EF-0BA60C82A6A3}"/>
          </ac:spMkLst>
        </pc:spChg>
        <pc:spChg chg="add mod">
          <ac:chgData name="David Fong" userId="af8d513baac0cf65" providerId="LiveId" clId="{B3177E13-F47F-42EC-850F-5D0D9E90DB90}" dt="2021-02-26T15:19:09.179" v="5625" actId="1076"/>
          <ac:spMkLst>
            <pc:docMk/>
            <pc:sldMk cId="2447189370" sldId="431"/>
            <ac:spMk id="24" creationId="{0C9DF2C4-1BE8-4B7B-93FA-FE1A26EA58F9}"/>
          </ac:spMkLst>
        </pc:spChg>
        <pc:picChg chg="del">
          <ac:chgData name="David Fong" userId="af8d513baac0cf65" providerId="LiveId" clId="{B3177E13-F47F-42EC-850F-5D0D9E90DB90}" dt="2021-02-26T15:17:39.483" v="5620" actId="478"/>
          <ac:picMkLst>
            <pc:docMk/>
            <pc:sldMk cId="2447189370" sldId="431"/>
            <ac:picMk id="4" creationId="{3FA11C55-AFF0-4814-BCF5-DA007236495D}"/>
          </ac:picMkLst>
        </pc:picChg>
      </pc:sldChg>
      <pc:sldChg chg="addSp delSp modSp add mod ord">
        <pc:chgData name="David Fong" userId="af8d513baac0cf65" providerId="LiveId" clId="{B3177E13-F47F-42EC-850F-5D0D9E90DB90}" dt="2021-04-11T13:21:28.356" v="13788" actId="1037"/>
        <pc:sldMkLst>
          <pc:docMk/>
          <pc:sldMk cId="838769603" sldId="432"/>
        </pc:sldMkLst>
        <pc:spChg chg="mod">
          <ac:chgData name="David Fong" userId="af8d513baac0cf65" providerId="LiveId" clId="{B3177E13-F47F-42EC-850F-5D0D9E90DB90}" dt="2021-04-11T13:21:28.356" v="13788" actId="1037"/>
          <ac:spMkLst>
            <pc:docMk/>
            <pc:sldMk cId="838769603" sldId="432"/>
            <ac:spMk id="2" creationId="{D73D6D57-1181-443D-A3A4-32A5EA6A81B4}"/>
          </ac:spMkLst>
        </pc:spChg>
        <pc:spChg chg="mod">
          <ac:chgData name="David Fong" userId="af8d513baac0cf65" providerId="LiveId" clId="{B3177E13-F47F-42EC-850F-5D0D9E90DB90}" dt="2021-04-02T05:41:56.506" v="11421" actId="1036"/>
          <ac:spMkLst>
            <pc:docMk/>
            <pc:sldMk cId="838769603" sldId="432"/>
            <ac:spMk id="3" creationId="{E93369BB-13C9-46B3-B501-E60A7AD40EF8}"/>
          </ac:spMkLst>
        </pc:spChg>
        <pc:spChg chg="mod">
          <ac:chgData name="David Fong" userId="af8d513baac0cf65" providerId="LiveId" clId="{B3177E13-F47F-42EC-850F-5D0D9E90DB90}" dt="2021-04-02T05:59:12.826" v="11896" actId="122"/>
          <ac:spMkLst>
            <pc:docMk/>
            <pc:sldMk cId="838769603" sldId="432"/>
            <ac:spMk id="5" creationId="{212CB960-3786-47A2-8E69-785B86903464}"/>
          </ac:spMkLst>
        </pc:spChg>
        <pc:spChg chg="mod">
          <ac:chgData name="David Fong" userId="af8d513baac0cf65" providerId="LiveId" clId="{B3177E13-F47F-42EC-850F-5D0D9E90DB90}" dt="2021-04-02T05:41:56.506" v="11421" actId="1036"/>
          <ac:spMkLst>
            <pc:docMk/>
            <pc:sldMk cId="838769603" sldId="432"/>
            <ac:spMk id="6" creationId="{105EBEDC-CD49-4ACE-BD5C-8DC0E9203559}"/>
          </ac:spMkLst>
        </pc:spChg>
        <pc:spChg chg="mod">
          <ac:chgData name="David Fong" userId="af8d513baac0cf65" providerId="LiveId" clId="{B3177E13-F47F-42EC-850F-5D0D9E90DB90}" dt="2021-04-02T05:40:56.010" v="11362" actId="1035"/>
          <ac:spMkLst>
            <pc:docMk/>
            <pc:sldMk cId="838769603" sldId="432"/>
            <ac:spMk id="7" creationId="{B30D533C-6506-4CDE-A0A6-71C02F32258F}"/>
          </ac:spMkLst>
        </pc:spChg>
        <pc:spChg chg="mod">
          <ac:chgData name="David Fong" userId="af8d513baac0cf65" providerId="LiveId" clId="{B3177E13-F47F-42EC-850F-5D0D9E90DB90}" dt="2021-04-02T05:40:56.010" v="11362" actId="1035"/>
          <ac:spMkLst>
            <pc:docMk/>
            <pc:sldMk cId="838769603" sldId="432"/>
            <ac:spMk id="8" creationId="{1F48961E-C192-490F-8D82-CA957671386D}"/>
          </ac:spMkLst>
        </pc:spChg>
        <pc:spChg chg="add del mod">
          <ac:chgData name="David Fong" userId="af8d513baac0cf65" providerId="LiveId" clId="{B3177E13-F47F-42EC-850F-5D0D9E90DB90}" dt="2021-04-02T05:40:10.525" v="11302"/>
          <ac:spMkLst>
            <pc:docMk/>
            <pc:sldMk cId="838769603" sldId="432"/>
            <ac:spMk id="9" creationId="{CBAFB4FD-5727-44D6-8F63-692ABD0081FE}"/>
          </ac:spMkLst>
        </pc:spChg>
        <pc:spChg chg="add mod">
          <ac:chgData name="David Fong" userId="af8d513baac0cf65" providerId="LiveId" clId="{B3177E13-F47F-42EC-850F-5D0D9E90DB90}" dt="2021-04-02T05:57:18.333" v="11886" actId="123"/>
          <ac:spMkLst>
            <pc:docMk/>
            <pc:sldMk cId="838769603" sldId="432"/>
            <ac:spMk id="10" creationId="{DBDCB954-93F3-4AA2-A0F0-9DD7A4ECF986}"/>
          </ac:spMkLst>
        </pc:spChg>
        <pc:spChg chg="del">
          <ac:chgData name="David Fong" userId="af8d513baac0cf65" providerId="LiveId" clId="{B3177E13-F47F-42EC-850F-5D0D9E90DB90}" dt="2021-04-02T05:39:01.196" v="11295" actId="478"/>
          <ac:spMkLst>
            <pc:docMk/>
            <pc:sldMk cId="838769603" sldId="432"/>
            <ac:spMk id="20" creationId="{495C9561-A782-4A4E-AE84-7378246C1961}"/>
          </ac:spMkLst>
        </pc:spChg>
        <pc:picChg chg="mod">
          <ac:chgData name="David Fong" userId="af8d513baac0cf65" providerId="LiveId" clId="{B3177E13-F47F-42EC-850F-5D0D9E90DB90}" dt="2021-04-02T05:39:42.238" v="11299" actId="1076"/>
          <ac:picMkLst>
            <pc:docMk/>
            <pc:sldMk cId="838769603" sldId="432"/>
            <ac:picMk id="4" creationId="{3FA11C55-AFF0-4814-BCF5-DA007236495D}"/>
          </ac:picMkLst>
        </pc:picChg>
      </pc:sldChg>
      <pc:sldChg chg="addSp delSp modSp add mod ord">
        <pc:chgData name="David Fong" userId="af8d513baac0cf65" providerId="LiveId" clId="{B3177E13-F47F-42EC-850F-5D0D9E90DB90}" dt="2021-04-09T12:15:18.320" v="13757" actId="478"/>
        <pc:sldMkLst>
          <pc:docMk/>
          <pc:sldMk cId="834609829" sldId="433"/>
        </pc:sldMkLst>
        <pc:spChg chg="del">
          <ac:chgData name="David Fong" userId="af8d513baac0cf65" providerId="LiveId" clId="{B3177E13-F47F-42EC-850F-5D0D9E90DB90}" dt="2021-02-26T15:25:22.176" v="5628" actId="478"/>
          <ac:spMkLst>
            <pc:docMk/>
            <pc:sldMk cId="834609829" sldId="433"/>
            <ac:spMk id="2" creationId="{D73D6D57-1181-443D-A3A4-32A5EA6A81B4}"/>
          </ac:spMkLst>
        </pc:spChg>
        <pc:spChg chg="del">
          <ac:chgData name="David Fong" userId="af8d513baac0cf65" providerId="LiveId" clId="{B3177E13-F47F-42EC-850F-5D0D9E90DB90}" dt="2021-02-26T15:25:22.176" v="5628" actId="478"/>
          <ac:spMkLst>
            <pc:docMk/>
            <pc:sldMk cId="834609829" sldId="433"/>
            <ac:spMk id="3" creationId="{E93369BB-13C9-46B3-B501-E60A7AD40EF8}"/>
          </ac:spMkLst>
        </pc:spChg>
        <pc:spChg chg="del">
          <ac:chgData name="David Fong" userId="af8d513baac0cf65" providerId="LiveId" clId="{B3177E13-F47F-42EC-850F-5D0D9E90DB90}" dt="2021-02-26T15:25:22.176" v="5628" actId="478"/>
          <ac:spMkLst>
            <pc:docMk/>
            <pc:sldMk cId="834609829" sldId="433"/>
            <ac:spMk id="5" creationId="{212CB960-3786-47A2-8E69-785B86903464}"/>
          </ac:spMkLst>
        </pc:spChg>
        <pc:spChg chg="del">
          <ac:chgData name="David Fong" userId="af8d513baac0cf65" providerId="LiveId" clId="{B3177E13-F47F-42EC-850F-5D0D9E90DB90}" dt="2021-02-26T15:25:22.176" v="5628" actId="478"/>
          <ac:spMkLst>
            <pc:docMk/>
            <pc:sldMk cId="834609829" sldId="433"/>
            <ac:spMk id="6" creationId="{105EBEDC-CD49-4ACE-BD5C-8DC0E9203559}"/>
          </ac:spMkLst>
        </pc:spChg>
        <pc:spChg chg="del">
          <ac:chgData name="David Fong" userId="af8d513baac0cf65" providerId="LiveId" clId="{B3177E13-F47F-42EC-850F-5D0D9E90DB90}" dt="2021-02-26T15:25:22.176" v="5628" actId="478"/>
          <ac:spMkLst>
            <pc:docMk/>
            <pc:sldMk cId="834609829" sldId="433"/>
            <ac:spMk id="7" creationId="{B30D533C-6506-4CDE-A0A6-71C02F32258F}"/>
          </ac:spMkLst>
        </pc:spChg>
        <pc:spChg chg="del">
          <ac:chgData name="David Fong" userId="af8d513baac0cf65" providerId="LiveId" clId="{B3177E13-F47F-42EC-850F-5D0D9E90DB90}" dt="2021-02-26T15:25:22.176" v="5628" actId="478"/>
          <ac:spMkLst>
            <pc:docMk/>
            <pc:sldMk cId="834609829" sldId="433"/>
            <ac:spMk id="8" creationId="{1F48961E-C192-490F-8D82-CA957671386D}"/>
          </ac:spMkLst>
        </pc:spChg>
        <pc:spChg chg="add mod">
          <ac:chgData name="David Fong" userId="af8d513baac0cf65" providerId="LiveId" clId="{B3177E13-F47F-42EC-850F-5D0D9E90DB90}" dt="2021-02-26T15:32:16.055" v="5796" actId="1076"/>
          <ac:spMkLst>
            <pc:docMk/>
            <pc:sldMk cId="834609829" sldId="433"/>
            <ac:spMk id="9" creationId="{D7023298-86F3-44D2-A5E9-CC421257FA48}"/>
          </ac:spMkLst>
        </pc:spChg>
        <pc:spChg chg="del">
          <ac:chgData name="David Fong" userId="af8d513baac0cf65" providerId="LiveId" clId="{B3177E13-F47F-42EC-850F-5D0D9E90DB90}" dt="2021-02-26T15:25:22.176" v="5628" actId="478"/>
          <ac:spMkLst>
            <pc:docMk/>
            <pc:sldMk cId="834609829" sldId="433"/>
            <ac:spMk id="20" creationId="{495C9561-A782-4A4E-AE84-7378246C1961}"/>
          </ac:spMkLst>
        </pc:spChg>
        <pc:spChg chg="add mod">
          <ac:chgData name="David Fong" userId="af8d513baac0cf65" providerId="LiveId" clId="{B3177E13-F47F-42EC-850F-5D0D9E90DB90}" dt="2021-02-28T15:31:14.699" v="11294" actId="20577"/>
          <ac:spMkLst>
            <pc:docMk/>
            <pc:sldMk cId="834609829" sldId="433"/>
            <ac:spMk id="26" creationId="{F4BE55AA-733F-473E-BD08-50F5D2C53C70}"/>
          </ac:spMkLst>
        </pc:spChg>
        <pc:spChg chg="add mod">
          <ac:chgData name="David Fong" userId="af8d513baac0cf65" providerId="LiveId" clId="{B3177E13-F47F-42EC-850F-5D0D9E90DB90}" dt="2021-02-26T15:34:57.497" v="5929" actId="1076"/>
          <ac:spMkLst>
            <pc:docMk/>
            <pc:sldMk cId="834609829" sldId="433"/>
            <ac:spMk id="28" creationId="{58FEF12D-8739-4EE8-9572-98459EB95E15}"/>
          </ac:spMkLst>
        </pc:spChg>
        <pc:spChg chg="add mod">
          <ac:chgData name="David Fong" userId="af8d513baac0cf65" providerId="LiveId" clId="{B3177E13-F47F-42EC-850F-5D0D9E90DB90}" dt="2021-04-09T12:14:54.831" v="13756" actId="123"/>
          <ac:spMkLst>
            <pc:docMk/>
            <pc:sldMk cId="834609829" sldId="433"/>
            <ac:spMk id="30" creationId="{1CC9008A-EC91-47B6-BF54-F3C4BED27787}"/>
          </ac:spMkLst>
        </pc:spChg>
        <pc:picChg chg="add mod">
          <ac:chgData name="David Fong" userId="af8d513baac0cf65" providerId="LiveId" clId="{B3177E13-F47F-42EC-850F-5D0D9E90DB90}" dt="2021-04-09T12:14:21.048" v="13754" actId="1037"/>
          <ac:picMkLst>
            <pc:docMk/>
            <pc:sldMk cId="834609829" sldId="433"/>
            <ac:picMk id="3" creationId="{8BE4562A-F1FF-4706-A585-A4B388C01C9D}"/>
          </ac:picMkLst>
        </pc:picChg>
        <pc:picChg chg="del">
          <ac:chgData name="David Fong" userId="af8d513baac0cf65" providerId="LiveId" clId="{B3177E13-F47F-42EC-850F-5D0D9E90DB90}" dt="2021-02-26T15:25:22.176" v="5628" actId="478"/>
          <ac:picMkLst>
            <pc:docMk/>
            <pc:sldMk cId="834609829" sldId="433"/>
            <ac:picMk id="4" creationId="{3FA11C55-AFF0-4814-BCF5-DA007236495D}"/>
          </ac:picMkLst>
        </pc:picChg>
        <pc:picChg chg="add mod">
          <ac:chgData name="David Fong" userId="af8d513baac0cf65" providerId="LiveId" clId="{B3177E13-F47F-42EC-850F-5D0D9E90DB90}" dt="2021-02-26T15:28:05.967" v="5657" actId="1035"/>
          <ac:picMkLst>
            <pc:docMk/>
            <pc:sldMk cId="834609829" sldId="433"/>
            <ac:picMk id="18" creationId="{46C59520-7C0D-4A23-B92A-11DE0BA16532}"/>
          </ac:picMkLst>
        </pc:picChg>
        <pc:picChg chg="add mod">
          <ac:chgData name="David Fong" userId="af8d513baac0cf65" providerId="LiveId" clId="{B3177E13-F47F-42EC-850F-5D0D9E90DB90}" dt="2021-02-26T15:31:48.388" v="5795" actId="1076"/>
          <ac:picMkLst>
            <pc:docMk/>
            <pc:sldMk cId="834609829" sldId="433"/>
            <ac:picMk id="22" creationId="{DF4B60F0-445F-48DE-BBE8-2E84308139B4}"/>
          </ac:picMkLst>
        </pc:picChg>
        <pc:picChg chg="add del mod">
          <ac:chgData name="David Fong" userId="af8d513baac0cf65" providerId="LiveId" clId="{B3177E13-F47F-42EC-850F-5D0D9E90DB90}" dt="2021-04-09T12:15:18.320" v="13757" actId="478"/>
          <ac:picMkLst>
            <pc:docMk/>
            <pc:sldMk cId="834609829" sldId="433"/>
            <ac:picMk id="24" creationId="{26DEB1EF-6D2E-4349-AD54-E79170750F84}"/>
          </ac:picMkLst>
        </pc:picChg>
      </pc:sldChg>
      <pc:sldChg chg="addSp delSp modSp add mod">
        <pc:chgData name="David Fong" userId="af8d513baac0cf65" providerId="LiveId" clId="{B3177E13-F47F-42EC-850F-5D0D9E90DB90}" dt="2021-04-11T13:22:35.132" v="13790"/>
        <pc:sldMkLst>
          <pc:docMk/>
          <pc:sldMk cId="3179405364" sldId="434"/>
        </pc:sldMkLst>
        <pc:spChg chg="del mod">
          <ac:chgData name="David Fong" userId="af8d513baac0cf65" providerId="LiveId" clId="{B3177E13-F47F-42EC-850F-5D0D9E90DB90}" dt="2021-04-11T13:22:21.505" v="13789" actId="478"/>
          <ac:spMkLst>
            <pc:docMk/>
            <pc:sldMk cId="3179405364" sldId="434"/>
            <ac:spMk id="2" creationId="{D73D6D57-1181-443D-A3A4-32A5EA6A81B4}"/>
          </ac:spMkLst>
        </pc:spChg>
        <pc:spChg chg="mod">
          <ac:chgData name="David Fong" userId="af8d513baac0cf65" providerId="LiveId" clId="{B3177E13-F47F-42EC-850F-5D0D9E90DB90}" dt="2021-04-02T06:08:11.823" v="12051" actId="122"/>
          <ac:spMkLst>
            <pc:docMk/>
            <pc:sldMk cId="3179405364" sldId="434"/>
            <ac:spMk id="5" creationId="{212CB960-3786-47A2-8E69-785B86903464}"/>
          </ac:spMkLst>
        </pc:spChg>
        <pc:spChg chg="add mod">
          <ac:chgData name="David Fong" userId="af8d513baac0cf65" providerId="LiveId" clId="{B3177E13-F47F-42EC-850F-5D0D9E90DB90}" dt="2021-04-11T13:22:35.132" v="13790"/>
          <ac:spMkLst>
            <pc:docMk/>
            <pc:sldMk cId="3179405364" sldId="434"/>
            <ac:spMk id="15" creationId="{BF2E967B-6326-4B1C-AD73-D9D1C6A72D13}"/>
          </ac:spMkLst>
        </pc:spChg>
        <pc:spChg chg="del">
          <ac:chgData name="David Fong" userId="af8d513baac0cf65" providerId="LiveId" clId="{B3177E13-F47F-42EC-850F-5D0D9E90DB90}" dt="2021-02-26T15:40:30.177" v="6008" actId="478"/>
          <ac:spMkLst>
            <pc:docMk/>
            <pc:sldMk cId="3179405364" sldId="434"/>
            <ac:spMk id="22" creationId="{0BF00875-810B-47E7-9064-A4E6379352D9}"/>
          </ac:spMkLst>
        </pc:spChg>
        <pc:spChg chg="add del mod">
          <ac:chgData name="David Fong" userId="af8d513baac0cf65" providerId="LiveId" clId="{B3177E13-F47F-42EC-850F-5D0D9E90DB90}" dt="2021-02-26T15:55:25.937" v="6302" actId="121"/>
          <ac:spMkLst>
            <pc:docMk/>
            <pc:sldMk cId="3179405364" sldId="434"/>
            <ac:spMk id="24" creationId="{021D9EF3-CD50-4D0A-AA89-D00999F483E1}"/>
          </ac:spMkLst>
        </pc:spChg>
        <pc:spChg chg="del">
          <ac:chgData name="David Fong" userId="af8d513baac0cf65" providerId="LiveId" clId="{B3177E13-F47F-42EC-850F-5D0D9E90DB90}" dt="2021-02-26T15:40:24.675" v="6007" actId="478"/>
          <ac:spMkLst>
            <pc:docMk/>
            <pc:sldMk cId="3179405364" sldId="434"/>
            <ac:spMk id="26" creationId="{D8B778E2-A0B2-4C4C-B493-FC221B607A50}"/>
          </ac:spMkLst>
        </pc:spChg>
        <pc:spChg chg="mod">
          <ac:chgData name="David Fong" userId="af8d513baac0cf65" providerId="LiveId" clId="{B3177E13-F47F-42EC-850F-5D0D9E90DB90}" dt="2021-02-26T15:56:26.259" v="6307" actId="207"/>
          <ac:spMkLst>
            <pc:docMk/>
            <pc:sldMk cId="3179405364" sldId="434"/>
            <ac:spMk id="28" creationId="{A2F799AD-F9A2-4B08-9C32-B7E8BE6B7321}"/>
          </ac:spMkLst>
        </pc:spChg>
        <pc:spChg chg="mod">
          <ac:chgData name="David Fong" userId="af8d513baac0cf65" providerId="LiveId" clId="{B3177E13-F47F-42EC-850F-5D0D9E90DB90}" dt="2021-02-26T15:56:38.215" v="6308" actId="207"/>
          <ac:spMkLst>
            <pc:docMk/>
            <pc:sldMk cId="3179405364" sldId="434"/>
            <ac:spMk id="30" creationId="{4486BFA0-86B5-40CA-B23A-27EC96A8C5F3}"/>
          </ac:spMkLst>
        </pc:spChg>
      </pc:sldChg>
      <pc:sldChg chg="addSp delSp modSp add mod">
        <pc:chgData name="David Fong" userId="af8d513baac0cf65" providerId="LiveId" clId="{B3177E13-F47F-42EC-850F-5D0D9E90DB90}" dt="2021-04-11T13:23:37.753" v="13794"/>
        <pc:sldMkLst>
          <pc:docMk/>
          <pc:sldMk cId="1733277697" sldId="435"/>
        </pc:sldMkLst>
        <pc:spChg chg="add del mod">
          <ac:chgData name="David Fong" userId="af8d513baac0cf65" providerId="LiveId" clId="{B3177E13-F47F-42EC-850F-5D0D9E90DB90}" dt="2021-04-11T13:23:36.542" v="13793" actId="478"/>
          <ac:spMkLst>
            <pc:docMk/>
            <pc:sldMk cId="1733277697" sldId="435"/>
            <ac:spMk id="13" creationId="{B5569964-E304-4B1B-BF2D-C17E6547F958}"/>
          </ac:spMkLst>
        </pc:spChg>
        <pc:spChg chg="add mod">
          <ac:chgData name="David Fong" userId="af8d513baac0cf65" providerId="LiveId" clId="{B3177E13-F47F-42EC-850F-5D0D9E90DB90}" dt="2021-02-26T16:06:32.629" v="6520" actId="207"/>
          <ac:spMkLst>
            <pc:docMk/>
            <pc:sldMk cId="1733277697" sldId="435"/>
            <ac:spMk id="14" creationId="{C19A9C96-20CC-4217-8C67-898C3AF9E3BD}"/>
          </ac:spMkLst>
        </pc:spChg>
        <pc:spChg chg="add mod">
          <ac:chgData name="David Fong" userId="af8d513baac0cf65" providerId="LiveId" clId="{B3177E13-F47F-42EC-850F-5D0D9E90DB90}" dt="2021-04-02T06:07:55.478" v="12049" actId="122"/>
          <ac:spMkLst>
            <pc:docMk/>
            <pc:sldMk cId="1733277697" sldId="435"/>
            <ac:spMk id="15" creationId="{4122E783-006C-481E-99E1-81EBF602FF96}"/>
          </ac:spMkLst>
        </pc:spChg>
        <pc:spChg chg="add mod">
          <ac:chgData name="David Fong" userId="af8d513baac0cf65" providerId="LiveId" clId="{B3177E13-F47F-42EC-850F-5D0D9E90DB90}" dt="2021-04-11T13:23:37.753" v="13794"/>
          <ac:spMkLst>
            <pc:docMk/>
            <pc:sldMk cId="1733277697" sldId="435"/>
            <ac:spMk id="16" creationId="{CC821840-936F-4583-AC6A-A0E3016E44F9}"/>
          </ac:spMkLst>
        </pc:spChg>
        <pc:spChg chg="del">
          <ac:chgData name="David Fong" userId="af8d513baac0cf65" providerId="LiveId" clId="{B3177E13-F47F-42EC-850F-5D0D9E90DB90}" dt="2021-02-26T15:59:49.378" v="6336" actId="478"/>
          <ac:spMkLst>
            <pc:docMk/>
            <pc:sldMk cId="1733277697" sldId="435"/>
            <ac:spMk id="22" creationId="{0DCA9CE1-7F01-49FF-996D-857BC2DAFE36}"/>
          </ac:spMkLst>
        </pc:spChg>
        <pc:spChg chg="del mod">
          <ac:chgData name="David Fong" userId="af8d513baac0cf65" providerId="LiveId" clId="{B3177E13-F47F-42EC-850F-5D0D9E90DB90}" dt="2021-02-26T15:59:55.835" v="6338" actId="478"/>
          <ac:spMkLst>
            <pc:docMk/>
            <pc:sldMk cId="1733277697" sldId="435"/>
            <ac:spMk id="24" creationId="{0AE05B4F-C25F-4C5C-BDA8-96B59BC04FD1}"/>
          </ac:spMkLst>
        </pc:spChg>
        <pc:spChg chg="mod">
          <ac:chgData name="David Fong" userId="af8d513baac0cf65" providerId="LiveId" clId="{B3177E13-F47F-42EC-850F-5D0D9E90DB90}" dt="2021-02-26T16:01:11.345" v="6348" actId="20577"/>
          <ac:spMkLst>
            <pc:docMk/>
            <pc:sldMk cId="1733277697" sldId="435"/>
            <ac:spMk id="26" creationId="{B58E94B7-34D8-4FD7-813E-13C0EC48D418}"/>
          </ac:spMkLst>
        </pc:spChg>
        <pc:spChg chg="mod">
          <ac:chgData name="David Fong" userId="af8d513baac0cf65" providerId="LiveId" clId="{B3177E13-F47F-42EC-850F-5D0D9E90DB90}" dt="2021-02-28T04:59:29.185" v="10643" actId="20577"/>
          <ac:spMkLst>
            <pc:docMk/>
            <pc:sldMk cId="1733277697" sldId="435"/>
            <ac:spMk id="28" creationId="{BB3212BE-85E2-43F4-A10D-6A2BB5A5BE6A}"/>
          </ac:spMkLst>
        </pc:spChg>
      </pc:sldChg>
      <pc:sldChg chg="addSp delSp modSp add mod">
        <pc:chgData name="David Fong" userId="af8d513baac0cf65" providerId="LiveId" clId="{B3177E13-F47F-42EC-850F-5D0D9E90DB90}" dt="2021-04-11T13:23:47.755" v="13796"/>
        <pc:sldMkLst>
          <pc:docMk/>
          <pc:sldMk cId="3746346414" sldId="436"/>
        </pc:sldMkLst>
        <pc:spChg chg="add del mod">
          <ac:chgData name="David Fong" userId="af8d513baac0cf65" providerId="LiveId" clId="{B3177E13-F47F-42EC-850F-5D0D9E90DB90}" dt="2021-04-11T13:23:46.473" v="13795" actId="478"/>
          <ac:spMkLst>
            <pc:docMk/>
            <pc:sldMk cId="3746346414" sldId="436"/>
            <ac:spMk id="12" creationId="{10389C38-93B0-45CE-AAFC-CE10F100EDC9}"/>
          </ac:spMkLst>
        </pc:spChg>
        <pc:spChg chg="add mod">
          <ac:chgData name="David Fong" userId="af8d513baac0cf65" providerId="LiveId" clId="{B3177E13-F47F-42EC-850F-5D0D9E90DB90}" dt="2021-04-02T06:07:45.490" v="12048" actId="122"/>
          <ac:spMkLst>
            <pc:docMk/>
            <pc:sldMk cId="3746346414" sldId="436"/>
            <ac:spMk id="13" creationId="{0A3D3E84-FF98-42E8-9DCE-1788B1EEC6C1}"/>
          </ac:spMkLst>
        </pc:spChg>
        <pc:spChg chg="add mod">
          <ac:chgData name="David Fong" userId="af8d513baac0cf65" providerId="LiveId" clId="{B3177E13-F47F-42EC-850F-5D0D9E90DB90}" dt="2021-04-11T13:23:47.755" v="13796"/>
          <ac:spMkLst>
            <pc:docMk/>
            <pc:sldMk cId="3746346414" sldId="436"/>
            <ac:spMk id="14" creationId="{61AD9268-0ECA-4C18-9DF3-8DA8B23A3F05}"/>
          </ac:spMkLst>
        </pc:spChg>
        <pc:spChg chg="del mod">
          <ac:chgData name="David Fong" userId="af8d513baac0cf65" providerId="LiveId" clId="{B3177E13-F47F-42EC-850F-5D0D9E90DB90}" dt="2021-02-26T16:30:19.722" v="7322" actId="478"/>
          <ac:spMkLst>
            <pc:docMk/>
            <pc:sldMk cId="3746346414" sldId="436"/>
            <ac:spMk id="14" creationId="{C19A9C96-20CC-4217-8C67-898C3AF9E3BD}"/>
          </ac:spMkLst>
        </pc:spChg>
        <pc:spChg chg="mod">
          <ac:chgData name="David Fong" userId="af8d513baac0cf65" providerId="LiveId" clId="{B3177E13-F47F-42EC-850F-5D0D9E90DB90}" dt="2021-02-26T16:30:48.220" v="7344" actId="1036"/>
          <ac:spMkLst>
            <pc:docMk/>
            <pc:sldMk cId="3746346414" sldId="436"/>
            <ac:spMk id="26" creationId="{B58E94B7-34D8-4FD7-813E-13C0EC48D418}"/>
          </ac:spMkLst>
        </pc:spChg>
        <pc:spChg chg="mod">
          <ac:chgData name="David Fong" userId="af8d513baac0cf65" providerId="LiveId" clId="{B3177E13-F47F-42EC-850F-5D0D9E90DB90}" dt="2021-02-26T16:30:48.220" v="7344" actId="1036"/>
          <ac:spMkLst>
            <pc:docMk/>
            <pc:sldMk cId="3746346414" sldId="436"/>
            <ac:spMk id="28" creationId="{BB3212BE-85E2-43F4-A10D-6A2BB5A5BE6A}"/>
          </ac:spMkLst>
        </pc:spChg>
      </pc:sldChg>
      <pc:sldChg chg="addSp delSp modSp add del mod">
        <pc:chgData name="David Fong" userId="af8d513baac0cf65" providerId="LiveId" clId="{B3177E13-F47F-42EC-850F-5D0D9E90DB90}" dt="2021-04-11T13:52:49.612" v="13932" actId="47"/>
        <pc:sldMkLst>
          <pc:docMk/>
          <pc:sldMk cId="1167910046" sldId="437"/>
        </pc:sldMkLst>
        <pc:spChg chg="add mod">
          <ac:chgData name="David Fong" userId="af8d513baac0cf65" providerId="LiveId" clId="{B3177E13-F47F-42EC-850F-5D0D9E90DB90}" dt="2021-02-27T15:03:19.933" v="8477" actId="207"/>
          <ac:spMkLst>
            <pc:docMk/>
            <pc:sldMk cId="1167910046" sldId="437"/>
            <ac:spMk id="7" creationId="{75002589-11B2-4B52-8099-764B031F9940}"/>
          </ac:spMkLst>
        </pc:spChg>
        <pc:spChg chg="add mod">
          <ac:chgData name="David Fong" userId="af8d513baac0cf65" providerId="LiveId" clId="{B3177E13-F47F-42EC-850F-5D0D9E90DB90}" dt="2021-02-27T15:03:32.828" v="8479" actId="207"/>
          <ac:spMkLst>
            <pc:docMk/>
            <pc:sldMk cId="1167910046" sldId="437"/>
            <ac:spMk id="8" creationId="{0D1796AD-F36F-4B28-9482-0E87C07C118B}"/>
          </ac:spMkLst>
        </pc:spChg>
        <pc:spChg chg="del">
          <ac:chgData name="David Fong" userId="af8d513baac0cf65" providerId="LiveId" clId="{B3177E13-F47F-42EC-850F-5D0D9E90DB90}" dt="2021-02-27T14:58:14.203" v="8175" actId="478"/>
          <ac:spMkLst>
            <pc:docMk/>
            <pc:sldMk cId="1167910046" sldId="437"/>
            <ac:spMk id="16" creationId="{6FBA02D7-2E57-49DC-BD65-C513CF88CD93}"/>
          </ac:spMkLst>
        </pc:spChg>
        <pc:spChg chg="add mod">
          <ac:chgData name="David Fong" userId="af8d513baac0cf65" providerId="LiveId" clId="{B3177E13-F47F-42EC-850F-5D0D9E90DB90}" dt="2021-02-28T10:10:09.921" v="11204"/>
          <ac:spMkLst>
            <pc:docMk/>
            <pc:sldMk cId="1167910046" sldId="437"/>
            <ac:spMk id="16" creationId="{90BF0DC7-951B-4E88-8A2A-43A7A8E07C46}"/>
          </ac:spMkLst>
        </pc:spChg>
        <pc:spChg chg="mod">
          <ac:chgData name="David Fong" userId="af8d513baac0cf65" providerId="LiveId" clId="{B3177E13-F47F-42EC-850F-5D0D9E90DB90}" dt="2021-02-27T14:44:49.667" v="7537" actId="20577"/>
          <ac:spMkLst>
            <pc:docMk/>
            <pc:sldMk cId="1167910046" sldId="437"/>
            <ac:spMk id="17" creationId="{9D91421E-8BCE-4334-8CA0-77248B5F36FF}"/>
          </ac:spMkLst>
        </pc:spChg>
        <pc:spChg chg="add mod">
          <ac:chgData name="David Fong" userId="af8d513baac0cf65" providerId="LiveId" clId="{B3177E13-F47F-42EC-850F-5D0D9E90DB90}" dt="2021-02-27T15:11:43.001" v="8737" actId="1076"/>
          <ac:spMkLst>
            <pc:docMk/>
            <pc:sldMk cId="1167910046" sldId="437"/>
            <ac:spMk id="22" creationId="{01A57AE4-B708-46A8-969D-13C9E436EF95}"/>
          </ac:spMkLst>
        </pc:spChg>
        <pc:spChg chg="del">
          <ac:chgData name="David Fong" userId="af8d513baac0cf65" providerId="LiveId" clId="{B3177E13-F47F-42EC-850F-5D0D9E90DB90}" dt="2021-02-27T14:43:08.607" v="7451" actId="478"/>
          <ac:spMkLst>
            <pc:docMk/>
            <pc:sldMk cId="1167910046" sldId="437"/>
            <ac:spMk id="24" creationId="{1787CC72-28E2-4FCA-8786-50C59D2C494D}"/>
          </ac:spMkLst>
        </pc:spChg>
        <pc:spChg chg="del">
          <ac:chgData name="David Fong" userId="af8d513baac0cf65" providerId="LiveId" clId="{B3177E13-F47F-42EC-850F-5D0D9E90DB90}" dt="2021-02-27T14:43:08.607" v="7451" actId="478"/>
          <ac:spMkLst>
            <pc:docMk/>
            <pc:sldMk cId="1167910046" sldId="437"/>
            <ac:spMk id="26" creationId="{CF8AA5DB-EE21-4046-A4BB-E1F9BF1036A8}"/>
          </ac:spMkLst>
        </pc:spChg>
        <pc:picChg chg="add mod modCrop">
          <ac:chgData name="David Fong" userId="af8d513baac0cf65" providerId="LiveId" clId="{B3177E13-F47F-42EC-850F-5D0D9E90DB90}" dt="2021-02-27T15:11:46.952" v="8739" actId="1038"/>
          <ac:picMkLst>
            <pc:docMk/>
            <pc:sldMk cId="1167910046" sldId="437"/>
            <ac:picMk id="3" creationId="{2955EA8D-19B7-489E-AE3D-32A2310222F9}"/>
          </ac:picMkLst>
        </pc:picChg>
        <pc:picChg chg="del">
          <ac:chgData name="David Fong" userId="af8d513baac0cf65" providerId="LiveId" clId="{B3177E13-F47F-42EC-850F-5D0D9E90DB90}" dt="2021-02-27T14:47:25.731" v="7539" actId="478"/>
          <ac:picMkLst>
            <pc:docMk/>
            <pc:sldMk cId="1167910046" sldId="437"/>
            <ac:picMk id="4" creationId="{01FAE574-C707-4A06-AA10-3A200A39E4D5}"/>
          </ac:picMkLst>
        </pc:picChg>
        <pc:picChg chg="add mod modCrop">
          <ac:chgData name="David Fong" userId="af8d513baac0cf65" providerId="LiveId" clId="{B3177E13-F47F-42EC-850F-5D0D9E90DB90}" dt="2021-02-27T14:51:21.296" v="7694" actId="1038"/>
          <ac:picMkLst>
            <pc:docMk/>
            <pc:sldMk cId="1167910046" sldId="437"/>
            <ac:picMk id="6" creationId="{32535536-B61D-46FB-A037-2E7C2D49908C}"/>
          </ac:picMkLst>
        </pc:picChg>
      </pc:sldChg>
      <pc:sldChg chg="addSp delSp modSp add mod ord">
        <pc:chgData name="David Fong" userId="af8d513baac0cf65" providerId="LiveId" clId="{B3177E13-F47F-42EC-850F-5D0D9E90DB90}" dt="2021-04-11T13:53:00.570" v="13934"/>
        <pc:sldMkLst>
          <pc:docMk/>
          <pc:sldMk cId="17616993" sldId="438"/>
        </pc:sldMkLst>
        <pc:spChg chg="add mod">
          <ac:chgData name="David Fong" userId="af8d513baac0cf65" providerId="LiveId" clId="{B3177E13-F47F-42EC-850F-5D0D9E90DB90}" dt="2021-02-28T05:07:05.060" v="10647" actId="20577"/>
          <ac:spMkLst>
            <pc:docMk/>
            <pc:sldMk cId="17616993" sldId="438"/>
            <ac:spMk id="5" creationId="{F5A1752E-AF51-4C37-AE82-922A08D4ABA4}"/>
          </ac:spMkLst>
        </pc:spChg>
        <pc:spChg chg="add mod">
          <ac:chgData name="David Fong" userId="af8d513baac0cf65" providerId="LiveId" clId="{B3177E13-F47F-42EC-850F-5D0D9E90DB90}" dt="2021-02-28T10:11:03.045" v="11241" actId="20577"/>
          <ac:spMkLst>
            <pc:docMk/>
            <pc:sldMk cId="17616993" sldId="438"/>
            <ac:spMk id="15" creationId="{8FD12F22-E312-46DA-83B0-0CA80B81EBB5}"/>
          </ac:spMkLst>
        </pc:spChg>
        <pc:spChg chg="del">
          <ac:chgData name="David Fong" userId="af8d513baac0cf65" providerId="LiveId" clId="{B3177E13-F47F-42EC-850F-5D0D9E90DB90}" dt="2021-02-27T15:27:10.470" v="9770" actId="478"/>
          <ac:spMkLst>
            <pc:docMk/>
            <pc:sldMk cId="17616993" sldId="438"/>
            <ac:spMk id="16" creationId="{6FBA02D7-2E57-49DC-BD65-C513CF88CD93}"/>
          </ac:spMkLst>
        </pc:spChg>
        <pc:spChg chg="mod">
          <ac:chgData name="David Fong" userId="af8d513baac0cf65" providerId="LiveId" clId="{B3177E13-F47F-42EC-850F-5D0D9E90DB90}" dt="2021-02-27T15:31:25.698" v="9938" actId="1037"/>
          <ac:spMkLst>
            <pc:docMk/>
            <pc:sldMk cId="17616993" sldId="438"/>
            <ac:spMk id="17" creationId="{9D91421E-8BCE-4334-8CA0-77248B5F36FF}"/>
          </ac:spMkLst>
        </pc:spChg>
        <pc:spChg chg="add mod">
          <ac:chgData name="David Fong" userId="af8d513baac0cf65" providerId="LiveId" clId="{B3177E13-F47F-42EC-850F-5D0D9E90DB90}" dt="2021-02-27T15:23:57.478" v="9767" actId="207"/>
          <ac:spMkLst>
            <pc:docMk/>
            <pc:sldMk cId="17616993" sldId="438"/>
            <ac:spMk id="18" creationId="{F814B950-12F5-43B2-B121-C302FB1A40E5}"/>
          </ac:spMkLst>
        </pc:spChg>
        <pc:spChg chg="add mod">
          <ac:chgData name="David Fong" userId="af8d513baac0cf65" providerId="LiveId" clId="{B3177E13-F47F-42EC-850F-5D0D9E90DB90}" dt="2021-02-27T15:24:15.405" v="9769" actId="207"/>
          <ac:spMkLst>
            <pc:docMk/>
            <pc:sldMk cId="17616993" sldId="438"/>
            <ac:spMk id="20" creationId="{751BF9E0-4308-47D6-A139-EB6AF2649EEF}"/>
          </ac:spMkLst>
        </pc:spChg>
        <pc:spChg chg="del">
          <ac:chgData name="David Fong" userId="af8d513baac0cf65" providerId="LiveId" clId="{B3177E13-F47F-42EC-850F-5D0D9E90DB90}" dt="2021-02-27T15:04:55.613" v="8485" actId="478"/>
          <ac:spMkLst>
            <pc:docMk/>
            <pc:sldMk cId="17616993" sldId="438"/>
            <ac:spMk id="24" creationId="{1787CC72-28E2-4FCA-8786-50C59D2C494D}"/>
          </ac:spMkLst>
        </pc:spChg>
        <pc:spChg chg="del">
          <ac:chgData name="David Fong" userId="af8d513baac0cf65" providerId="LiveId" clId="{B3177E13-F47F-42EC-850F-5D0D9E90DB90}" dt="2021-02-27T15:04:52.491" v="8484" actId="478"/>
          <ac:spMkLst>
            <pc:docMk/>
            <pc:sldMk cId="17616993" sldId="438"/>
            <ac:spMk id="26" creationId="{CF8AA5DB-EE21-4046-A4BB-E1F9BF1036A8}"/>
          </ac:spMkLst>
        </pc:spChg>
        <pc:picChg chg="add mod">
          <ac:chgData name="David Fong" userId="af8d513baac0cf65" providerId="LiveId" clId="{B3177E13-F47F-42EC-850F-5D0D9E90DB90}" dt="2021-02-27T15:06:03.004" v="8489" actId="1076"/>
          <ac:picMkLst>
            <pc:docMk/>
            <pc:sldMk cId="17616993" sldId="438"/>
            <ac:picMk id="3" creationId="{710F6F6E-9258-4B22-9B51-161D3B1F589F}"/>
          </ac:picMkLst>
        </pc:picChg>
        <pc:picChg chg="del">
          <ac:chgData name="David Fong" userId="af8d513baac0cf65" providerId="LiveId" clId="{B3177E13-F47F-42EC-850F-5D0D9E90DB90}" dt="2021-02-27T15:04:49.810" v="8483" actId="478"/>
          <ac:picMkLst>
            <pc:docMk/>
            <pc:sldMk cId="17616993" sldId="438"/>
            <ac:picMk id="4" creationId="{01FAE574-C707-4A06-AA10-3A200A39E4D5}"/>
          </ac:picMkLst>
        </pc:picChg>
      </pc:sldChg>
      <pc:sldChg chg="addSp delSp modSp add mod">
        <pc:chgData name="David Fong" userId="af8d513baac0cf65" providerId="LiveId" clId="{B3177E13-F47F-42EC-850F-5D0D9E90DB90}" dt="2021-02-28T10:11:31.920" v="11247"/>
        <pc:sldMkLst>
          <pc:docMk/>
          <pc:sldMk cId="3993288344" sldId="439"/>
        </pc:sldMkLst>
        <pc:spChg chg="add mod">
          <ac:chgData name="David Fong" userId="af8d513baac0cf65" providerId="LiveId" clId="{B3177E13-F47F-42EC-850F-5D0D9E90DB90}" dt="2021-02-28T05:10:29.394" v="10651" actId="13926"/>
          <ac:spMkLst>
            <pc:docMk/>
            <pc:sldMk cId="3993288344" sldId="439"/>
            <ac:spMk id="5" creationId="{58F694F5-32FE-458F-BD11-962DDB9F6F3C}"/>
          </ac:spMkLst>
        </pc:spChg>
        <pc:spChg chg="add del mod">
          <ac:chgData name="David Fong" userId="af8d513baac0cf65" providerId="LiveId" clId="{B3177E13-F47F-42EC-850F-5D0D9E90DB90}" dt="2021-02-28T10:11:25.004" v="11243"/>
          <ac:spMkLst>
            <pc:docMk/>
            <pc:sldMk cId="3993288344" sldId="439"/>
            <ac:spMk id="14" creationId="{BED69405-1895-4EDA-95EC-4A699BBAC1F4}"/>
          </ac:spMkLst>
        </pc:spChg>
        <pc:spChg chg="add mod">
          <ac:chgData name="David Fong" userId="af8d513baac0cf65" providerId="LiveId" clId="{B3177E13-F47F-42EC-850F-5D0D9E90DB90}" dt="2021-02-28T10:11:28.904" v="11245"/>
          <ac:spMkLst>
            <pc:docMk/>
            <pc:sldMk cId="3993288344" sldId="439"/>
            <ac:spMk id="15" creationId="{FD4FDAD5-804D-4CC3-AEB4-41C191DBE9A7}"/>
          </ac:spMkLst>
        </pc:spChg>
        <pc:spChg chg="del mod">
          <ac:chgData name="David Fong" userId="af8d513baac0cf65" providerId="LiveId" clId="{B3177E13-F47F-42EC-850F-5D0D9E90DB90}" dt="2021-02-28T10:11:31.920" v="11247"/>
          <ac:spMkLst>
            <pc:docMk/>
            <pc:sldMk cId="3993288344" sldId="439"/>
            <ac:spMk id="16" creationId="{6FBA02D7-2E57-49DC-BD65-C513CF88CD93}"/>
          </ac:spMkLst>
        </pc:spChg>
        <pc:spChg chg="del">
          <ac:chgData name="David Fong" userId="af8d513baac0cf65" providerId="LiveId" clId="{B3177E13-F47F-42EC-850F-5D0D9E90DB90}" dt="2021-02-27T15:51:13.920" v="10640" actId="478"/>
          <ac:spMkLst>
            <pc:docMk/>
            <pc:sldMk cId="3993288344" sldId="439"/>
            <ac:spMk id="17" creationId="{9D91421E-8BCE-4334-8CA0-77248B5F36FF}"/>
          </ac:spMkLst>
        </pc:spChg>
        <pc:spChg chg="del">
          <ac:chgData name="David Fong" userId="af8d513baac0cf65" providerId="LiveId" clId="{B3177E13-F47F-42EC-850F-5D0D9E90DB90}" dt="2021-02-27T15:36:24.410" v="9940" actId="478"/>
          <ac:spMkLst>
            <pc:docMk/>
            <pc:sldMk cId="3993288344" sldId="439"/>
            <ac:spMk id="24" creationId="{1787CC72-28E2-4FCA-8786-50C59D2C494D}"/>
          </ac:spMkLst>
        </pc:spChg>
        <pc:spChg chg="del">
          <ac:chgData name="David Fong" userId="af8d513baac0cf65" providerId="LiveId" clId="{B3177E13-F47F-42EC-850F-5D0D9E90DB90}" dt="2021-02-27T15:36:21.415" v="9939" actId="478"/>
          <ac:spMkLst>
            <pc:docMk/>
            <pc:sldMk cId="3993288344" sldId="439"/>
            <ac:spMk id="26" creationId="{CF8AA5DB-EE21-4046-A4BB-E1F9BF1036A8}"/>
          </ac:spMkLst>
        </pc:spChg>
        <pc:picChg chg="add mod">
          <ac:chgData name="David Fong" userId="af8d513baac0cf65" providerId="LiveId" clId="{B3177E13-F47F-42EC-850F-5D0D9E90DB90}" dt="2021-02-27T15:37:59.749" v="10019" actId="1038"/>
          <ac:picMkLst>
            <pc:docMk/>
            <pc:sldMk cId="3993288344" sldId="439"/>
            <ac:picMk id="3" creationId="{82E12912-AEC7-4166-B62C-39AD68EE9926}"/>
          </ac:picMkLst>
        </pc:picChg>
        <pc:picChg chg="del">
          <ac:chgData name="David Fong" userId="af8d513baac0cf65" providerId="LiveId" clId="{B3177E13-F47F-42EC-850F-5D0D9E90DB90}" dt="2021-02-27T15:37:04.968" v="9941" actId="478"/>
          <ac:picMkLst>
            <pc:docMk/>
            <pc:sldMk cId="3993288344" sldId="439"/>
            <ac:picMk id="4" creationId="{01FAE574-C707-4A06-AA10-3A200A39E4D5}"/>
          </ac:picMkLst>
        </pc:picChg>
        <pc:picChg chg="add del mod">
          <ac:chgData name="David Fong" userId="af8d513baac0cf65" providerId="LiveId" clId="{B3177E13-F47F-42EC-850F-5D0D9E90DB90}" dt="2021-02-27T15:48:15.301" v="10630" actId="478"/>
          <ac:picMkLst>
            <pc:docMk/>
            <pc:sldMk cId="3993288344" sldId="439"/>
            <ac:picMk id="7" creationId="{33706E7A-69BD-4BE1-8102-3207C0A8B491}"/>
          </ac:picMkLst>
        </pc:picChg>
        <pc:picChg chg="add del mod">
          <ac:chgData name="David Fong" userId="af8d513baac0cf65" providerId="LiveId" clId="{B3177E13-F47F-42EC-850F-5D0D9E90DB90}" dt="2021-02-27T15:49:51.576" v="10632" actId="931"/>
          <ac:picMkLst>
            <pc:docMk/>
            <pc:sldMk cId="3993288344" sldId="439"/>
            <ac:picMk id="9" creationId="{9D539D18-3EB3-4D90-AA75-7C1335ECE7DE}"/>
          </ac:picMkLst>
        </pc:picChg>
        <pc:picChg chg="add mod">
          <ac:chgData name="David Fong" userId="af8d513baac0cf65" providerId="LiveId" clId="{B3177E13-F47F-42EC-850F-5D0D9E90DB90}" dt="2021-02-27T15:50:44.916" v="10638" actId="1076"/>
          <ac:picMkLst>
            <pc:docMk/>
            <pc:sldMk cId="3993288344" sldId="439"/>
            <ac:picMk id="11" creationId="{980E1831-4003-40A2-AB68-C1169270A56A}"/>
          </ac:picMkLst>
        </pc:picChg>
      </pc:sldChg>
      <pc:sldChg chg="addSp delSp modSp add del mod ord">
        <pc:chgData name="David Fong" userId="af8d513baac0cf65" providerId="LiveId" clId="{B3177E13-F47F-42EC-850F-5D0D9E90DB90}" dt="2021-04-11T14:11:19.204" v="14067" actId="47"/>
        <pc:sldMkLst>
          <pc:docMk/>
          <pc:sldMk cId="1613236447" sldId="440"/>
        </pc:sldMkLst>
        <pc:spChg chg="add del mod">
          <ac:chgData name="David Fong" userId="af8d513baac0cf65" providerId="LiveId" clId="{B3177E13-F47F-42EC-850F-5D0D9E90DB90}" dt="2021-02-28T12:23:02.520" v="11285" actId="27636"/>
          <ac:spMkLst>
            <pc:docMk/>
            <pc:sldMk cId="1613236447" sldId="440"/>
            <ac:spMk id="3" creationId="{B4939053-1276-45F7-BCBB-001F59907AD0}"/>
          </ac:spMkLst>
        </pc:spChg>
        <pc:spChg chg="add mod">
          <ac:chgData name="David Fong" userId="af8d513baac0cf65" providerId="LiveId" clId="{B3177E13-F47F-42EC-850F-5D0D9E90DB90}" dt="2021-02-28T12:23:37.034" v="11287"/>
          <ac:spMkLst>
            <pc:docMk/>
            <pc:sldMk cId="1613236447" sldId="440"/>
            <ac:spMk id="6" creationId="{14A604A5-B924-4007-B484-F93672187932}"/>
          </ac:spMkLst>
        </pc:spChg>
        <pc:spChg chg="add del mod">
          <ac:chgData name="David Fong" userId="af8d513baac0cf65" providerId="LiveId" clId="{B3177E13-F47F-42EC-850F-5D0D9E90DB90}" dt="2021-02-28T05:29:01.386" v="10769"/>
          <ac:spMkLst>
            <pc:docMk/>
            <pc:sldMk cId="1613236447" sldId="440"/>
            <ac:spMk id="7" creationId="{B7FFA115-A3F6-49D1-8656-7DB24FA8D29F}"/>
          </ac:spMkLst>
        </pc:spChg>
        <pc:picChg chg="del">
          <ac:chgData name="David Fong" userId="af8d513baac0cf65" providerId="LiveId" clId="{B3177E13-F47F-42EC-850F-5D0D9E90DB90}" dt="2021-02-28T05:26:52.273" v="10753" actId="478"/>
          <ac:picMkLst>
            <pc:docMk/>
            <pc:sldMk cId="1613236447" sldId="440"/>
            <ac:picMk id="4" creationId="{AEE8F2D3-2173-469D-8D57-A4CEEEC2ED97}"/>
          </ac:picMkLst>
        </pc:picChg>
        <pc:picChg chg="add mod">
          <ac:chgData name="David Fong" userId="af8d513baac0cf65" providerId="LiveId" clId="{B3177E13-F47F-42EC-850F-5D0D9E90DB90}" dt="2021-02-28T05:27:42.379" v="10763" actId="1038"/>
          <ac:picMkLst>
            <pc:docMk/>
            <pc:sldMk cId="1613236447" sldId="440"/>
            <ac:picMk id="5" creationId="{591CC46F-69D4-48FD-A2FF-6965FE104FB5}"/>
          </ac:picMkLst>
        </pc:picChg>
      </pc:sldChg>
      <pc:sldChg chg="addSp delSp modSp add mod">
        <pc:chgData name="David Fong" userId="af8d513baac0cf65" providerId="LiveId" clId="{B3177E13-F47F-42EC-850F-5D0D9E90DB90}" dt="2021-04-11T13:23:58.336" v="13798"/>
        <pc:sldMkLst>
          <pc:docMk/>
          <pc:sldMk cId="3562067872" sldId="441"/>
        </pc:sldMkLst>
        <pc:spChg chg="add mod">
          <ac:chgData name="David Fong" userId="af8d513baac0cf65" providerId="LiveId" clId="{B3177E13-F47F-42EC-850F-5D0D9E90DB90}" dt="2021-04-02T06:16:31.646" v="12639" actId="121"/>
          <ac:spMkLst>
            <pc:docMk/>
            <pc:sldMk cId="3562067872" sldId="441"/>
            <ac:spMk id="4" creationId="{13D854A3-DAB6-4E7C-B007-CEF178900638}"/>
          </ac:spMkLst>
        </pc:spChg>
        <pc:spChg chg="del">
          <ac:chgData name="David Fong" userId="af8d513baac0cf65" providerId="LiveId" clId="{B3177E13-F47F-42EC-850F-5D0D9E90DB90}" dt="2021-04-11T13:23:55.449" v="13797" actId="478"/>
          <ac:spMkLst>
            <pc:docMk/>
            <pc:sldMk cId="3562067872" sldId="441"/>
            <ac:spMk id="12" creationId="{10389C38-93B0-45CE-AAFC-CE10F100EDC9}"/>
          </ac:spMkLst>
        </pc:spChg>
        <pc:spChg chg="add mod">
          <ac:chgData name="David Fong" userId="af8d513baac0cf65" providerId="LiveId" clId="{B3177E13-F47F-42EC-850F-5D0D9E90DB90}" dt="2021-04-11T13:23:58.336" v="13798"/>
          <ac:spMkLst>
            <pc:docMk/>
            <pc:sldMk cId="3562067872" sldId="441"/>
            <ac:spMk id="14" creationId="{E2DC1206-6212-40D3-A045-1AD51D1EC6F4}"/>
          </ac:spMkLst>
        </pc:spChg>
        <pc:spChg chg="del">
          <ac:chgData name="David Fong" userId="af8d513baac0cf65" providerId="LiveId" clId="{B3177E13-F47F-42EC-850F-5D0D9E90DB90}" dt="2021-04-02T06:10:32.412" v="12054" actId="478"/>
          <ac:spMkLst>
            <pc:docMk/>
            <pc:sldMk cId="3562067872" sldId="441"/>
            <ac:spMk id="26" creationId="{B58E94B7-34D8-4FD7-813E-13C0EC48D418}"/>
          </ac:spMkLst>
        </pc:spChg>
        <pc:spChg chg="del">
          <ac:chgData name="David Fong" userId="af8d513baac0cf65" providerId="LiveId" clId="{B3177E13-F47F-42EC-850F-5D0D9E90DB90}" dt="2021-04-02T06:10:29.901" v="12053" actId="478"/>
          <ac:spMkLst>
            <pc:docMk/>
            <pc:sldMk cId="3562067872" sldId="441"/>
            <ac:spMk id="28" creationId="{BB3212BE-85E2-43F4-A10D-6A2BB5A5BE6A}"/>
          </ac:spMkLst>
        </pc:spChg>
        <pc:picChg chg="add mod">
          <ac:chgData name="David Fong" userId="af8d513baac0cf65" providerId="LiveId" clId="{B3177E13-F47F-42EC-850F-5D0D9E90DB90}" dt="2021-04-02T06:11:27.477" v="12058" actId="1076"/>
          <ac:picMkLst>
            <pc:docMk/>
            <pc:sldMk cId="3562067872" sldId="441"/>
            <ac:picMk id="3" creationId="{6C4AB3A2-C07D-41C4-A638-BF152B7A67C4}"/>
          </ac:picMkLst>
        </pc:picChg>
      </pc:sldChg>
      <pc:sldChg chg="addSp delSp modSp add mod">
        <pc:chgData name="David Fong" userId="af8d513baac0cf65" providerId="LiveId" clId="{B3177E13-F47F-42EC-850F-5D0D9E90DB90}" dt="2021-04-11T13:35:08.823" v="13920" actId="20577"/>
        <pc:sldMkLst>
          <pc:docMk/>
          <pc:sldMk cId="2898750870" sldId="442"/>
        </pc:sldMkLst>
        <pc:spChg chg="del">
          <ac:chgData name="David Fong" userId="af8d513baac0cf65" providerId="LiveId" clId="{B3177E13-F47F-42EC-850F-5D0D9E90DB90}" dt="2021-04-02T06:45:36.816" v="12644" actId="478"/>
          <ac:spMkLst>
            <pc:docMk/>
            <pc:sldMk cId="2898750870" sldId="442"/>
            <ac:spMk id="5" creationId="{7DFEFE82-E168-45D0-8B72-6FBF6C5A7160}"/>
          </ac:spMkLst>
        </pc:spChg>
        <pc:spChg chg="del">
          <ac:chgData name="David Fong" userId="af8d513baac0cf65" providerId="LiveId" clId="{B3177E13-F47F-42EC-850F-5D0D9E90DB90}" dt="2021-04-02T06:45:34.566" v="12643" actId="478"/>
          <ac:spMkLst>
            <pc:docMk/>
            <pc:sldMk cId="2898750870" sldId="442"/>
            <ac:spMk id="6" creationId="{3C148E00-F0A8-4A93-B473-4D00518C7721}"/>
          </ac:spMkLst>
        </pc:spChg>
        <pc:spChg chg="mod">
          <ac:chgData name="David Fong" userId="af8d513baac0cf65" providerId="LiveId" clId="{B3177E13-F47F-42EC-850F-5D0D9E90DB90}" dt="2021-04-11T13:26:25.644" v="13871" actId="1037"/>
          <ac:spMkLst>
            <pc:docMk/>
            <pc:sldMk cId="2898750870" sldId="442"/>
            <ac:spMk id="12" creationId="{FB84253D-0E00-4844-9DE9-1E6596149E22}"/>
          </ac:spMkLst>
        </pc:spChg>
        <pc:spChg chg="mod">
          <ac:chgData name="David Fong" userId="af8d513baac0cf65" providerId="LiveId" clId="{B3177E13-F47F-42EC-850F-5D0D9E90DB90}" dt="2021-04-11T13:35:08.823" v="13920" actId="20577"/>
          <ac:spMkLst>
            <pc:docMk/>
            <pc:sldMk cId="2898750870" sldId="442"/>
            <ac:spMk id="14" creationId="{E618DC7D-3ABE-4883-944B-FF1341BCA4E3}"/>
          </ac:spMkLst>
        </pc:spChg>
        <pc:spChg chg="add mod">
          <ac:chgData name="David Fong" userId="af8d513baac0cf65" providerId="LiveId" clId="{B3177E13-F47F-42EC-850F-5D0D9E90DB90}" dt="2021-04-02T06:54:24.186" v="12796" actId="1036"/>
          <ac:spMkLst>
            <pc:docMk/>
            <pc:sldMk cId="2898750870" sldId="442"/>
            <ac:spMk id="20" creationId="{8A4B0C5D-19DE-4E93-9E59-1835D3146AC4}"/>
          </ac:spMkLst>
        </pc:spChg>
        <pc:spChg chg="add mod">
          <ac:chgData name="David Fong" userId="af8d513baac0cf65" providerId="LiveId" clId="{B3177E13-F47F-42EC-850F-5D0D9E90DB90}" dt="2021-04-02T07:25:40.915" v="13455" actId="20577"/>
          <ac:spMkLst>
            <pc:docMk/>
            <pc:sldMk cId="2898750870" sldId="442"/>
            <ac:spMk id="22" creationId="{9660D4EF-C671-426C-A255-E65A9823332A}"/>
          </ac:spMkLst>
        </pc:spChg>
        <pc:picChg chg="del">
          <ac:chgData name="David Fong" userId="af8d513baac0cf65" providerId="LiveId" clId="{B3177E13-F47F-42EC-850F-5D0D9E90DB90}" dt="2021-04-02T06:45:23.101" v="12641" actId="478"/>
          <ac:picMkLst>
            <pc:docMk/>
            <pc:sldMk cId="2898750870" sldId="442"/>
            <ac:picMk id="3" creationId="{3F0444DE-5996-4496-8C7E-28AB7C614255}"/>
          </ac:picMkLst>
        </pc:picChg>
        <pc:picChg chg="add mod">
          <ac:chgData name="David Fong" userId="af8d513baac0cf65" providerId="LiveId" clId="{B3177E13-F47F-42EC-850F-5D0D9E90DB90}" dt="2021-04-02T06:54:08.796" v="12790" actId="14100"/>
          <ac:picMkLst>
            <pc:docMk/>
            <pc:sldMk cId="2898750870" sldId="442"/>
            <ac:picMk id="4" creationId="{5C67C057-4AE6-48DF-878F-5899A7240A27}"/>
          </ac:picMkLst>
        </pc:picChg>
        <pc:picChg chg="del">
          <ac:chgData name="David Fong" userId="af8d513baac0cf65" providerId="LiveId" clId="{B3177E13-F47F-42EC-850F-5D0D9E90DB90}" dt="2021-04-02T06:45:29.091" v="12642" actId="478"/>
          <ac:picMkLst>
            <pc:docMk/>
            <pc:sldMk cId="2898750870" sldId="442"/>
            <ac:picMk id="15" creationId="{22889D72-963A-45A4-8519-12BBBA281D1B}"/>
          </ac:picMkLst>
        </pc:picChg>
      </pc:sldChg>
      <pc:sldChg chg="addSp delSp modSp add mod ord">
        <pc:chgData name="David Fong" userId="af8d513baac0cf65" providerId="LiveId" clId="{B3177E13-F47F-42EC-850F-5D0D9E90DB90}" dt="2021-04-11T13:20:45.783" v="13762"/>
        <pc:sldMkLst>
          <pc:docMk/>
          <pc:sldMk cId="3787394507" sldId="443"/>
        </pc:sldMkLst>
        <pc:spChg chg="add mod">
          <ac:chgData name="David Fong" userId="af8d513baac0cf65" providerId="LiveId" clId="{B3177E13-F47F-42EC-850F-5D0D9E90DB90}" dt="2021-04-11T13:20:34.094" v="13760"/>
          <ac:spMkLst>
            <pc:docMk/>
            <pc:sldMk cId="3787394507" sldId="443"/>
            <ac:spMk id="13" creationId="{8A363D1A-4918-426C-8F26-804B336F093E}"/>
          </ac:spMkLst>
        </pc:spChg>
        <pc:spChg chg="add mod">
          <ac:chgData name="David Fong" userId="af8d513baac0cf65" providerId="LiveId" clId="{B3177E13-F47F-42EC-850F-5D0D9E90DB90}" dt="2021-04-11T13:20:34.094" v="13760"/>
          <ac:spMkLst>
            <pc:docMk/>
            <pc:sldMk cId="3787394507" sldId="443"/>
            <ac:spMk id="15" creationId="{0062C8B0-1144-4B6E-85A2-8F9A7E74E66C}"/>
          </ac:spMkLst>
        </pc:spChg>
        <pc:spChg chg="del">
          <ac:chgData name="David Fong" userId="af8d513baac0cf65" providerId="LiveId" clId="{B3177E13-F47F-42EC-850F-5D0D9E90DB90}" dt="2021-04-11T13:20:30.879" v="13759" actId="478"/>
          <ac:spMkLst>
            <pc:docMk/>
            <pc:sldMk cId="3787394507" sldId="443"/>
            <ac:spMk id="22" creationId="{9189C29F-A750-4DA7-9D68-A1A1936F3CB4}"/>
          </ac:spMkLst>
        </pc:spChg>
        <pc:spChg chg="del">
          <ac:chgData name="David Fong" userId="af8d513baac0cf65" providerId="LiveId" clId="{B3177E13-F47F-42EC-850F-5D0D9E90DB90}" dt="2021-04-11T13:20:30.879" v="13759" actId="478"/>
          <ac:spMkLst>
            <pc:docMk/>
            <pc:sldMk cId="3787394507" sldId="443"/>
            <ac:spMk id="24" creationId="{94EFB629-49D3-41A1-A745-F4088DB65894}"/>
          </ac:spMkLst>
        </pc:spChg>
        <pc:picChg chg="add mod">
          <ac:chgData name="David Fong" userId="af8d513baac0cf65" providerId="LiveId" clId="{B3177E13-F47F-42EC-850F-5D0D9E90DB90}" dt="2021-04-11T13:20:34.094" v="13760"/>
          <ac:picMkLst>
            <pc:docMk/>
            <pc:sldMk cId="3787394507" sldId="443"/>
            <ac:picMk id="14" creationId="{5A59B7B6-28BB-4F8B-B2F0-7B14E67C9F8A}"/>
          </ac:picMkLst>
        </pc:picChg>
        <pc:picChg chg="del">
          <ac:chgData name="David Fong" userId="af8d513baac0cf65" providerId="LiveId" clId="{B3177E13-F47F-42EC-850F-5D0D9E90DB90}" dt="2021-04-11T13:20:30.879" v="13759" actId="478"/>
          <ac:picMkLst>
            <pc:docMk/>
            <pc:sldMk cId="3787394507" sldId="443"/>
            <ac:picMk id="18" creationId="{A1541220-6149-495E-A6EB-94DC0BEFFD84}"/>
          </ac:picMkLst>
        </pc:picChg>
      </pc:sldChg>
      <pc:sldChg chg="addSp delSp modSp add mod">
        <pc:chgData name="David Fong" userId="af8d513baac0cf65" providerId="LiveId" clId="{B3177E13-F47F-42EC-850F-5D0D9E90DB90}" dt="2021-04-12T05:01:30.392" v="14699" actId="20577"/>
        <pc:sldMkLst>
          <pc:docMk/>
          <pc:sldMk cId="4074184448" sldId="444"/>
        </pc:sldMkLst>
        <pc:spChg chg="del">
          <ac:chgData name="David Fong" userId="af8d513baac0cf65" providerId="LiveId" clId="{B3177E13-F47F-42EC-850F-5D0D9E90DB90}" dt="2021-04-11T13:32:08.251" v="13873" actId="478"/>
          <ac:spMkLst>
            <pc:docMk/>
            <pc:sldMk cId="4074184448" sldId="444"/>
            <ac:spMk id="4" creationId="{13D854A3-DAB6-4E7C-B007-CEF178900638}"/>
          </ac:spMkLst>
        </pc:spChg>
        <pc:spChg chg="del">
          <ac:chgData name="David Fong" userId="af8d513baac0cf65" providerId="LiveId" clId="{B3177E13-F47F-42EC-850F-5D0D9E90DB90}" dt="2021-04-11T13:32:08.251" v="13873" actId="478"/>
          <ac:spMkLst>
            <pc:docMk/>
            <pc:sldMk cId="4074184448" sldId="444"/>
            <ac:spMk id="13" creationId="{0A3D3E84-FF98-42E8-9DCE-1788B1EEC6C1}"/>
          </ac:spMkLst>
        </pc:spChg>
        <pc:spChg chg="del">
          <ac:chgData name="David Fong" userId="af8d513baac0cf65" providerId="LiveId" clId="{B3177E13-F47F-42EC-850F-5D0D9E90DB90}" dt="2021-04-11T13:32:08.251" v="13873" actId="478"/>
          <ac:spMkLst>
            <pc:docMk/>
            <pc:sldMk cId="4074184448" sldId="444"/>
            <ac:spMk id="14" creationId="{E2DC1206-6212-40D3-A045-1AD51D1EC6F4}"/>
          </ac:spMkLst>
        </pc:spChg>
        <pc:spChg chg="add mod">
          <ac:chgData name="David Fong" userId="af8d513baac0cf65" providerId="LiveId" clId="{B3177E13-F47F-42EC-850F-5D0D9E90DB90}" dt="2021-04-11T13:32:10.923" v="13874"/>
          <ac:spMkLst>
            <pc:docMk/>
            <pc:sldMk cId="4074184448" sldId="444"/>
            <ac:spMk id="16" creationId="{FA0B594E-CB7B-474A-BA3B-51C45E9C8737}"/>
          </ac:spMkLst>
        </pc:spChg>
        <pc:spChg chg="add del mod">
          <ac:chgData name="David Fong" userId="af8d513baac0cf65" providerId="LiveId" clId="{B3177E13-F47F-42EC-850F-5D0D9E90DB90}" dt="2021-04-11T13:59:57.936" v="13940" actId="478"/>
          <ac:spMkLst>
            <pc:docMk/>
            <pc:sldMk cId="4074184448" sldId="444"/>
            <ac:spMk id="17" creationId="{8A4BC4BF-FD62-4224-BAC3-81E251CB6B60}"/>
          </ac:spMkLst>
        </pc:spChg>
        <pc:spChg chg="add mod">
          <ac:chgData name="David Fong" userId="af8d513baac0cf65" providerId="LiveId" clId="{B3177E13-F47F-42EC-850F-5D0D9E90DB90}" dt="2021-04-11T13:32:10.923" v="13874"/>
          <ac:spMkLst>
            <pc:docMk/>
            <pc:sldMk cId="4074184448" sldId="444"/>
            <ac:spMk id="24" creationId="{DA845760-DBA6-489F-91AF-353EF606E80E}"/>
          </ac:spMkLst>
        </pc:spChg>
        <pc:spChg chg="add mod">
          <ac:chgData name="David Fong" userId="af8d513baac0cf65" providerId="LiveId" clId="{B3177E13-F47F-42EC-850F-5D0D9E90DB90}" dt="2021-04-11T13:32:10.923" v="13874"/>
          <ac:spMkLst>
            <pc:docMk/>
            <pc:sldMk cId="4074184448" sldId="444"/>
            <ac:spMk id="26" creationId="{B1C84EE4-85BB-4DBD-B392-74DA9BCAFC42}"/>
          </ac:spMkLst>
        </pc:spChg>
        <pc:spChg chg="add mod">
          <ac:chgData name="David Fong" userId="af8d513baac0cf65" providerId="LiveId" clId="{B3177E13-F47F-42EC-850F-5D0D9E90DB90}" dt="2021-04-11T13:32:10.923" v="13874"/>
          <ac:spMkLst>
            <pc:docMk/>
            <pc:sldMk cId="4074184448" sldId="444"/>
            <ac:spMk id="28" creationId="{254C62D8-1412-4A5D-921B-2C579FF60F47}"/>
          </ac:spMkLst>
        </pc:spChg>
        <pc:spChg chg="add mod">
          <ac:chgData name="David Fong" userId="af8d513baac0cf65" providerId="LiveId" clId="{B3177E13-F47F-42EC-850F-5D0D9E90DB90}" dt="2021-04-11T13:32:10.923" v="13874"/>
          <ac:spMkLst>
            <pc:docMk/>
            <pc:sldMk cId="4074184448" sldId="444"/>
            <ac:spMk id="30" creationId="{7308EE62-295D-4C48-AD21-18FD6EA657FA}"/>
          </ac:spMkLst>
        </pc:spChg>
        <pc:spChg chg="add mod">
          <ac:chgData name="David Fong" userId="af8d513baac0cf65" providerId="LiveId" clId="{B3177E13-F47F-42EC-850F-5D0D9E90DB90}" dt="2021-04-12T05:01:30.392" v="14699" actId="20577"/>
          <ac:spMkLst>
            <pc:docMk/>
            <pc:sldMk cId="4074184448" sldId="444"/>
            <ac:spMk id="32" creationId="{ED3A7F4F-A85B-4C93-9F8C-194548F39F52}"/>
          </ac:spMkLst>
        </pc:spChg>
        <pc:picChg chg="del">
          <ac:chgData name="David Fong" userId="af8d513baac0cf65" providerId="LiveId" clId="{B3177E13-F47F-42EC-850F-5D0D9E90DB90}" dt="2021-04-11T13:32:08.251" v="13873" actId="478"/>
          <ac:picMkLst>
            <pc:docMk/>
            <pc:sldMk cId="4074184448" sldId="444"/>
            <ac:picMk id="3" creationId="{6C4AB3A2-C07D-41C4-A638-BF152B7A67C4}"/>
          </ac:picMkLst>
        </pc:picChg>
        <pc:picChg chg="add mod">
          <ac:chgData name="David Fong" userId="af8d513baac0cf65" providerId="LiveId" clId="{B3177E13-F47F-42EC-850F-5D0D9E90DB90}" dt="2021-04-11T13:32:10.923" v="13874"/>
          <ac:picMkLst>
            <pc:docMk/>
            <pc:sldMk cId="4074184448" sldId="444"/>
            <ac:picMk id="15" creationId="{90ADDC28-3DE7-4B0C-825A-7A980FA69ACB}"/>
          </ac:picMkLst>
        </pc:picChg>
        <pc:picChg chg="add mod">
          <ac:chgData name="David Fong" userId="af8d513baac0cf65" providerId="LiveId" clId="{B3177E13-F47F-42EC-850F-5D0D9E90DB90}" dt="2021-04-11T13:32:10.923" v="13874"/>
          <ac:picMkLst>
            <pc:docMk/>
            <pc:sldMk cId="4074184448" sldId="444"/>
            <ac:picMk id="18" creationId="{5E970EDB-135A-4AE6-9A06-07EA7BE0EF6E}"/>
          </ac:picMkLst>
        </pc:picChg>
        <pc:picChg chg="add mod">
          <ac:chgData name="David Fong" userId="af8d513baac0cf65" providerId="LiveId" clId="{B3177E13-F47F-42EC-850F-5D0D9E90DB90}" dt="2021-04-11T13:32:10.923" v="13874"/>
          <ac:picMkLst>
            <pc:docMk/>
            <pc:sldMk cId="4074184448" sldId="444"/>
            <ac:picMk id="20" creationId="{EFBD0E62-7474-41D9-B8DD-F7D283DC8241}"/>
          </ac:picMkLst>
        </pc:picChg>
        <pc:picChg chg="add mod">
          <ac:chgData name="David Fong" userId="af8d513baac0cf65" providerId="LiveId" clId="{B3177E13-F47F-42EC-850F-5D0D9E90DB90}" dt="2021-04-11T13:32:10.923" v="13874"/>
          <ac:picMkLst>
            <pc:docMk/>
            <pc:sldMk cId="4074184448" sldId="444"/>
            <ac:picMk id="22" creationId="{C4E08DE6-57A1-4601-8EC5-A15AF8881315}"/>
          </ac:picMkLst>
        </pc:picChg>
      </pc:sldChg>
      <pc:sldChg chg="addSp delSp modSp add mod">
        <pc:chgData name="David Fong" userId="af8d513baac0cf65" providerId="LiveId" clId="{B3177E13-F47F-42EC-850F-5D0D9E90DB90}" dt="2021-04-11T14:06:01.956" v="14055" actId="20577"/>
        <pc:sldMkLst>
          <pc:docMk/>
          <pc:sldMk cId="1074717499" sldId="445"/>
        </pc:sldMkLst>
        <pc:spChg chg="del">
          <ac:chgData name="David Fong" userId="af8d513baac0cf65" providerId="LiveId" clId="{B3177E13-F47F-42EC-850F-5D0D9E90DB90}" dt="2021-04-11T13:33:43.397" v="13882" actId="478"/>
          <ac:spMkLst>
            <pc:docMk/>
            <pc:sldMk cId="1074717499" sldId="445"/>
            <ac:spMk id="16" creationId="{FA0B594E-CB7B-474A-BA3B-51C45E9C8737}"/>
          </ac:spMkLst>
        </pc:spChg>
        <pc:spChg chg="del">
          <ac:chgData name="David Fong" userId="af8d513baac0cf65" providerId="LiveId" clId="{B3177E13-F47F-42EC-850F-5D0D9E90DB90}" dt="2021-04-11T13:33:43.397" v="13882" actId="478"/>
          <ac:spMkLst>
            <pc:docMk/>
            <pc:sldMk cId="1074717499" sldId="445"/>
            <ac:spMk id="17" creationId="{8A4BC4BF-FD62-4224-BAC3-81E251CB6B60}"/>
          </ac:spMkLst>
        </pc:spChg>
        <pc:spChg chg="del">
          <ac:chgData name="David Fong" userId="af8d513baac0cf65" providerId="LiveId" clId="{B3177E13-F47F-42EC-850F-5D0D9E90DB90}" dt="2021-04-11T13:33:43.397" v="13882" actId="478"/>
          <ac:spMkLst>
            <pc:docMk/>
            <pc:sldMk cId="1074717499" sldId="445"/>
            <ac:spMk id="24" creationId="{DA845760-DBA6-489F-91AF-353EF606E80E}"/>
          </ac:spMkLst>
        </pc:spChg>
        <pc:spChg chg="del">
          <ac:chgData name="David Fong" userId="af8d513baac0cf65" providerId="LiveId" clId="{B3177E13-F47F-42EC-850F-5D0D9E90DB90}" dt="2021-04-11T13:33:43.397" v="13882" actId="478"/>
          <ac:spMkLst>
            <pc:docMk/>
            <pc:sldMk cId="1074717499" sldId="445"/>
            <ac:spMk id="26" creationId="{B1C84EE4-85BB-4DBD-B392-74DA9BCAFC42}"/>
          </ac:spMkLst>
        </pc:spChg>
        <pc:spChg chg="del">
          <ac:chgData name="David Fong" userId="af8d513baac0cf65" providerId="LiveId" clId="{B3177E13-F47F-42EC-850F-5D0D9E90DB90}" dt="2021-04-11T13:33:43.397" v="13882" actId="478"/>
          <ac:spMkLst>
            <pc:docMk/>
            <pc:sldMk cId="1074717499" sldId="445"/>
            <ac:spMk id="28" creationId="{254C62D8-1412-4A5D-921B-2C579FF60F47}"/>
          </ac:spMkLst>
        </pc:spChg>
        <pc:spChg chg="del">
          <ac:chgData name="David Fong" userId="af8d513baac0cf65" providerId="LiveId" clId="{B3177E13-F47F-42EC-850F-5D0D9E90DB90}" dt="2021-04-11T13:33:43.397" v="13882" actId="478"/>
          <ac:spMkLst>
            <pc:docMk/>
            <pc:sldMk cId="1074717499" sldId="445"/>
            <ac:spMk id="30" creationId="{7308EE62-295D-4C48-AD21-18FD6EA657FA}"/>
          </ac:spMkLst>
        </pc:spChg>
        <pc:spChg chg="add mod">
          <ac:chgData name="David Fong" userId="af8d513baac0cf65" providerId="LiveId" clId="{B3177E13-F47F-42EC-850F-5D0D9E90DB90}" dt="2021-04-11T13:33:45.659" v="13883"/>
          <ac:spMkLst>
            <pc:docMk/>
            <pc:sldMk cId="1074717499" sldId="445"/>
            <ac:spMk id="34" creationId="{19240D06-01DC-499C-9939-8DFC621E096F}"/>
          </ac:spMkLst>
        </pc:spChg>
        <pc:spChg chg="add mod">
          <ac:chgData name="David Fong" userId="af8d513baac0cf65" providerId="LiveId" clId="{B3177E13-F47F-42EC-850F-5D0D9E90DB90}" dt="2021-04-11T13:33:45.659" v="13883"/>
          <ac:spMkLst>
            <pc:docMk/>
            <pc:sldMk cId="1074717499" sldId="445"/>
            <ac:spMk id="37" creationId="{B9A16DD9-4F20-489A-835C-E57FA0ABD245}"/>
          </ac:spMkLst>
        </pc:spChg>
        <pc:spChg chg="add mod">
          <ac:chgData name="David Fong" userId="af8d513baac0cf65" providerId="LiveId" clId="{B3177E13-F47F-42EC-850F-5D0D9E90DB90}" dt="2021-04-11T14:06:01.956" v="14055" actId="20577"/>
          <ac:spMkLst>
            <pc:docMk/>
            <pc:sldMk cId="1074717499" sldId="445"/>
            <ac:spMk id="38" creationId="{DF7ECDC3-E963-42C9-A8A5-CE3E00CB778F}"/>
          </ac:spMkLst>
        </pc:spChg>
        <pc:picChg chg="del">
          <ac:chgData name="David Fong" userId="af8d513baac0cf65" providerId="LiveId" clId="{B3177E13-F47F-42EC-850F-5D0D9E90DB90}" dt="2021-04-11T13:33:43.397" v="13882" actId="478"/>
          <ac:picMkLst>
            <pc:docMk/>
            <pc:sldMk cId="1074717499" sldId="445"/>
            <ac:picMk id="15" creationId="{90ADDC28-3DE7-4B0C-825A-7A980FA69ACB}"/>
          </ac:picMkLst>
        </pc:picChg>
        <pc:picChg chg="del">
          <ac:chgData name="David Fong" userId="af8d513baac0cf65" providerId="LiveId" clId="{B3177E13-F47F-42EC-850F-5D0D9E90DB90}" dt="2021-04-11T13:33:43.397" v="13882" actId="478"/>
          <ac:picMkLst>
            <pc:docMk/>
            <pc:sldMk cId="1074717499" sldId="445"/>
            <ac:picMk id="18" creationId="{5E970EDB-135A-4AE6-9A06-07EA7BE0EF6E}"/>
          </ac:picMkLst>
        </pc:picChg>
        <pc:picChg chg="del">
          <ac:chgData name="David Fong" userId="af8d513baac0cf65" providerId="LiveId" clId="{B3177E13-F47F-42EC-850F-5D0D9E90DB90}" dt="2021-04-11T13:33:43.397" v="13882" actId="478"/>
          <ac:picMkLst>
            <pc:docMk/>
            <pc:sldMk cId="1074717499" sldId="445"/>
            <ac:picMk id="20" creationId="{EFBD0E62-7474-41D9-B8DD-F7D283DC8241}"/>
          </ac:picMkLst>
        </pc:picChg>
        <pc:picChg chg="del">
          <ac:chgData name="David Fong" userId="af8d513baac0cf65" providerId="LiveId" clId="{B3177E13-F47F-42EC-850F-5D0D9E90DB90}" dt="2021-04-11T13:33:43.397" v="13882" actId="478"/>
          <ac:picMkLst>
            <pc:docMk/>
            <pc:sldMk cId="1074717499" sldId="445"/>
            <ac:picMk id="22" creationId="{C4E08DE6-57A1-4601-8EC5-A15AF8881315}"/>
          </ac:picMkLst>
        </pc:picChg>
        <pc:picChg chg="add mod">
          <ac:chgData name="David Fong" userId="af8d513baac0cf65" providerId="LiveId" clId="{B3177E13-F47F-42EC-850F-5D0D9E90DB90}" dt="2021-04-11T13:33:45.659" v="13883"/>
          <ac:picMkLst>
            <pc:docMk/>
            <pc:sldMk cId="1074717499" sldId="445"/>
            <ac:picMk id="32" creationId="{46258874-50B9-4E2D-B9C1-45BCF1A36FC1}"/>
          </ac:picMkLst>
        </pc:picChg>
        <pc:picChg chg="add mod">
          <ac:chgData name="David Fong" userId="af8d513baac0cf65" providerId="LiveId" clId="{B3177E13-F47F-42EC-850F-5D0D9E90DB90}" dt="2021-04-11T13:33:45.659" v="13883"/>
          <ac:picMkLst>
            <pc:docMk/>
            <pc:sldMk cId="1074717499" sldId="445"/>
            <ac:picMk id="35" creationId="{48F03A59-C72B-48CA-ABF0-414E59F8213A}"/>
          </ac:picMkLst>
        </pc:picChg>
        <pc:picChg chg="add mod">
          <ac:chgData name="David Fong" userId="af8d513baac0cf65" providerId="LiveId" clId="{B3177E13-F47F-42EC-850F-5D0D9E90DB90}" dt="2021-04-11T13:33:45.659" v="13883"/>
          <ac:picMkLst>
            <pc:docMk/>
            <pc:sldMk cId="1074717499" sldId="445"/>
            <ac:picMk id="36" creationId="{8D3D2133-7EA8-4A89-9535-3EAAAC85AF4B}"/>
          </ac:picMkLst>
        </pc:picChg>
      </pc:sldChg>
      <pc:sldChg chg="addSp delSp modSp add mod">
        <pc:chgData name="David Fong" userId="af8d513baac0cf65" providerId="LiveId" clId="{B3177E13-F47F-42EC-850F-5D0D9E90DB90}" dt="2021-04-11T13:45:23.644" v="13926"/>
        <pc:sldMkLst>
          <pc:docMk/>
          <pc:sldMk cId="3328025408" sldId="446"/>
        </pc:sldMkLst>
        <pc:spChg chg="del">
          <ac:chgData name="David Fong" userId="af8d513baac0cf65" providerId="LiveId" clId="{B3177E13-F47F-42EC-850F-5D0D9E90DB90}" dt="2021-04-11T13:45:20.994" v="13925" actId="478"/>
          <ac:spMkLst>
            <pc:docMk/>
            <pc:sldMk cId="3328025408" sldId="446"/>
            <ac:spMk id="2" creationId="{70DB7E35-E765-4940-BDBA-61E136179C57}"/>
          </ac:spMkLst>
        </pc:spChg>
        <pc:spChg chg="del">
          <ac:chgData name="David Fong" userId="af8d513baac0cf65" providerId="LiveId" clId="{B3177E13-F47F-42EC-850F-5D0D9E90DB90}" dt="2021-04-11T13:45:20.994" v="13925" actId="478"/>
          <ac:spMkLst>
            <pc:docMk/>
            <pc:sldMk cId="3328025408" sldId="446"/>
            <ac:spMk id="3" creationId="{7D92076C-60AE-4A2A-967C-0B5CE45483BA}"/>
          </ac:spMkLst>
        </pc:spChg>
        <pc:spChg chg="del">
          <ac:chgData name="David Fong" userId="af8d513baac0cf65" providerId="LiveId" clId="{B3177E13-F47F-42EC-850F-5D0D9E90DB90}" dt="2021-04-11T13:45:20.994" v="13925" actId="478"/>
          <ac:spMkLst>
            <pc:docMk/>
            <pc:sldMk cId="3328025408" sldId="446"/>
            <ac:spMk id="12" creationId="{7218804C-9EED-4776-B49C-FB6769E135E4}"/>
          </ac:spMkLst>
        </pc:spChg>
        <pc:spChg chg="del">
          <ac:chgData name="David Fong" userId="af8d513baac0cf65" providerId="LiveId" clId="{B3177E13-F47F-42EC-850F-5D0D9E90DB90}" dt="2021-04-11T13:45:20.994" v="13925" actId="478"/>
          <ac:spMkLst>
            <pc:docMk/>
            <pc:sldMk cId="3328025408" sldId="446"/>
            <ac:spMk id="15" creationId="{FD5BF113-98B9-4B0D-BC41-0E7205DAB141}"/>
          </ac:spMkLst>
        </pc:spChg>
        <pc:spChg chg="add mod">
          <ac:chgData name="David Fong" userId="af8d513baac0cf65" providerId="LiveId" clId="{B3177E13-F47F-42EC-850F-5D0D9E90DB90}" dt="2021-04-11T13:45:23.644" v="13926"/>
          <ac:spMkLst>
            <pc:docMk/>
            <pc:sldMk cId="3328025408" sldId="446"/>
            <ac:spMk id="16" creationId="{B0CCF388-AF31-4365-BD69-FDF056738563}"/>
          </ac:spMkLst>
        </pc:spChg>
        <pc:spChg chg="add mod">
          <ac:chgData name="David Fong" userId="af8d513baac0cf65" providerId="LiveId" clId="{B3177E13-F47F-42EC-850F-5D0D9E90DB90}" dt="2021-04-11T13:45:23.644" v="13926"/>
          <ac:spMkLst>
            <pc:docMk/>
            <pc:sldMk cId="3328025408" sldId="446"/>
            <ac:spMk id="18" creationId="{62AE0D2E-81B6-4AC3-81AA-915D381F1362}"/>
          </ac:spMkLst>
        </pc:spChg>
        <pc:spChg chg="add mod">
          <ac:chgData name="David Fong" userId="af8d513baac0cf65" providerId="LiveId" clId="{B3177E13-F47F-42EC-850F-5D0D9E90DB90}" dt="2021-04-11T13:45:23.644" v="13926"/>
          <ac:spMkLst>
            <pc:docMk/>
            <pc:sldMk cId="3328025408" sldId="446"/>
            <ac:spMk id="20" creationId="{8E533633-2585-412C-A3ED-200CDAC0CAEE}"/>
          </ac:spMkLst>
        </pc:spChg>
        <pc:picChg chg="del">
          <ac:chgData name="David Fong" userId="af8d513baac0cf65" providerId="LiveId" clId="{B3177E13-F47F-42EC-850F-5D0D9E90DB90}" dt="2021-04-11T13:45:20.994" v="13925" actId="478"/>
          <ac:picMkLst>
            <pc:docMk/>
            <pc:sldMk cId="3328025408" sldId="446"/>
            <ac:picMk id="6" creationId="{58282ED9-A86B-4DB4-ACEA-31D55146FE39}"/>
          </ac:picMkLst>
        </pc:picChg>
        <pc:picChg chg="del">
          <ac:chgData name="David Fong" userId="af8d513baac0cf65" providerId="LiveId" clId="{B3177E13-F47F-42EC-850F-5D0D9E90DB90}" dt="2021-04-11T13:45:20.994" v="13925" actId="478"/>
          <ac:picMkLst>
            <pc:docMk/>
            <pc:sldMk cId="3328025408" sldId="446"/>
            <ac:picMk id="8" creationId="{BF70DA6D-F66F-462E-9C18-942A93BBAEA5}"/>
          </ac:picMkLst>
        </pc:picChg>
        <pc:picChg chg="add mod">
          <ac:chgData name="David Fong" userId="af8d513baac0cf65" providerId="LiveId" clId="{B3177E13-F47F-42EC-850F-5D0D9E90DB90}" dt="2021-04-11T13:45:23.644" v="13926"/>
          <ac:picMkLst>
            <pc:docMk/>
            <pc:sldMk cId="3328025408" sldId="446"/>
            <ac:picMk id="17" creationId="{3F9C65B7-89FC-4A9B-BD79-6B1DAB73B819}"/>
          </ac:picMkLst>
        </pc:picChg>
      </pc:sldChg>
      <pc:sldChg chg="addSp delSp modSp add mod">
        <pc:chgData name="David Fong" userId="af8d513baac0cf65" providerId="LiveId" clId="{B3177E13-F47F-42EC-850F-5D0D9E90DB90}" dt="2021-04-11T13:46:39.507" v="13928"/>
        <pc:sldMkLst>
          <pc:docMk/>
          <pc:sldMk cId="4198424282" sldId="447"/>
        </pc:sldMkLst>
        <pc:spChg chg="del">
          <ac:chgData name="David Fong" userId="af8d513baac0cf65" providerId="LiveId" clId="{B3177E13-F47F-42EC-850F-5D0D9E90DB90}" dt="2021-04-11T13:46:20.176" v="13927" actId="478"/>
          <ac:spMkLst>
            <pc:docMk/>
            <pc:sldMk cId="4198424282" sldId="447"/>
            <ac:spMk id="2" creationId="{70DB7E35-E765-4940-BDBA-61E136179C57}"/>
          </ac:spMkLst>
        </pc:spChg>
        <pc:spChg chg="del">
          <ac:chgData name="David Fong" userId="af8d513baac0cf65" providerId="LiveId" clId="{B3177E13-F47F-42EC-850F-5D0D9E90DB90}" dt="2021-04-11T13:46:20.176" v="13927" actId="478"/>
          <ac:spMkLst>
            <pc:docMk/>
            <pc:sldMk cId="4198424282" sldId="447"/>
            <ac:spMk id="3" creationId="{7D92076C-60AE-4A2A-967C-0B5CE45483BA}"/>
          </ac:spMkLst>
        </pc:spChg>
        <pc:spChg chg="del">
          <ac:chgData name="David Fong" userId="af8d513baac0cf65" providerId="LiveId" clId="{B3177E13-F47F-42EC-850F-5D0D9E90DB90}" dt="2021-04-11T13:46:20.176" v="13927" actId="478"/>
          <ac:spMkLst>
            <pc:docMk/>
            <pc:sldMk cId="4198424282" sldId="447"/>
            <ac:spMk id="12" creationId="{7218804C-9EED-4776-B49C-FB6769E135E4}"/>
          </ac:spMkLst>
        </pc:spChg>
        <pc:spChg chg="del">
          <ac:chgData name="David Fong" userId="af8d513baac0cf65" providerId="LiveId" clId="{B3177E13-F47F-42EC-850F-5D0D9E90DB90}" dt="2021-04-11T13:46:20.176" v="13927" actId="478"/>
          <ac:spMkLst>
            <pc:docMk/>
            <pc:sldMk cId="4198424282" sldId="447"/>
            <ac:spMk id="15" creationId="{FD5BF113-98B9-4B0D-BC41-0E7205DAB141}"/>
          </ac:spMkLst>
        </pc:spChg>
        <pc:spChg chg="add mod">
          <ac:chgData name="David Fong" userId="af8d513baac0cf65" providerId="LiveId" clId="{B3177E13-F47F-42EC-850F-5D0D9E90DB90}" dt="2021-04-11T13:46:39.507" v="13928"/>
          <ac:spMkLst>
            <pc:docMk/>
            <pc:sldMk cId="4198424282" sldId="447"/>
            <ac:spMk id="18" creationId="{DD18E37D-80F4-4C29-B2D0-CCBD6D67ED90}"/>
          </ac:spMkLst>
        </pc:spChg>
        <pc:spChg chg="add mod">
          <ac:chgData name="David Fong" userId="af8d513baac0cf65" providerId="LiveId" clId="{B3177E13-F47F-42EC-850F-5D0D9E90DB90}" dt="2021-04-11T13:46:39.507" v="13928"/>
          <ac:spMkLst>
            <pc:docMk/>
            <pc:sldMk cId="4198424282" sldId="447"/>
            <ac:spMk id="20" creationId="{56D527E6-8062-4F45-8E80-36E4B16677D0}"/>
          </ac:spMkLst>
        </pc:spChg>
        <pc:spChg chg="add mod">
          <ac:chgData name="David Fong" userId="af8d513baac0cf65" providerId="LiveId" clId="{B3177E13-F47F-42EC-850F-5D0D9E90DB90}" dt="2021-04-11T13:46:39.507" v="13928"/>
          <ac:spMkLst>
            <pc:docMk/>
            <pc:sldMk cId="4198424282" sldId="447"/>
            <ac:spMk id="22" creationId="{8D2A9921-7256-4467-A922-8EDAFD9E349E}"/>
          </ac:spMkLst>
        </pc:spChg>
        <pc:spChg chg="add mod">
          <ac:chgData name="David Fong" userId="af8d513baac0cf65" providerId="LiveId" clId="{B3177E13-F47F-42EC-850F-5D0D9E90DB90}" dt="2021-04-11T13:46:39.507" v="13928"/>
          <ac:spMkLst>
            <pc:docMk/>
            <pc:sldMk cId="4198424282" sldId="447"/>
            <ac:spMk id="24" creationId="{C2F2C1A9-4B19-4755-8378-C2222D3137E4}"/>
          </ac:spMkLst>
        </pc:spChg>
        <pc:picChg chg="del">
          <ac:chgData name="David Fong" userId="af8d513baac0cf65" providerId="LiveId" clId="{B3177E13-F47F-42EC-850F-5D0D9E90DB90}" dt="2021-04-11T13:46:20.176" v="13927" actId="478"/>
          <ac:picMkLst>
            <pc:docMk/>
            <pc:sldMk cId="4198424282" sldId="447"/>
            <ac:picMk id="6" creationId="{58282ED9-A86B-4DB4-ACEA-31D55146FE39}"/>
          </ac:picMkLst>
        </pc:picChg>
        <pc:picChg chg="del">
          <ac:chgData name="David Fong" userId="af8d513baac0cf65" providerId="LiveId" clId="{B3177E13-F47F-42EC-850F-5D0D9E90DB90}" dt="2021-04-11T13:46:20.176" v="13927" actId="478"/>
          <ac:picMkLst>
            <pc:docMk/>
            <pc:sldMk cId="4198424282" sldId="447"/>
            <ac:picMk id="8" creationId="{BF70DA6D-F66F-462E-9C18-942A93BBAEA5}"/>
          </ac:picMkLst>
        </pc:picChg>
        <pc:picChg chg="add mod">
          <ac:chgData name="David Fong" userId="af8d513baac0cf65" providerId="LiveId" clId="{B3177E13-F47F-42EC-850F-5D0D9E90DB90}" dt="2021-04-11T13:46:39.507" v="13928"/>
          <ac:picMkLst>
            <pc:docMk/>
            <pc:sldMk cId="4198424282" sldId="447"/>
            <ac:picMk id="16" creationId="{8DC62FE3-7F39-43EA-A3F5-8B9EA86B969F}"/>
          </ac:picMkLst>
        </pc:picChg>
        <pc:picChg chg="add mod">
          <ac:chgData name="David Fong" userId="af8d513baac0cf65" providerId="LiveId" clId="{B3177E13-F47F-42EC-850F-5D0D9E90DB90}" dt="2021-04-11T13:46:39.507" v="13928"/>
          <ac:picMkLst>
            <pc:docMk/>
            <pc:sldMk cId="4198424282" sldId="447"/>
            <ac:picMk id="17" creationId="{B56BE874-3855-461C-9D80-1DCA86A80D48}"/>
          </ac:picMkLst>
        </pc:picChg>
      </pc:sldChg>
      <pc:sldChg chg="addSp delSp modSp add mod">
        <pc:chgData name="David Fong" userId="af8d513baac0cf65" providerId="LiveId" clId="{B3177E13-F47F-42EC-850F-5D0D9E90DB90}" dt="2021-04-11T13:49:45.676" v="13931"/>
        <pc:sldMkLst>
          <pc:docMk/>
          <pc:sldMk cId="3734819965" sldId="448"/>
        </pc:sldMkLst>
        <pc:spChg chg="del">
          <ac:chgData name="David Fong" userId="af8d513baac0cf65" providerId="LiveId" clId="{B3177E13-F47F-42EC-850F-5D0D9E90DB90}" dt="2021-04-11T13:49:43.022" v="13930" actId="478"/>
          <ac:spMkLst>
            <pc:docMk/>
            <pc:sldMk cId="3734819965" sldId="448"/>
            <ac:spMk id="18" creationId="{DD18E37D-80F4-4C29-B2D0-CCBD6D67ED90}"/>
          </ac:spMkLst>
        </pc:spChg>
        <pc:spChg chg="del">
          <ac:chgData name="David Fong" userId="af8d513baac0cf65" providerId="LiveId" clId="{B3177E13-F47F-42EC-850F-5D0D9E90DB90}" dt="2021-04-11T13:49:43.022" v="13930" actId="478"/>
          <ac:spMkLst>
            <pc:docMk/>
            <pc:sldMk cId="3734819965" sldId="448"/>
            <ac:spMk id="20" creationId="{56D527E6-8062-4F45-8E80-36E4B16677D0}"/>
          </ac:spMkLst>
        </pc:spChg>
        <pc:spChg chg="del">
          <ac:chgData name="David Fong" userId="af8d513baac0cf65" providerId="LiveId" clId="{B3177E13-F47F-42EC-850F-5D0D9E90DB90}" dt="2021-04-11T13:49:43.022" v="13930" actId="478"/>
          <ac:spMkLst>
            <pc:docMk/>
            <pc:sldMk cId="3734819965" sldId="448"/>
            <ac:spMk id="22" creationId="{8D2A9921-7256-4467-A922-8EDAFD9E349E}"/>
          </ac:spMkLst>
        </pc:spChg>
        <pc:spChg chg="del">
          <ac:chgData name="David Fong" userId="af8d513baac0cf65" providerId="LiveId" clId="{B3177E13-F47F-42EC-850F-5D0D9E90DB90}" dt="2021-04-11T13:49:43.022" v="13930" actId="478"/>
          <ac:spMkLst>
            <pc:docMk/>
            <pc:sldMk cId="3734819965" sldId="448"/>
            <ac:spMk id="24" creationId="{C2F2C1A9-4B19-4755-8378-C2222D3137E4}"/>
          </ac:spMkLst>
        </pc:spChg>
        <pc:spChg chg="add mod">
          <ac:chgData name="David Fong" userId="af8d513baac0cf65" providerId="LiveId" clId="{B3177E13-F47F-42EC-850F-5D0D9E90DB90}" dt="2021-04-11T13:49:45.676" v="13931"/>
          <ac:spMkLst>
            <pc:docMk/>
            <pc:sldMk cId="3734819965" sldId="448"/>
            <ac:spMk id="26" creationId="{66837ED3-49AF-4826-8DE6-A1480DD252E7}"/>
          </ac:spMkLst>
        </pc:spChg>
        <pc:spChg chg="add mod">
          <ac:chgData name="David Fong" userId="af8d513baac0cf65" providerId="LiveId" clId="{B3177E13-F47F-42EC-850F-5D0D9E90DB90}" dt="2021-04-11T13:49:45.676" v="13931"/>
          <ac:spMkLst>
            <pc:docMk/>
            <pc:sldMk cId="3734819965" sldId="448"/>
            <ac:spMk id="30" creationId="{8152305A-787A-4AD5-BEA8-1C1F85F8F818}"/>
          </ac:spMkLst>
        </pc:spChg>
        <pc:picChg chg="del">
          <ac:chgData name="David Fong" userId="af8d513baac0cf65" providerId="LiveId" clId="{B3177E13-F47F-42EC-850F-5D0D9E90DB90}" dt="2021-04-11T13:49:43.022" v="13930" actId="478"/>
          <ac:picMkLst>
            <pc:docMk/>
            <pc:sldMk cId="3734819965" sldId="448"/>
            <ac:picMk id="16" creationId="{8DC62FE3-7F39-43EA-A3F5-8B9EA86B969F}"/>
          </ac:picMkLst>
        </pc:picChg>
        <pc:picChg chg="del">
          <ac:chgData name="David Fong" userId="af8d513baac0cf65" providerId="LiveId" clId="{B3177E13-F47F-42EC-850F-5D0D9E90DB90}" dt="2021-04-11T13:49:43.022" v="13930" actId="478"/>
          <ac:picMkLst>
            <pc:docMk/>
            <pc:sldMk cId="3734819965" sldId="448"/>
            <ac:picMk id="17" creationId="{B56BE874-3855-461C-9D80-1DCA86A80D48}"/>
          </ac:picMkLst>
        </pc:picChg>
        <pc:picChg chg="add mod">
          <ac:chgData name="David Fong" userId="af8d513baac0cf65" providerId="LiveId" clId="{B3177E13-F47F-42EC-850F-5D0D9E90DB90}" dt="2021-04-11T13:49:45.676" v="13931"/>
          <ac:picMkLst>
            <pc:docMk/>
            <pc:sldMk cId="3734819965" sldId="448"/>
            <ac:picMk id="28" creationId="{C745141F-242A-4874-8654-BD70AF66BC5E}"/>
          </ac:picMkLst>
        </pc:picChg>
      </pc:sldChg>
      <pc:sldChg chg="addSp delSp modSp add mod">
        <pc:chgData name="David Fong" userId="af8d513baac0cf65" providerId="LiveId" clId="{B3177E13-F47F-42EC-850F-5D0D9E90DB90}" dt="2021-04-11T13:55:23.926" v="13937"/>
        <pc:sldMkLst>
          <pc:docMk/>
          <pc:sldMk cId="1525607534" sldId="449"/>
        </pc:sldMkLst>
        <pc:spChg chg="del">
          <ac:chgData name="David Fong" userId="af8d513baac0cf65" providerId="LiveId" clId="{B3177E13-F47F-42EC-850F-5D0D9E90DB90}" dt="2021-04-11T13:55:21.573" v="13936" actId="478"/>
          <ac:spMkLst>
            <pc:docMk/>
            <pc:sldMk cId="1525607534" sldId="449"/>
            <ac:spMk id="5" creationId="{58F694F5-32FE-458F-BD11-962DDB9F6F3C}"/>
          </ac:spMkLst>
        </pc:spChg>
        <pc:spChg chg="del">
          <ac:chgData name="David Fong" userId="af8d513baac0cf65" providerId="LiveId" clId="{B3177E13-F47F-42EC-850F-5D0D9E90DB90}" dt="2021-04-11T13:55:21.573" v="13936" actId="478"/>
          <ac:spMkLst>
            <pc:docMk/>
            <pc:sldMk cId="1525607534" sldId="449"/>
            <ac:spMk id="15" creationId="{FD4FDAD5-804D-4CC3-AEB4-41C191DBE9A7}"/>
          </ac:spMkLst>
        </pc:spChg>
        <pc:spChg chg="add mod">
          <ac:chgData name="David Fong" userId="af8d513baac0cf65" providerId="LiveId" clId="{B3177E13-F47F-42EC-850F-5D0D9E90DB90}" dt="2021-04-11T13:55:23.926" v="13937"/>
          <ac:spMkLst>
            <pc:docMk/>
            <pc:sldMk cId="1525607534" sldId="449"/>
            <ac:spMk id="17" creationId="{81B21E0B-60DD-4B3C-8528-9FC2EC30CCF9}"/>
          </ac:spMkLst>
        </pc:spChg>
        <pc:spChg chg="add mod">
          <ac:chgData name="David Fong" userId="af8d513baac0cf65" providerId="LiveId" clId="{B3177E13-F47F-42EC-850F-5D0D9E90DB90}" dt="2021-04-11T13:55:23.926" v="13937"/>
          <ac:spMkLst>
            <pc:docMk/>
            <pc:sldMk cId="1525607534" sldId="449"/>
            <ac:spMk id="20" creationId="{6522C5CD-3965-4A56-BF13-C0F0A60972F3}"/>
          </ac:spMkLst>
        </pc:spChg>
        <pc:spChg chg="add mod">
          <ac:chgData name="David Fong" userId="af8d513baac0cf65" providerId="LiveId" clId="{B3177E13-F47F-42EC-850F-5D0D9E90DB90}" dt="2021-04-11T13:55:23.926" v="13937"/>
          <ac:spMkLst>
            <pc:docMk/>
            <pc:sldMk cId="1525607534" sldId="449"/>
            <ac:spMk id="22" creationId="{F0E6D1D1-CA4C-41F2-B7FE-BF52A9D2EED3}"/>
          </ac:spMkLst>
        </pc:spChg>
        <pc:picChg chg="del">
          <ac:chgData name="David Fong" userId="af8d513baac0cf65" providerId="LiveId" clId="{B3177E13-F47F-42EC-850F-5D0D9E90DB90}" dt="2021-04-11T13:55:21.573" v="13936" actId="478"/>
          <ac:picMkLst>
            <pc:docMk/>
            <pc:sldMk cId="1525607534" sldId="449"/>
            <ac:picMk id="3" creationId="{82E12912-AEC7-4166-B62C-39AD68EE9926}"/>
          </ac:picMkLst>
        </pc:picChg>
        <pc:picChg chg="del">
          <ac:chgData name="David Fong" userId="af8d513baac0cf65" providerId="LiveId" clId="{B3177E13-F47F-42EC-850F-5D0D9E90DB90}" dt="2021-04-11T13:55:21.573" v="13936" actId="478"/>
          <ac:picMkLst>
            <pc:docMk/>
            <pc:sldMk cId="1525607534" sldId="449"/>
            <ac:picMk id="11" creationId="{980E1831-4003-40A2-AB68-C1169270A56A}"/>
          </ac:picMkLst>
        </pc:picChg>
        <pc:picChg chg="add mod">
          <ac:chgData name="David Fong" userId="af8d513baac0cf65" providerId="LiveId" clId="{B3177E13-F47F-42EC-850F-5D0D9E90DB90}" dt="2021-04-11T13:55:23.926" v="13937"/>
          <ac:picMkLst>
            <pc:docMk/>
            <pc:sldMk cId="1525607534" sldId="449"/>
            <ac:picMk id="14" creationId="{5FFD2ECF-5DC1-48D7-9C39-0C5BD812C771}"/>
          </ac:picMkLst>
        </pc:picChg>
        <pc:picChg chg="add mod">
          <ac:chgData name="David Fong" userId="af8d513baac0cf65" providerId="LiveId" clId="{B3177E13-F47F-42EC-850F-5D0D9E90DB90}" dt="2021-04-11T13:55:23.926" v="13937"/>
          <ac:picMkLst>
            <pc:docMk/>
            <pc:sldMk cId="1525607534" sldId="449"/>
            <ac:picMk id="16" creationId="{2A1B8CAF-5B6C-4BAD-A6BD-D3CEBF2C8560}"/>
          </ac:picMkLst>
        </pc:picChg>
        <pc:picChg chg="add mod">
          <ac:chgData name="David Fong" userId="af8d513baac0cf65" providerId="LiveId" clId="{B3177E13-F47F-42EC-850F-5D0D9E90DB90}" dt="2021-04-11T13:55:23.926" v="13937"/>
          <ac:picMkLst>
            <pc:docMk/>
            <pc:sldMk cId="1525607534" sldId="449"/>
            <ac:picMk id="18" creationId="{1CE1F62A-9075-43B2-97A4-7A344C43DC27}"/>
          </ac:picMkLst>
        </pc:picChg>
      </pc:sldChg>
      <pc:sldChg chg="addSp delSp modSp add mod">
        <pc:chgData name="David Fong" userId="af8d513baac0cf65" providerId="LiveId" clId="{B3177E13-F47F-42EC-850F-5D0D9E90DB90}" dt="2021-04-11T14:07:46.295" v="14066"/>
        <pc:sldMkLst>
          <pc:docMk/>
          <pc:sldMk cId="4114111776" sldId="450"/>
        </pc:sldMkLst>
        <pc:spChg chg="del">
          <ac:chgData name="David Fong" userId="af8d513baac0cf65" providerId="LiveId" clId="{B3177E13-F47F-42EC-850F-5D0D9E90DB90}" dt="2021-04-11T14:07:44.565" v="14065" actId="478"/>
          <ac:spMkLst>
            <pc:docMk/>
            <pc:sldMk cId="4114111776" sldId="450"/>
            <ac:spMk id="5" creationId="{58F694F5-32FE-458F-BD11-962DDB9F6F3C}"/>
          </ac:spMkLst>
        </pc:spChg>
        <pc:spChg chg="add mod">
          <ac:chgData name="David Fong" userId="af8d513baac0cf65" providerId="LiveId" clId="{B3177E13-F47F-42EC-850F-5D0D9E90DB90}" dt="2021-04-11T14:07:46.295" v="14066"/>
          <ac:spMkLst>
            <pc:docMk/>
            <pc:sldMk cId="4114111776" sldId="450"/>
            <ac:spMk id="14" creationId="{C0394859-5A55-4970-BB91-F78F0BE7AF69}"/>
          </ac:spMkLst>
        </pc:spChg>
        <pc:spChg chg="del">
          <ac:chgData name="David Fong" userId="af8d513baac0cf65" providerId="LiveId" clId="{B3177E13-F47F-42EC-850F-5D0D9E90DB90}" dt="2021-04-11T14:07:44.565" v="14065" actId="478"/>
          <ac:spMkLst>
            <pc:docMk/>
            <pc:sldMk cId="4114111776" sldId="450"/>
            <ac:spMk id="15" creationId="{FD4FDAD5-804D-4CC3-AEB4-41C191DBE9A7}"/>
          </ac:spMkLst>
        </pc:spChg>
        <pc:spChg chg="add mod">
          <ac:chgData name="David Fong" userId="af8d513baac0cf65" providerId="LiveId" clId="{B3177E13-F47F-42EC-850F-5D0D9E90DB90}" dt="2021-04-11T14:07:46.295" v="14066"/>
          <ac:spMkLst>
            <pc:docMk/>
            <pc:sldMk cId="4114111776" sldId="450"/>
            <ac:spMk id="16" creationId="{985EE160-16FD-4F14-918F-21EC5752682A}"/>
          </ac:spMkLst>
        </pc:spChg>
        <pc:spChg chg="add mod">
          <ac:chgData name="David Fong" userId="af8d513baac0cf65" providerId="LiveId" clId="{B3177E13-F47F-42EC-850F-5D0D9E90DB90}" dt="2021-04-11T14:07:46.295" v="14066"/>
          <ac:spMkLst>
            <pc:docMk/>
            <pc:sldMk cId="4114111776" sldId="450"/>
            <ac:spMk id="18" creationId="{CBB5F4CC-E8D4-4C49-9FCA-10A1544E0EE4}"/>
          </ac:spMkLst>
        </pc:spChg>
        <pc:picChg chg="del">
          <ac:chgData name="David Fong" userId="af8d513baac0cf65" providerId="LiveId" clId="{B3177E13-F47F-42EC-850F-5D0D9E90DB90}" dt="2021-04-11T14:07:44.565" v="14065" actId="478"/>
          <ac:picMkLst>
            <pc:docMk/>
            <pc:sldMk cId="4114111776" sldId="450"/>
            <ac:picMk id="3" creationId="{82E12912-AEC7-4166-B62C-39AD68EE9926}"/>
          </ac:picMkLst>
        </pc:picChg>
        <pc:picChg chg="del">
          <ac:chgData name="David Fong" userId="af8d513baac0cf65" providerId="LiveId" clId="{B3177E13-F47F-42EC-850F-5D0D9E90DB90}" dt="2021-04-11T14:07:44.565" v="14065" actId="478"/>
          <ac:picMkLst>
            <pc:docMk/>
            <pc:sldMk cId="4114111776" sldId="450"/>
            <ac:picMk id="11" creationId="{980E1831-4003-40A2-AB68-C1169270A56A}"/>
          </ac:picMkLst>
        </pc:picChg>
        <pc:picChg chg="add mod">
          <ac:chgData name="David Fong" userId="af8d513baac0cf65" providerId="LiveId" clId="{B3177E13-F47F-42EC-850F-5D0D9E90DB90}" dt="2021-04-11T14:07:46.295" v="14066"/>
          <ac:picMkLst>
            <pc:docMk/>
            <pc:sldMk cId="4114111776" sldId="450"/>
            <ac:picMk id="17" creationId="{5BB93A39-020F-4106-8812-4FB2010F1094}"/>
          </ac:picMkLst>
        </pc:picChg>
      </pc:sldChg>
      <pc:sldChg chg="addSp delSp modSp add mod">
        <pc:chgData name="David Fong" userId="af8d513baac0cf65" providerId="LiveId" clId="{B3177E13-F47F-42EC-850F-5D0D9E90DB90}" dt="2021-04-11T15:13:33.320" v="14689"/>
        <pc:sldMkLst>
          <pc:docMk/>
          <pc:sldMk cId="4129834073" sldId="451"/>
        </pc:sldMkLst>
        <pc:spChg chg="add mod">
          <ac:chgData name="David Fong" userId="af8d513baac0cf65" providerId="LiveId" clId="{B3177E13-F47F-42EC-850F-5D0D9E90DB90}" dt="2021-04-11T15:13:33.320" v="14689"/>
          <ac:spMkLst>
            <pc:docMk/>
            <pc:sldMk cId="4129834073" sldId="451"/>
            <ac:spMk id="12" creationId="{F4A36975-8E76-472E-81C9-A9D22AFF22E1}"/>
          </ac:spMkLst>
        </pc:spChg>
        <pc:spChg chg="del">
          <ac:chgData name="David Fong" userId="af8d513baac0cf65" providerId="LiveId" clId="{B3177E13-F47F-42EC-850F-5D0D9E90DB90}" dt="2021-04-11T15:13:32.222" v="14688" actId="478"/>
          <ac:spMkLst>
            <pc:docMk/>
            <pc:sldMk cId="4129834073" sldId="451"/>
            <ac:spMk id="15" creationId="{4A8AA07D-E768-4078-8369-383CA47B1756}"/>
          </ac:spMkLst>
        </pc:spChg>
        <pc:spChg chg="del">
          <ac:chgData name="David Fong" userId="af8d513baac0cf65" providerId="LiveId" clId="{B3177E13-F47F-42EC-850F-5D0D9E90DB90}" dt="2021-04-11T15:13:32.222" v="14688" actId="478"/>
          <ac:spMkLst>
            <pc:docMk/>
            <pc:sldMk cId="4129834073" sldId="451"/>
            <ac:spMk id="18" creationId="{E7F33AFE-4697-4007-801E-37546DA2D325}"/>
          </ac:spMkLst>
        </pc:spChg>
        <pc:graphicFrameChg chg="add mod">
          <ac:chgData name="David Fong" userId="af8d513baac0cf65" providerId="LiveId" clId="{B3177E13-F47F-42EC-850F-5D0D9E90DB90}" dt="2021-04-11T15:13:33.320" v="14689"/>
          <ac:graphicFrameMkLst>
            <pc:docMk/>
            <pc:sldMk cId="4129834073" sldId="451"/>
            <ac:graphicFrameMk id="14" creationId="{DBD48DFF-2D76-499D-82FB-4FCB632A83BC}"/>
          </ac:graphicFrameMkLst>
        </pc:graphicFrameChg>
        <pc:picChg chg="add mod">
          <ac:chgData name="David Fong" userId="af8d513baac0cf65" providerId="LiveId" clId="{B3177E13-F47F-42EC-850F-5D0D9E90DB90}" dt="2021-04-11T15:13:33.320" v="14689"/>
          <ac:picMkLst>
            <pc:docMk/>
            <pc:sldMk cId="4129834073" sldId="451"/>
            <ac:picMk id="13" creationId="{7A110159-2CB5-46CA-AC7B-BC1C99E54BB0}"/>
          </ac:picMkLst>
        </pc:picChg>
      </pc:sldChg>
      <pc:sldChg chg="addSp delSp modSp add del mod delAnim modAnim">
        <pc:chgData name="David Fong" userId="af8d513baac0cf65" providerId="LiveId" clId="{B3177E13-F47F-42EC-850F-5D0D9E90DB90}" dt="2021-04-11T15:23:06.659" v="14696" actId="47"/>
        <pc:sldMkLst>
          <pc:docMk/>
          <pc:sldMk cId="3536736058" sldId="452"/>
        </pc:sldMkLst>
        <pc:spChg chg="del">
          <ac:chgData name="David Fong" userId="af8d513baac0cf65" providerId="LiveId" clId="{B3177E13-F47F-42EC-850F-5D0D9E90DB90}" dt="2021-04-11T15:18:17.223" v="14691" actId="478"/>
          <ac:spMkLst>
            <pc:docMk/>
            <pc:sldMk cId="3536736058" sldId="452"/>
            <ac:spMk id="12" creationId="{F4A36975-8E76-472E-81C9-A9D22AFF22E1}"/>
          </ac:spMkLst>
        </pc:spChg>
        <pc:spChg chg="add mod">
          <ac:chgData name="David Fong" userId="af8d513baac0cf65" providerId="LiveId" clId="{B3177E13-F47F-42EC-850F-5D0D9E90DB90}" dt="2021-04-11T15:18:20.033" v="14692"/>
          <ac:spMkLst>
            <pc:docMk/>
            <pc:sldMk cId="3536736058" sldId="452"/>
            <ac:spMk id="16" creationId="{8FAAED0E-A039-4970-8D7F-2DA971639D8B}"/>
          </ac:spMkLst>
        </pc:spChg>
        <pc:graphicFrameChg chg="del">
          <ac:chgData name="David Fong" userId="af8d513baac0cf65" providerId="LiveId" clId="{B3177E13-F47F-42EC-850F-5D0D9E90DB90}" dt="2021-04-11T15:18:17.223" v="14691" actId="478"/>
          <ac:graphicFrameMkLst>
            <pc:docMk/>
            <pc:sldMk cId="3536736058" sldId="452"/>
            <ac:graphicFrameMk id="14" creationId="{DBD48DFF-2D76-499D-82FB-4FCB632A83BC}"/>
          </ac:graphicFrameMkLst>
        </pc:graphicFrameChg>
        <pc:picChg chg="del">
          <ac:chgData name="David Fong" userId="af8d513baac0cf65" providerId="LiveId" clId="{B3177E13-F47F-42EC-850F-5D0D9E90DB90}" dt="2021-04-11T15:18:17.223" v="14691" actId="478"/>
          <ac:picMkLst>
            <pc:docMk/>
            <pc:sldMk cId="3536736058" sldId="452"/>
            <ac:picMk id="13" creationId="{7A110159-2CB5-46CA-AC7B-BC1C99E54BB0}"/>
          </ac:picMkLst>
        </pc:picChg>
        <pc:picChg chg="add mod">
          <ac:chgData name="David Fong" userId="af8d513baac0cf65" providerId="LiveId" clId="{B3177E13-F47F-42EC-850F-5D0D9E90DB90}" dt="2021-04-11T15:18:20.033" v="14692"/>
          <ac:picMkLst>
            <pc:docMk/>
            <pc:sldMk cId="3536736058" sldId="452"/>
            <ac:picMk id="15" creationId="{B6AD8455-119A-469E-9498-D1DE14EBB60D}"/>
          </ac:picMkLst>
        </pc:picChg>
        <pc:picChg chg="add del mod">
          <ac:chgData name="David Fong" userId="af8d513baac0cf65" providerId="LiveId" clId="{B3177E13-F47F-42EC-850F-5D0D9E90DB90}" dt="2021-04-11T15:19:16.101" v="14693" actId="478"/>
          <ac:picMkLst>
            <pc:docMk/>
            <pc:sldMk cId="3536736058" sldId="452"/>
            <ac:picMk id="17" creationId="{D6EC81C5-B351-4971-AA5C-225A5521FE8D}"/>
          </ac:picMkLst>
        </pc:picChg>
      </pc:sldChg>
      <pc:sldChg chg="addSp delSp modSp add mod setBg delAnim modAnim delDesignElem">
        <pc:chgData name="David Fong" userId="af8d513baac0cf65" providerId="LiveId" clId="{B3177E13-F47F-42EC-850F-5D0D9E90DB90}" dt="2021-04-12T13:41:24.317" v="14932" actId="1037"/>
        <pc:sldMkLst>
          <pc:docMk/>
          <pc:sldMk cId="720077732" sldId="453"/>
        </pc:sldMkLst>
        <pc:spChg chg="del">
          <ac:chgData name="David Fong" userId="af8d513baac0cf65" providerId="LiveId" clId="{B3177E13-F47F-42EC-850F-5D0D9E90DB90}" dt="2021-04-11T15:22:47.974" v="14695"/>
          <ac:spMkLst>
            <pc:docMk/>
            <pc:sldMk cId="720077732" sldId="453"/>
            <ac:spMk id="19" creationId="{1DDC3EF6-2EA5-44B3-94C7-9DDA67A127D0}"/>
          </ac:spMkLst>
        </pc:spChg>
        <pc:spChg chg="del">
          <ac:chgData name="David Fong" userId="af8d513baac0cf65" providerId="LiveId" clId="{B3177E13-F47F-42EC-850F-5D0D9E90DB90}" dt="2021-04-11T15:22:47.974" v="14695"/>
          <ac:spMkLst>
            <pc:docMk/>
            <pc:sldMk cId="720077732" sldId="453"/>
            <ac:spMk id="21" creationId="{87925A9A-E9FA-496E-9C09-7C2845E0062B}"/>
          </ac:spMkLst>
        </pc:spChg>
        <pc:spChg chg="del">
          <ac:chgData name="David Fong" userId="af8d513baac0cf65" providerId="LiveId" clId="{B3177E13-F47F-42EC-850F-5D0D9E90DB90}" dt="2021-04-11T15:22:47.974" v="14695"/>
          <ac:spMkLst>
            <pc:docMk/>
            <pc:sldMk cId="720077732" sldId="453"/>
            <ac:spMk id="23" creationId="{2073ABB4-E164-4CBF-ADFF-25552BB7913B}"/>
          </ac:spMkLst>
        </pc:spChg>
        <pc:spChg chg="del">
          <ac:chgData name="David Fong" userId="af8d513baac0cf65" providerId="LiveId" clId="{B3177E13-F47F-42EC-850F-5D0D9E90DB90}" dt="2021-04-11T15:22:47.974" v="14695"/>
          <ac:spMkLst>
            <pc:docMk/>
            <pc:sldMk cId="720077732" sldId="453"/>
            <ac:spMk id="25" creationId="{8C266B9D-DC87-430A-8D3A-2E83639A1768}"/>
          </ac:spMkLst>
        </pc:spChg>
        <pc:spChg chg="del">
          <ac:chgData name="David Fong" userId="af8d513baac0cf65" providerId="LiveId" clId="{B3177E13-F47F-42EC-850F-5D0D9E90DB90}" dt="2021-04-11T15:22:47.974" v="14695"/>
          <ac:spMkLst>
            <pc:docMk/>
            <pc:sldMk cId="720077732" sldId="453"/>
            <ac:spMk id="27" creationId="{254B162D-1BD7-41E0-844F-F94AE2CE2B87}"/>
          </ac:spMkLst>
        </pc:spChg>
        <pc:spChg chg="del">
          <ac:chgData name="David Fong" userId="af8d513baac0cf65" providerId="LiveId" clId="{B3177E13-F47F-42EC-850F-5D0D9E90DB90}" dt="2021-04-11T15:22:47.974" v="14695"/>
          <ac:spMkLst>
            <pc:docMk/>
            <pc:sldMk cId="720077732" sldId="453"/>
            <ac:spMk id="29" creationId="{1264404B-1C0F-4383-8FC3-A3E3264AA4C3}"/>
          </ac:spMkLst>
        </pc:spChg>
        <pc:spChg chg="del">
          <ac:chgData name="David Fong" userId="af8d513baac0cf65" providerId="LiveId" clId="{B3177E13-F47F-42EC-850F-5D0D9E90DB90}" dt="2021-04-11T15:22:47.974" v="14695"/>
          <ac:spMkLst>
            <pc:docMk/>
            <pc:sldMk cId="720077732" sldId="453"/>
            <ac:spMk id="31" creationId="{619F5C88-C232-4D01-8DB1-8A0C673DDBC3}"/>
          </ac:spMkLst>
        </pc:spChg>
        <pc:spChg chg="del">
          <ac:chgData name="David Fong" userId="af8d513baac0cf65" providerId="LiveId" clId="{B3177E13-F47F-42EC-850F-5D0D9E90DB90}" dt="2021-04-11T15:22:47.974" v="14695"/>
          <ac:spMkLst>
            <pc:docMk/>
            <pc:sldMk cId="720077732" sldId="453"/>
            <ac:spMk id="33" creationId="{1EEE7F17-8E08-4C69-8E22-661908E6DF72}"/>
          </ac:spMkLst>
        </pc:spChg>
        <pc:picChg chg="add mod">
          <ac:chgData name="David Fong" userId="af8d513baac0cf65" providerId="LiveId" clId="{B3177E13-F47F-42EC-850F-5D0D9E90DB90}" dt="2021-04-12T13:41:24.317" v="14932" actId="1037"/>
          <ac:picMkLst>
            <pc:docMk/>
            <pc:sldMk cId="720077732" sldId="453"/>
            <ac:picMk id="2" creationId="{17102DD1-14C8-48EF-A76B-5B28A459E794}"/>
          </ac:picMkLst>
        </pc:picChg>
        <pc:picChg chg="del">
          <ac:chgData name="David Fong" userId="af8d513baac0cf65" providerId="LiveId" clId="{B3177E13-F47F-42EC-850F-5D0D9E90DB90}" dt="2021-04-12T10:16:57.798" v="14857" actId="478"/>
          <ac:picMkLst>
            <pc:docMk/>
            <pc:sldMk cId="720077732" sldId="453"/>
            <ac:picMk id="2" creationId="{E3097329-AD7F-4B4E-95ED-6E323AB6F1C1}"/>
          </ac:picMkLst>
        </pc:picChg>
        <pc:picChg chg="add del mod">
          <ac:chgData name="David Fong" userId="af8d513baac0cf65" providerId="LiveId" clId="{B3177E13-F47F-42EC-850F-5D0D9E90DB90}" dt="2021-04-12T13:39:41.898" v="14907" actId="478"/>
          <ac:picMkLst>
            <pc:docMk/>
            <pc:sldMk cId="720077732" sldId="453"/>
            <ac:picMk id="3" creationId="{C3E4477B-8493-4749-941D-FA143B0644F4}"/>
          </ac:picMkLst>
        </pc:picChg>
      </pc:sldChg>
      <pc:sldChg chg="addSp delSp modSp add mod ord modShow">
        <pc:chgData name="David Fong" userId="af8d513baac0cf65" providerId="LiveId" clId="{B3177E13-F47F-42EC-850F-5D0D9E90DB90}" dt="2021-04-12T10:15:38.040" v="14856" actId="729"/>
        <pc:sldMkLst>
          <pc:docMk/>
          <pc:sldMk cId="4265392331" sldId="454"/>
        </pc:sldMkLst>
        <pc:spChg chg="del">
          <ac:chgData name="David Fong" userId="af8d513baac0cf65" providerId="LiveId" clId="{B3177E13-F47F-42EC-850F-5D0D9E90DB90}" dt="2021-04-12T06:41:23.057" v="14845" actId="478"/>
          <ac:spMkLst>
            <pc:docMk/>
            <pc:sldMk cId="4265392331" sldId="454"/>
            <ac:spMk id="12" creationId="{F4A36975-8E76-472E-81C9-A9D22AFF22E1}"/>
          </ac:spMkLst>
        </pc:spChg>
        <pc:spChg chg="add mod">
          <ac:chgData name="David Fong" userId="af8d513baac0cf65" providerId="LiveId" clId="{B3177E13-F47F-42EC-850F-5D0D9E90DB90}" dt="2021-04-12T06:41:46.018" v="14846"/>
          <ac:spMkLst>
            <pc:docMk/>
            <pc:sldMk cId="4265392331" sldId="454"/>
            <ac:spMk id="16" creationId="{742D1D30-CB18-4796-907B-9B0ECD9DEEC2}"/>
          </ac:spMkLst>
        </pc:spChg>
        <pc:graphicFrameChg chg="del">
          <ac:chgData name="David Fong" userId="af8d513baac0cf65" providerId="LiveId" clId="{B3177E13-F47F-42EC-850F-5D0D9E90DB90}" dt="2021-04-12T06:41:23.057" v="14845" actId="478"/>
          <ac:graphicFrameMkLst>
            <pc:docMk/>
            <pc:sldMk cId="4265392331" sldId="454"/>
            <ac:graphicFrameMk id="14" creationId="{DBD48DFF-2D76-499D-82FB-4FCB632A83BC}"/>
          </ac:graphicFrameMkLst>
        </pc:graphicFrameChg>
        <pc:picChg chg="del">
          <ac:chgData name="David Fong" userId="af8d513baac0cf65" providerId="LiveId" clId="{B3177E13-F47F-42EC-850F-5D0D9E90DB90}" dt="2021-04-12T06:41:23.057" v="14845" actId="478"/>
          <ac:picMkLst>
            <pc:docMk/>
            <pc:sldMk cId="4265392331" sldId="454"/>
            <ac:picMk id="13" creationId="{7A110159-2CB5-46CA-AC7B-BC1C99E54BB0}"/>
          </ac:picMkLst>
        </pc:picChg>
        <pc:picChg chg="add mod ord">
          <ac:chgData name="David Fong" userId="af8d513baac0cf65" providerId="LiveId" clId="{B3177E13-F47F-42EC-850F-5D0D9E90DB90}" dt="2021-04-12T06:42:50.795" v="14853" actId="171"/>
          <ac:picMkLst>
            <pc:docMk/>
            <pc:sldMk cId="4265392331" sldId="454"/>
            <ac:picMk id="15" creationId="{985D7684-C539-4794-AE97-7F27E4F0D377}"/>
          </ac:picMkLst>
        </pc:picChg>
        <pc:picChg chg="add mod">
          <ac:chgData name="David Fong" userId="af8d513baac0cf65" providerId="LiveId" clId="{B3177E13-F47F-42EC-850F-5D0D9E90DB90}" dt="2021-04-12T06:41:46.018" v="14846"/>
          <ac:picMkLst>
            <pc:docMk/>
            <pc:sldMk cId="4265392331" sldId="454"/>
            <ac:picMk id="17" creationId="{23C48625-AD07-4353-8289-50237247F91A}"/>
          </ac:picMkLst>
        </pc:picChg>
      </pc:sldChg>
      <pc:sldChg chg="del">
        <pc:chgData name="David Fong" userId="af8d513baac0cf65" providerId="LiveId" clId="{B3177E13-F47F-42EC-850F-5D0D9E90DB90}" dt="2021-04-12T12:30:51.759" v="14906" actId="47"/>
        <pc:sldMkLst>
          <pc:docMk/>
          <pc:sldMk cId="1506355349" sldId="455"/>
        </pc:sldMkLst>
      </pc:sldChg>
    </pc:docChg>
  </pc:docChgLst>
  <pc:docChgLst>
    <pc:chgData name="David Fong" userId="af8d513baac0cf65" providerId="LiveId" clId="{FE58C939-6BA4-4718-AE25-932FC5D14659}"/>
    <pc:docChg chg="undo custSel addSld delSld modSld sldOrd">
      <pc:chgData name="David Fong" userId="af8d513baac0cf65" providerId="LiveId" clId="{FE58C939-6BA4-4718-AE25-932FC5D14659}" dt="2021-06-16T15:31:42.352" v="19462"/>
      <pc:docMkLst>
        <pc:docMk/>
      </pc:docMkLst>
      <pc:sldChg chg="addSp delSp modSp mod modNotesTx">
        <pc:chgData name="David Fong" userId="af8d513baac0cf65" providerId="LiveId" clId="{FE58C939-6BA4-4718-AE25-932FC5D14659}" dt="2021-06-15T12:57:38.023" v="19291" actId="20577"/>
        <pc:sldMkLst>
          <pc:docMk/>
          <pc:sldMk cId="1039471249" sldId="257"/>
        </pc:sldMkLst>
        <pc:picChg chg="del">
          <ac:chgData name="David Fong" userId="af8d513baac0cf65" providerId="LiveId" clId="{FE58C939-6BA4-4718-AE25-932FC5D14659}" dt="2021-06-12T11:29:02.429" v="1313" actId="478"/>
          <ac:picMkLst>
            <pc:docMk/>
            <pc:sldMk cId="1039471249" sldId="257"/>
            <ac:picMk id="4" creationId="{AEE8F2D3-2173-469D-8D57-A4CEEEC2ED97}"/>
          </ac:picMkLst>
        </pc:picChg>
        <pc:picChg chg="add mod">
          <ac:chgData name="David Fong" userId="af8d513baac0cf65" providerId="LiveId" clId="{FE58C939-6BA4-4718-AE25-932FC5D14659}" dt="2021-06-14T15:36:21.060" v="16531" actId="1038"/>
          <ac:picMkLst>
            <pc:docMk/>
            <pc:sldMk cId="1039471249" sldId="257"/>
            <ac:picMk id="4" creationId="{B77E4781-32C2-4125-86D0-6447EADA83ED}"/>
          </ac:picMkLst>
        </pc:picChg>
        <pc:picChg chg="add del mod">
          <ac:chgData name="David Fong" userId="af8d513baac0cf65" providerId="LiveId" clId="{FE58C939-6BA4-4718-AE25-932FC5D14659}" dt="2021-06-14T15:35:03.843" v="16520" actId="478"/>
          <ac:picMkLst>
            <pc:docMk/>
            <pc:sldMk cId="1039471249" sldId="257"/>
            <ac:picMk id="5" creationId="{072C140B-6424-4753-B3AF-F44506FAB082}"/>
          </ac:picMkLst>
        </pc:picChg>
      </pc:sldChg>
      <pc:sldChg chg="addSp delSp modSp mod modNotesTx">
        <pc:chgData name="David Fong" userId="af8d513baac0cf65" providerId="LiveId" clId="{FE58C939-6BA4-4718-AE25-932FC5D14659}" dt="2021-06-14T15:26:44.615" v="16180" actId="20577"/>
        <pc:sldMkLst>
          <pc:docMk/>
          <pc:sldMk cId="3519475654" sldId="284"/>
        </pc:sldMkLst>
        <pc:spChg chg="del">
          <ac:chgData name="David Fong" userId="af8d513baac0cf65" providerId="LiveId" clId="{FE58C939-6BA4-4718-AE25-932FC5D14659}" dt="2021-06-12T14:37:15.564" v="1905" actId="478"/>
          <ac:spMkLst>
            <pc:docMk/>
            <pc:sldMk cId="3519475654" sldId="284"/>
            <ac:spMk id="5" creationId="{B8AE9639-7A3A-4EC3-9C5C-F6B355505B5D}"/>
          </ac:spMkLst>
        </pc:spChg>
        <pc:spChg chg="mod">
          <ac:chgData name="David Fong" userId="af8d513baac0cf65" providerId="LiveId" clId="{FE58C939-6BA4-4718-AE25-932FC5D14659}" dt="2021-06-12T14:37:07.454" v="1904" actId="1076"/>
          <ac:spMkLst>
            <pc:docMk/>
            <pc:sldMk cId="3519475654" sldId="284"/>
            <ac:spMk id="15" creationId="{299EF36D-1B99-40A1-BD39-51B5DD99AD59}"/>
          </ac:spMkLst>
        </pc:spChg>
        <pc:spChg chg="add mod">
          <ac:chgData name="David Fong" userId="af8d513baac0cf65" providerId="LiveId" clId="{FE58C939-6BA4-4718-AE25-932FC5D14659}" dt="2021-06-13T07:50:28.267" v="2401"/>
          <ac:spMkLst>
            <pc:docMk/>
            <pc:sldMk cId="3519475654" sldId="284"/>
            <ac:spMk id="16" creationId="{D750910D-DF1D-4907-B4FC-5F26AF30D6D0}"/>
          </ac:spMkLst>
        </pc:spChg>
        <pc:spChg chg="del">
          <ac:chgData name="David Fong" userId="af8d513baac0cf65" providerId="LiveId" clId="{FE58C939-6BA4-4718-AE25-932FC5D14659}" dt="2021-06-12T14:37:18.720" v="1906" actId="478"/>
          <ac:spMkLst>
            <pc:docMk/>
            <pc:sldMk cId="3519475654" sldId="284"/>
            <ac:spMk id="17" creationId="{6004B87F-CB55-460B-8610-9D39023165EE}"/>
          </ac:spMkLst>
        </pc:spChg>
        <pc:spChg chg="del">
          <ac:chgData name="David Fong" userId="af8d513baac0cf65" providerId="LiveId" clId="{FE58C939-6BA4-4718-AE25-932FC5D14659}" dt="2021-06-12T14:37:22.673" v="1907" actId="478"/>
          <ac:spMkLst>
            <pc:docMk/>
            <pc:sldMk cId="3519475654" sldId="284"/>
            <ac:spMk id="18" creationId="{8495B509-D3DA-4A7A-B738-B6A8AF6379EA}"/>
          </ac:spMkLst>
        </pc:spChg>
        <pc:spChg chg="add del mod">
          <ac:chgData name="David Fong" userId="af8d513baac0cf65" providerId="LiveId" clId="{FE58C939-6BA4-4718-AE25-932FC5D14659}" dt="2021-06-12T14:52:14.524" v="1957" actId="478"/>
          <ac:spMkLst>
            <pc:docMk/>
            <pc:sldMk cId="3519475654" sldId="284"/>
            <ac:spMk id="22" creationId="{1B6B1B56-25EE-42BA-9CBD-729C94C4016B}"/>
          </ac:spMkLst>
        </pc:spChg>
        <pc:spChg chg="add mod">
          <ac:chgData name="David Fong" userId="af8d513baac0cf65" providerId="LiveId" clId="{FE58C939-6BA4-4718-AE25-932FC5D14659}" dt="2021-06-12T14:54:04.990" v="1996" actId="1036"/>
          <ac:spMkLst>
            <pc:docMk/>
            <pc:sldMk cId="3519475654" sldId="284"/>
            <ac:spMk id="28" creationId="{859FDED4-FB72-4024-BDB9-4CEF8097E44E}"/>
          </ac:spMkLst>
        </pc:spChg>
        <pc:picChg chg="add mod">
          <ac:chgData name="David Fong" userId="af8d513baac0cf65" providerId="LiveId" clId="{FE58C939-6BA4-4718-AE25-932FC5D14659}" dt="2021-06-12T14:53:53.277" v="1974" actId="1076"/>
          <ac:picMkLst>
            <pc:docMk/>
            <pc:sldMk cId="3519475654" sldId="284"/>
            <ac:picMk id="3" creationId="{67D7036C-22B9-4525-8A46-FEB077CB26DB}"/>
          </ac:picMkLst>
        </pc:picChg>
        <pc:picChg chg="del">
          <ac:chgData name="David Fong" userId="af8d513baac0cf65" providerId="LiveId" clId="{FE58C939-6BA4-4718-AE25-932FC5D14659}" dt="2021-06-12T14:37:15.564" v="1905" actId="478"/>
          <ac:picMkLst>
            <pc:docMk/>
            <pc:sldMk cId="3519475654" sldId="284"/>
            <ac:picMk id="4" creationId="{23012383-7342-4425-AFF6-CC5774DE0AB6}"/>
          </ac:picMkLst>
        </pc:picChg>
        <pc:picChg chg="del">
          <ac:chgData name="David Fong" userId="af8d513baac0cf65" providerId="LiveId" clId="{FE58C939-6BA4-4718-AE25-932FC5D14659}" dt="2021-06-12T14:37:15.564" v="1905" actId="478"/>
          <ac:picMkLst>
            <pc:docMk/>
            <pc:sldMk cId="3519475654" sldId="284"/>
            <ac:picMk id="16" creationId="{16DD2FE9-9EE7-466F-81A4-8D1A283A3DDE}"/>
          </ac:picMkLst>
        </pc:picChg>
        <pc:picChg chg="add del mod">
          <ac:chgData name="David Fong" userId="af8d513baac0cf65" providerId="LiveId" clId="{FE58C939-6BA4-4718-AE25-932FC5D14659}" dt="2021-06-12T14:48:58.820" v="1934" actId="478"/>
          <ac:picMkLst>
            <pc:docMk/>
            <pc:sldMk cId="3519475654" sldId="284"/>
            <ac:picMk id="20" creationId="{502424D1-37DF-457A-87D9-88E8FCE5286E}"/>
          </ac:picMkLst>
        </pc:picChg>
        <pc:picChg chg="add mod">
          <ac:chgData name="David Fong" userId="af8d513baac0cf65" providerId="LiveId" clId="{FE58C939-6BA4-4718-AE25-932FC5D14659}" dt="2021-06-12T14:54:22.613" v="1997" actId="1076"/>
          <ac:picMkLst>
            <pc:docMk/>
            <pc:sldMk cId="3519475654" sldId="284"/>
            <ac:picMk id="24" creationId="{161792B7-0444-4463-B40B-088F5938E8CA}"/>
          </ac:picMkLst>
        </pc:picChg>
        <pc:picChg chg="add mod">
          <ac:chgData name="David Fong" userId="af8d513baac0cf65" providerId="LiveId" clId="{FE58C939-6BA4-4718-AE25-932FC5D14659}" dt="2021-06-12T14:50:05.498" v="1945" actId="14100"/>
          <ac:picMkLst>
            <pc:docMk/>
            <pc:sldMk cId="3519475654" sldId="284"/>
            <ac:picMk id="26" creationId="{84A7E508-CDAC-40DD-89F8-6F9FD120D0F7}"/>
          </ac:picMkLst>
        </pc:picChg>
      </pc:sldChg>
      <pc:sldChg chg="modSp mod modNotesTx">
        <pc:chgData name="David Fong" userId="af8d513baac0cf65" providerId="LiveId" clId="{FE58C939-6BA4-4718-AE25-932FC5D14659}" dt="2021-06-13T09:08:22.519" v="3115" actId="20577"/>
        <pc:sldMkLst>
          <pc:docMk/>
          <pc:sldMk cId="620070552" sldId="286"/>
        </pc:sldMkLst>
        <pc:spChg chg="mod">
          <ac:chgData name="David Fong" userId="af8d513baac0cf65" providerId="LiveId" clId="{FE58C939-6BA4-4718-AE25-932FC5D14659}" dt="2021-06-13T09:08:22.519" v="3115" actId="20577"/>
          <ac:spMkLst>
            <pc:docMk/>
            <pc:sldMk cId="620070552" sldId="286"/>
            <ac:spMk id="24" creationId="{94EFB629-49D3-41A1-A745-F4088DB65894}"/>
          </ac:spMkLst>
        </pc:spChg>
      </pc:sldChg>
      <pc:sldChg chg="addSp delSp modSp mod modNotesTx">
        <pc:chgData name="David Fong" userId="af8d513baac0cf65" providerId="LiveId" clId="{FE58C939-6BA4-4718-AE25-932FC5D14659}" dt="2021-06-13T10:14:43.806" v="7483" actId="113"/>
        <pc:sldMkLst>
          <pc:docMk/>
          <pc:sldMk cId="2054827888" sldId="415"/>
        </pc:sldMkLst>
        <pc:spChg chg="del">
          <ac:chgData name="David Fong" userId="af8d513baac0cf65" providerId="LiveId" clId="{FE58C939-6BA4-4718-AE25-932FC5D14659}" dt="2021-06-10T14:22:02.487" v="1043" actId="478"/>
          <ac:spMkLst>
            <pc:docMk/>
            <pc:sldMk cId="2054827888" sldId="415"/>
            <ac:spMk id="12" creationId="{FB84253D-0E00-4844-9DE9-1E6596149E22}"/>
          </ac:spMkLst>
        </pc:spChg>
        <pc:spChg chg="add mod">
          <ac:chgData name="David Fong" userId="af8d513baac0cf65" providerId="LiveId" clId="{FE58C939-6BA4-4718-AE25-932FC5D14659}" dt="2021-06-10T14:21:51.194" v="1042" actId="20577"/>
          <ac:spMkLst>
            <pc:docMk/>
            <pc:sldMk cId="2054827888" sldId="415"/>
            <ac:spMk id="17" creationId="{6D0504AD-971B-4EEE-B15A-9CB73A305AD6}"/>
          </ac:spMkLst>
        </pc:spChg>
      </pc:sldChg>
      <pc:sldChg chg="addSp delSp modSp mod modNotesTx">
        <pc:chgData name="David Fong" userId="af8d513baac0cf65" providerId="LiveId" clId="{FE58C939-6BA4-4718-AE25-932FC5D14659}" dt="2021-06-14T15:13:21.088" v="15939" actId="20577"/>
        <pc:sldMkLst>
          <pc:docMk/>
          <pc:sldMk cId="2385391733" sldId="416"/>
        </pc:sldMkLst>
        <pc:spChg chg="add mod">
          <ac:chgData name="David Fong" userId="af8d513baac0cf65" providerId="LiveId" clId="{FE58C939-6BA4-4718-AE25-932FC5D14659}" dt="2021-06-12T14:09:43.976" v="1545"/>
          <ac:spMkLst>
            <pc:docMk/>
            <pc:sldMk cId="2385391733" sldId="416"/>
            <ac:spMk id="17" creationId="{32101DDB-F48A-4172-8B69-EF98959F8364}"/>
          </ac:spMkLst>
        </pc:spChg>
        <pc:spChg chg="del">
          <ac:chgData name="David Fong" userId="af8d513baac0cf65" providerId="LiveId" clId="{FE58C939-6BA4-4718-AE25-932FC5D14659}" dt="2021-06-12T14:09:42.600" v="1544" actId="478"/>
          <ac:spMkLst>
            <pc:docMk/>
            <pc:sldMk cId="2385391733" sldId="416"/>
            <ac:spMk id="18" creationId="{02AB3205-1D53-4BA8-8D54-ABC5982DC0F5}"/>
          </ac:spMkLst>
        </pc:spChg>
      </pc:sldChg>
      <pc:sldChg chg="addSp delSp modSp mod modNotesTx">
        <pc:chgData name="David Fong" userId="af8d513baac0cf65" providerId="LiveId" clId="{FE58C939-6BA4-4718-AE25-932FC5D14659}" dt="2021-06-13T10:17:15.566" v="7603" actId="20577"/>
        <pc:sldMkLst>
          <pc:docMk/>
          <pc:sldMk cId="311959561" sldId="417"/>
        </pc:sldMkLst>
        <pc:spChg chg="mod">
          <ac:chgData name="David Fong" userId="af8d513baac0cf65" providerId="LiveId" clId="{FE58C939-6BA4-4718-AE25-932FC5D14659}" dt="2021-06-10T14:25:19.118" v="1079" actId="1076"/>
          <ac:spMkLst>
            <pc:docMk/>
            <pc:sldMk cId="311959561" sldId="417"/>
            <ac:spMk id="22" creationId="{832404CD-AD82-474A-9C27-69C1F7DC9A51}"/>
          </ac:spMkLst>
        </pc:spChg>
        <pc:spChg chg="del">
          <ac:chgData name="David Fong" userId="af8d513baac0cf65" providerId="LiveId" clId="{FE58C939-6BA4-4718-AE25-932FC5D14659}" dt="2021-06-10T14:24:34.046" v="1076" actId="478"/>
          <ac:spMkLst>
            <pc:docMk/>
            <pc:sldMk cId="311959561" sldId="417"/>
            <ac:spMk id="24" creationId="{DEE0140D-1333-4536-AB8A-414154AB0EB3}"/>
          </ac:spMkLst>
        </pc:spChg>
        <pc:spChg chg="add mod">
          <ac:chgData name="David Fong" userId="af8d513baac0cf65" providerId="LiveId" clId="{FE58C939-6BA4-4718-AE25-932FC5D14659}" dt="2021-06-10T14:24:27.474" v="1075" actId="20577"/>
          <ac:spMkLst>
            <pc:docMk/>
            <pc:sldMk cId="311959561" sldId="417"/>
            <ac:spMk id="28" creationId="{CB933DCB-888E-483B-99FE-3867AD664C25}"/>
          </ac:spMkLst>
        </pc:spChg>
      </pc:sldChg>
      <pc:sldChg chg="addSp delSp modSp mod modNotesTx">
        <pc:chgData name="David Fong" userId="af8d513baac0cf65" providerId="LiveId" clId="{FE58C939-6BA4-4718-AE25-932FC5D14659}" dt="2021-06-15T09:16:15.563" v="17007" actId="20577"/>
        <pc:sldMkLst>
          <pc:docMk/>
          <pc:sldMk cId="701162253" sldId="420"/>
        </pc:sldMkLst>
        <pc:spChg chg="mod">
          <ac:chgData name="David Fong" userId="af8d513baac0cf65" providerId="LiveId" clId="{FE58C939-6BA4-4718-AE25-932FC5D14659}" dt="2021-06-09T15:45:54.630" v="916" actId="1076"/>
          <ac:spMkLst>
            <pc:docMk/>
            <pc:sldMk cId="701162253" sldId="420"/>
            <ac:spMk id="2" creationId="{7DB5AF2F-A5D4-43EC-9F79-FFEBD3A46518}"/>
          </ac:spMkLst>
        </pc:spChg>
        <pc:spChg chg="add mod">
          <ac:chgData name="David Fong" userId="af8d513baac0cf65" providerId="LiveId" clId="{FE58C939-6BA4-4718-AE25-932FC5D14659}" dt="2021-06-09T15:45:40.930" v="915" actId="1076"/>
          <ac:spMkLst>
            <pc:docMk/>
            <pc:sldMk cId="701162253" sldId="420"/>
            <ac:spMk id="5" creationId="{BC1F5560-14D9-422F-9890-6A27F628D9BB}"/>
          </ac:spMkLst>
        </pc:spChg>
        <pc:spChg chg="del">
          <ac:chgData name="David Fong" userId="af8d513baac0cf65" providerId="LiveId" clId="{FE58C939-6BA4-4718-AE25-932FC5D14659}" dt="2021-06-13T13:19:04.003" v="10726" actId="478"/>
          <ac:spMkLst>
            <pc:docMk/>
            <pc:sldMk cId="701162253" sldId="420"/>
            <ac:spMk id="12" creationId="{F3CAB356-99B8-42B8-983B-695FF7AFAA52}"/>
          </ac:spMkLst>
        </pc:spChg>
        <pc:spChg chg="add mod">
          <ac:chgData name="David Fong" userId="af8d513baac0cf65" providerId="LiveId" clId="{FE58C939-6BA4-4718-AE25-932FC5D14659}" dt="2021-06-13T13:19:07.424" v="10727"/>
          <ac:spMkLst>
            <pc:docMk/>
            <pc:sldMk cId="701162253" sldId="420"/>
            <ac:spMk id="18" creationId="{F72AF33B-7EC6-4290-91A1-6426696BA59A}"/>
          </ac:spMkLst>
        </pc:spChg>
        <pc:picChg chg="add mod">
          <ac:chgData name="David Fong" userId="af8d513baac0cf65" providerId="LiveId" clId="{FE58C939-6BA4-4718-AE25-932FC5D14659}" dt="2021-06-09T15:44:53.007" v="908" actId="1076"/>
          <ac:picMkLst>
            <pc:docMk/>
            <pc:sldMk cId="701162253" sldId="420"/>
            <ac:picMk id="4" creationId="{79272FD0-E65E-40ED-8A39-EA25DF040751}"/>
          </ac:picMkLst>
        </pc:picChg>
        <pc:picChg chg="mod">
          <ac:chgData name="David Fong" userId="af8d513baac0cf65" providerId="LiveId" clId="{FE58C939-6BA4-4718-AE25-932FC5D14659}" dt="2021-06-09T15:44:36.795" v="906" actId="1076"/>
          <ac:picMkLst>
            <pc:docMk/>
            <pc:sldMk cId="701162253" sldId="420"/>
            <ac:picMk id="14" creationId="{6DE355B2-7E85-479F-8D2B-8F4B37B9E14D}"/>
          </ac:picMkLst>
        </pc:picChg>
        <pc:picChg chg="del">
          <ac:chgData name="David Fong" userId="af8d513baac0cf65" providerId="LiveId" clId="{FE58C939-6BA4-4718-AE25-932FC5D14659}" dt="2021-06-09T15:29:25.644" v="770" actId="478"/>
          <ac:picMkLst>
            <pc:docMk/>
            <pc:sldMk cId="701162253" sldId="420"/>
            <ac:picMk id="16" creationId="{62162856-305F-4A10-8938-B9A4C8107D43}"/>
          </ac:picMkLst>
        </pc:picChg>
        <pc:picChg chg="mod">
          <ac:chgData name="David Fong" userId="af8d513baac0cf65" providerId="LiveId" clId="{FE58C939-6BA4-4718-AE25-932FC5D14659}" dt="2021-06-09T15:44:57.725" v="909" actId="1076"/>
          <ac:picMkLst>
            <pc:docMk/>
            <pc:sldMk cId="701162253" sldId="420"/>
            <ac:picMk id="17" creationId="{F869CAAE-CB61-47A4-987F-F2522CDE5172}"/>
          </ac:picMkLst>
        </pc:picChg>
      </pc:sldChg>
      <pc:sldChg chg="modSp mod modNotesTx">
        <pc:chgData name="David Fong" userId="af8d513baac0cf65" providerId="LiveId" clId="{FE58C939-6BA4-4718-AE25-932FC5D14659}" dt="2021-06-15T12:16:33.909" v="18974" actId="5793"/>
        <pc:sldMkLst>
          <pc:docMk/>
          <pc:sldMk cId="2008990842" sldId="421"/>
        </pc:sldMkLst>
        <pc:spChg chg="mod">
          <ac:chgData name="David Fong" userId="af8d513baac0cf65" providerId="LiveId" clId="{FE58C939-6BA4-4718-AE25-932FC5D14659}" dt="2021-06-11T05:16:34.503" v="1238" actId="403"/>
          <ac:spMkLst>
            <pc:docMk/>
            <pc:sldMk cId="2008990842" sldId="421"/>
            <ac:spMk id="15" creationId="{4A8AA07D-E768-4078-8369-383CA47B1756}"/>
          </ac:spMkLst>
        </pc:spChg>
        <pc:spChg chg="mod">
          <ac:chgData name="David Fong" userId="af8d513baac0cf65" providerId="LiveId" clId="{FE58C939-6BA4-4718-AE25-932FC5D14659}" dt="2021-06-11T05:16:56.147" v="1239" actId="207"/>
          <ac:spMkLst>
            <pc:docMk/>
            <pc:sldMk cId="2008990842" sldId="421"/>
            <ac:spMk id="16" creationId="{88FE4B5C-AAF6-4EDE-B6A6-611D810E683B}"/>
          </ac:spMkLst>
        </pc:spChg>
      </pc:sldChg>
      <pc:sldChg chg="modSp mod modNotesTx">
        <pc:chgData name="David Fong" userId="af8d513baac0cf65" providerId="LiveId" clId="{FE58C939-6BA4-4718-AE25-932FC5D14659}" dt="2021-06-14T15:31:10.969" v="16508" actId="20577"/>
        <pc:sldMkLst>
          <pc:docMk/>
          <pc:sldMk cId="3422192195" sldId="422"/>
        </pc:sldMkLst>
        <pc:spChg chg="mod">
          <ac:chgData name="David Fong" userId="af8d513baac0cf65" providerId="LiveId" clId="{FE58C939-6BA4-4718-AE25-932FC5D14659}" dt="2021-06-09T15:52:54.724" v="1015" actId="20577"/>
          <ac:spMkLst>
            <pc:docMk/>
            <pc:sldMk cId="3422192195" sldId="422"/>
            <ac:spMk id="18" creationId="{E7F33AFE-4697-4007-801E-37546DA2D325}"/>
          </ac:spMkLst>
        </pc:spChg>
      </pc:sldChg>
      <pc:sldChg chg="addSp delSp modSp mod modNotesTx">
        <pc:chgData name="David Fong" userId="af8d513baac0cf65" providerId="LiveId" clId="{FE58C939-6BA4-4718-AE25-932FC5D14659}" dt="2021-06-15T09:14:30.363" v="16996" actId="20577"/>
        <pc:sldMkLst>
          <pc:docMk/>
          <pc:sldMk cId="2342556355" sldId="423"/>
        </pc:sldMkLst>
        <pc:spChg chg="del">
          <ac:chgData name="David Fong" userId="af8d513baac0cf65" providerId="LiveId" clId="{FE58C939-6BA4-4718-AE25-932FC5D14659}" dt="2021-06-13T13:11:37.507" v="10147" actId="478"/>
          <ac:spMkLst>
            <pc:docMk/>
            <pc:sldMk cId="2342556355" sldId="423"/>
            <ac:spMk id="17" creationId="{D56F00C4-ADA1-4D5B-BE64-BC0BB1D90A0D}"/>
          </ac:spMkLst>
        </pc:spChg>
        <pc:spChg chg="add mod">
          <ac:chgData name="David Fong" userId="af8d513baac0cf65" providerId="LiveId" clId="{FE58C939-6BA4-4718-AE25-932FC5D14659}" dt="2021-06-13T13:11:49.485" v="10171" actId="20577"/>
          <ac:spMkLst>
            <pc:docMk/>
            <pc:sldMk cId="2342556355" sldId="423"/>
            <ac:spMk id="18" creationId="{F3440EE6-6820-40A4-AD2D-8FB4DF0738E3}"/>
          </ac:spMkLst>
        </pc:spChg>
      </pc:sldChg>
      <pc:sldChg chg="delSp mod modNotesTx">
        <pc:chgData name="David Fong" userId="af8d513baac0cf65" providerId="LiveId" clId="{FE58C939-6BA4-4718-AE25-932FC5D14659}" dt="2021-06-13T11:11:29.475" v="9045" actId="20577"/>
        <pc:sldMkLst>
          <pc:docMk/>
          <pc:sldMk cId="2931377579" sldId="424"/>
        </pc:sldMkLst>
        <pc:spChg chg="del">
          <ac:chgData name="David Fong" userId="af8d513baac0cf65" providerId="LiveId" clId="{FE58C939-6BA4-4718-AE25-932FC5D14659}" dt="2021-06-12T14:07:30.007" v="1534" actId="478"/>
          <ac:spMkLst>
            <pc:docMk/>
            <pc:sldMk cId="2931377579" sldId="424"/>
            <ac:spMk id="16" creationId="{6FBA02D7-2E57-49DC-BD65-C513CF88CD93}"/>
          </ac:spMkLst>
        </pc:spChg>
      </pc:sldChg>
      <pc:sldChg chg="modSp mod modNotesTx">
        <pc:chgData name="David Fong" userId="af8d513baac0cf65" providerId="LiveId" clId="{FE58C939-6BA4-4718-AE25-932FC5D14659}" dt="2021-06-15T12:14:30.373" v="18942" actId="20577"/>
        <pc:sldMkLst>
          <pc:docMk/>
          <pc:sldMk cId="4094518723" sldId="425"/>
        </pc:sldMkLst>
        <pc:spChg chg="mod">
          <ac:chgData name="David Fong" userId="af8d513baac0cf65" providerId="LiveId" clId="{FE58C939-6BA4-4718-AE25-932FC5D14659}" dt="2021-06-12T14:10:54.712" v="1565" actId="1076"/>
          <ac:spMkLst>
            <pc:docMk/>
            <pc:sldMk cId="4094518723" sldId="425"/>
            <ac:spMk id="26" creationId="{3E0AD283-1568-48A4-88E5-F0632FA3B0AC}"/>
          </ac:spMkLst>
        </pc:spChg>
      </pc:sldChg>
      <pc:sldChg chg="delSp modSp mod modNotesTx">
        <pc:chgData name="David Fong" userId="af8d513baac0cf65" providerId="LiveId" clId="{FE58C939-6BA4-4718-AE25-932FC5D14659}" dt="2021-06-15T12:30:03.423" v="19193" actId="20577"/>
        <pc:sldMkLst>
          <pc:docMk/>
          <pc:sldMk cId="803245932" sldId="426"/>
        </pc:sldMkLst>
        <pc:spChg chg="del">
          <ac:chgData name="David Fong" userId="af8d513baac0cf65" providerId="LiveId" clId="{FE58C939-6BA4-4718-AE25-932FC5D14659}" dt="2021-06-13T15:37:02.050" v="14014" actId="478"/>
          <ac:spMkLst>
            <pc:docMk/>
            <pc:sldMk cId="803245932" sldId="426"/>
            <ac:spMk id="18" creationId="{8495B509-D3DA-4A7A-B738-B6A8AF6379EA}"/>
          </ac:spMkLst>
        </pc:spChg>
        <pc:spChg chg="mod">
          <ac:chgData name="David Fong" userId="af8d513baac0cf65" providerId="LiveId" clId="{FE58C939-6BA4-4718-AE25-932FC5D14659}" dt="2021-06-14T15:28:43.856" v="16237" actId="20577"/>
          <ac:spMkLst>
            <pc:docMk/>
            <pc:sldMk cId="803245932" sldId="426"/>
            <ac:spMk id="20" creationId="{B40608B7-219A-4BBB-8500-617D6553F9EA}"/>
          </ac:spMkLst>
        </pc:spChg>
      </pc:sldChg>
      <pc:sldChg chg="addSp delSp modSp del mod">
        <pc:chgData name="David Fong" userId="af8d513baac0cf65" providerId="LiveId" clId="{FE58C939-6BA4-4718-AE25-932FC5D14659}" dt="2021-06-09T15:02:08.148" v="602" actId="47"/>
        <pc:sldMkLst>
          <pc:docMk/>
          <pc:sldMk cId="1808564689" sldId="428"/>
        </pc:sldMkLst>
        <pc:spChg chg="mod">
          <ac:chgData name="David Fong" userId="af8d513baac0cf65" providerId="LiveId" clId="{FE58C939-6BA4-4718-AE25-932FC5D14659}" dt="2021-06-09T14:59:48.770" v="593" actId="1076"/>
          <ac:spMkLst>
            <pc:docMk/>
            <pc:sldMk cId="1808564689" sldId="428"/>
            <ac:spMk id="22" creationId="{E315DDFA-AFAE-4AE6-A4BC-B74E5B8764F2}"/>
          </ac:spMkLst>
        </pc:spChg>
        <pc:picChg chg="del mod modCrop">
          <ac:chgData name="David Fong" userId="af8d513baac0cf65" providerId="LiveId" clId="{FE58C939-6BA4-4718-AE25-932FC5D14659}" dt="2021-06-09T15:01:04.154" v="596" actId="21"/>
          <ac:picMkLst>
            <pc:docMk/>
            <pc:sldMk cId="1808564689" sldId="428"/>
            <ac:picMk id="3" creationId="{C53694E1-A901-4C36-963E-A826DC8E52FE}"/>
          </ac:picMkLst>
        </pc:picChg>
        <pc:picChg chg="add del mod">
          <ac:chgData name="David Fong" userId="af8d513baac0cf65" providerId="LiveId" clId="{FE58C939-6BA4-4718-AE25-932FC5D14659}" dt="2021-06-09T15:01:15.050" v="598" actId="21"/>
          <ac:picMkLst>
            <pc:docMk/>
            <pc:sldMk cId="1808564689" sldId="428"/>
            <ac:picMk id="4" creationId="{D2447CEF-0FA0-4ED7-8408-82CB9DF237E2}"/>
          </ac:picMkLst>
        </pc:picChg>
      </pc:sldChg>
      <pc:sldChg chg="addSp delSp modSp mod modNotesTx">
        <pc:chgData name="David Fong" userId="af8d513baac0cf65" providerId="LiveId" clId="{FE58C939-6BA4-4718-AE25-932FC5D14659}" dt="2021-06-14T14:39:01.606" v="14560" actId="20577"/>
        <pc:sldMkLst>
          <pc:docMk/>
          <pc:sldMk cId="3766334729" sldId="430"/>
        </pc:sldMkLst>
        <pc:spChg chg="del">
          <ac:chgData name="David Fong" userId="af8d513baac0cf65" providerId="LiveId" clId="{FE58C939-6BA4-4718-AE25-932FC5D14659}" dt="2021-06-09T15:22:21.733" v="720" actId="478"/>
          <ac:spMkLst>
            <pc:docMk/>
            <pc:sldMk cId="3766334729" sldId="430"/>
            <ac:spMk id="14" creationId="{30768D33-FDB5-4137-BF76-8D6B72EE2CEB}"/>
          </ac:spMkLst>
        </pc:spChg>
        <pc:spChg chg="add mod">
          <ac:chgData name="David Fong" userId="af8d513baac0cf65" providerId="LiveId" clId="{FE58C939-6BA4-4718-AE25-932FC5D14659}" dt="2021-06-09T15:22:16.499" v="719"/>
          <ac:spMkLst>
            <pc:docMk/>
            <pc:sldMk cId="3766334729" sldId="430"/>
            <ac:spMk id="15" creationId="{94BE6E9C-C958-43AF-A98D-C39FF37045BB}"/>
          </ac:spMkLst>
        </pc:spChg>
        <pc:spChg chg="mod">
          <ac:chgData name="David Fong" userId="af8d513baac0cf65" providerId="LiveId" clId="{FE58C939-6BA4-4718-AE25-932FC5D14659}" dt="2021-06-09T15:12:36.592" v="647" actId="20577"/>
          <ac:spMkLst>
            <pc:docMk/>
            <pc:sldMk cId="3766334729" sldId="430"/>
            <ac:spMk id="24" creationId="{0AE05B4F-C25F-4C5C-BDA8-96B59BC04FD1}"/>
          </ac:spMkLst>
        </pc:spChg>
      </pc:sldChg>
      <pc:sldChg chg="addSp delSp modSp mod modNotesTx">
        <pc:chgData name="David Fong" userId="af8d513baac0cf65" providerId="LiveId" clId="{FE58C939-6BA4-4718-AE25-932FC5D14659}" dt="2021-06-14T14:09:22.618" v="14543" actId="20577"/>
        <pc:sldMkLst>
          <pc:docMk/>
          <pc:sldMk cId="838769603" sldId="432"/>
        </pc:sldMkLst>
        <pc:spChg chg="del">
          <ac:chgData name="David Fong" userId="af8d513baac0cf65" providerId="LiveId" clId="{FE58C939-6BA4-4718-AE25-932FC5D14659}" dt="2021-06-09T15:05:25.969" v="608" actId="478"/>
          <ac:spMkLst>
            <pc:docMk/>
            <pc:sldMk cId="838769603" sldId="432"/>
            <ac:spMk id="2" creationId="{D73D6D57-1181-443D-A3A4-32A5EA6A81B4}"/>
          </ac:spMkLst>
        </pc:spChg>
        <pc:spChg chg="mod">
          <ac:chgData name="David Fong" userId="af8d513baac0cf65" providerId="LiveId" clId="{FE58C939-6BA4-4718-AE25-932FC5D14659}" dt="2021-06-13T09:16:37.417" v="3780" actId="20577"/>
          <ac:spMkLst>
            <pc:docMk/>
            <pc:sldMk cId="838769603" sldId="432"/>
            <ac:spMk id="5" creationId="{212CB960-3786-47A2-8E69-785B86903464}"/>
          </ac:spMkLst>
        </pc:spChg>
        <pc:spChg chg="mod">
          <ac:chgData name="David Fong" userId="af8d513baac0cf65" providerId="LiveId" clId="{FE58C939-6BA4-4718-AE25-932FC5D14659}" dt="2021-06-13T09:14:54.832" v="3725" actId="20577"/>
          <ac:spMkLst>
            <pc:docMk/>
            <pc:sldMk cId="838769603" sldId="432"/>
            <ac:spMk id="10" creationId="{DBDCB954-93F3-4AA2-A0F0-9DD7A4ECF986}"/>
          </ac:spMkLst>
        </pc:spChg>
        <pc:spChg chg="add mod">
          <ac:chgData name="David Fong" userId="af8d513baac0cf65" providerId="LiveId" clId="{FE58C939-6BA4-4718-AE25-932FC5D14659}" dt="2021-06-09T15:05:38.920" v="609" actId="1076"/>
          <ac:spMkLst>
            <pc:docMk/>
            <pc:sldMk cId="838769603" sldId="432"/>
            <ac:spMk id="18" creationId="{61214BAC-51FB-4F23-AB62-043278B05FF1}"/>
          </ac:spMkLst>
        </pc:spChg>
        <pc:spChg chg="add del">
          <ac:chgData name="David Fong" userId="af8d513baac0cf65" providerId="LiveId" clId="{FE58C939-6BA4-4718-AE25-932FC5D14659}" dt="2021-06-09T04:15:22.487" v="1" actId="22"/>
          <ac:spMkLst>
            <pc:docMk/>
            <pc:sldMk cId="838769603" sldId="432"/>
            <ac:spMk id="20" creationId="{B1F09989-102E-4A58-AA59-B193B74C906E}"/>
          </ac:spMkLst>
        </pc:spChg>
      </pc:sldChg>
      <pc:sldChg chg="modSp mod modNotesTx">
        <pc:chgData name="David Fong" userId="af8d513baac0cf65" providerId="LiveId" clId="{FE58C939-6BA4-4718-AE25-932FC5D14659}" dt="2021-06-13T09:51:10.567" v="5681" actId="20577"/>
        <pc:sldMkLst>
          <pc:docMk/>
          <pc:sldMk cId="834609829" sldId="433"/>
        </pc:sldMkLst>
        <pc:spChg chg="mod">
          <ac:chgData name="David Fong" userId="af8d513baac0cf65" providerId="LiveId" clId="{FE58C939-6BA4-4718-AE25-932FC5D14659}" dt="2021-06-13T09:28:32.655" v="4754" actId="20577"/>
          <ac:spMkLst>
            <pc:docMk/>
            <pc:sldMk cId="834609829" sldId="433"/>
            <ac:spMk id="28" creationId="{58FEF12D-8739-4EE8-9572-98459EB95E15}"/>
          </ac:spMkLst>
        </pc:spChg>
        <pc:spChg chg="mod">
          <ac:chgData name="David Fong" userId="af8d513baac0cf65" providerId="LiveId" clId="{FE58C939-6BA4-4718-AE25-932FC5D14659}" dt="2021-06-13T09:28:40.632" v="4756" actId="20577"/>
          <ac:spMkLst>
            <pc:docMk/>
            <pc:sldMk cId="834609829" sldId="433"/>
            <ac:spMk id="30" creationId="{1CC9008A-EC91-47B6-BF54-F3C4BED27787}"/>
          </ac:spMkLst>
        </pc:spChg>
      </pc:sldChg>
      <pc:sldChg chg="addSp delSp modSp mod modNotesTx">
        <pc:chgData name="David Fong" userId="af8d513baac0cf65" providerId="LiveId" clId="{FE58C939-6BA4-4718-AE25-932FC5D14659}" dt="2021-06-13T09:57:29.755" v="6353" actId="20577"/>
        <pc:sldMkLst>
          <pc:docMk/>
          <pc:sldMk cId="3179405364" sldId="434"/>
        </pc:sldMkLst>
        <pc:spChg chg="del">
          <ac:chgData name="David Fong" userId="af8d513baac0cf65" providerId="LiveId" clId="{FE58C939-6BA4-4718-AE25-932FC5D14659}" dt="2021-06-09T15:08:42.872" v="618" actId="478"/>
          <ac:spMkLst>
            <pc:docMk/>
            <pc:sldMk cId="3179405364" sldId="434"/>
            <ac:spMk id="15" creationId="{BF2E967B-6326-4B1C-AD73-D9D1C6A72D13}"/>
          </ac:spMkLst>
        </pc:spChg>
        <pc:spChg chg="add mod">
          <ac:chgData name="David Fong" userId="af8d513baac0cf65" providerId="LiveId" clId="{FE58C939-6BA4-4718-AE25-932FC5D14659}" dt="2021-06-09T15:08:38.217" v="617"/>
          <ac:spMkLst>
            <pc:docMk/>
            <pc:sldMk cId="3179405364" sldId="434"/>
            <ac:spMk id="16" creationId="{C61ED83F-ACD9-44E2-8F50-358FA73E63D7}"/>
          </ac:spMkLst>
        </pc:spChg>
        <pc:spChg chg="add mod">
          <ac:chgData name="David Fong" userId="af8d513baac0cf65" providerId="LiveId" clId="{FE58C939-6BA4-4718-AE25-932FC5D14659}" dt="2021-06-09T15:21:42.545" v="699" actId="1035"/>
          <ac:spMkLst>
            <pc:docMk/>
            <pc:sldMk cId="3179405364" sldId="434"/>
            <ac:spMk id="17" creationId="{2FBF9337-FCED-4F50-A168-F37298EFD074}"/>
          </ac:spMkLst>
        </pc:spChg>
        <pc:spChg chg="del">
          <ac:chgData name="David Fong" userId="af8d513baac0cf65" providerId="LiveId" clId="{FE58C939-6BA4-4718-AE25-932FC5D14659}" dt="2021-06-09T15:09:06.226" v="619" actId="478"/>
          <ac:spMkLst>
            <pc:docMk/>
            <pc:sldMk cId="3179405364" sldId="434"/>
            <ac:spMk id="24" creationId="{021D9EF3-CD50-4D0A-AA89-D00999F483E1}"/>
          </ac:spMkLst>
        </pc:spChg>
        <pc:spChg chg="mod">
          <ac:chgData name="David Fong" userId="af8d513baac0cf65" providerId="LiveId" clId="{FE58C939-6BA4-4718-AE25-932FC5D14659}" dt="2021-06-09T15:14:59.893" v="649" actId="1076"/>
          <ac:spMkLst>
            <pc:docMk/>
            <pc:sldMk cId="3179405364" sldId="434"/>
            <ac:spMk id="28" creationId="{A2F799AD-F9A2-4B08-9C32-B7E8BE6B7321}"/>
          </ac:spMkLst>
        </pc:spChg>
        <pc:spChg chg="mod">
          <ac:chgData name="David Fong" userId="af8d513baac0cf65" providerId="LiveId" clId="{FE58C939-6BA4-4718-AE25-932FC5D14659}" dt="2021-06-09T15:21:52.735" v="718" actId="1036"/>
          <ac:spMkLst>
            <pc:docMk/>
            <pc:sldMk cId="3179405364" sldId="434"/>
            <ac:spMk id="30" creationId="{4486BFA0-86B5-40CA-B23A-27EC96A8C5F3}"/>
          </ac:spMkLst>
        </pc:spChg>
      </pc:sldChg>
      <pc:sldChg chg="addSp delSp modSp del mod">
        <pc:chgData name="David Fong" userId="af8d513baac0cf65" providerId="LiveId" clId="{FE58C939-6BA4-4718-AE25-932FC5D14659}" dt="2021-06-13T10:08:28.737" v="7000" actId="47"/>
        <pc:sldMkLst>
          <pc:docMk/>
          <pc:sldMk cId="1733277697" sldId="435"/>
        </pc:sldMkLst>
        <pc:spChg chg="del">
          <ac:chgData name="David Fong" userId="af8d513baac0cf65" providerId="LiveId" clId="{FE58C939-6BA4-4718-AE25-932FC5D14659}" dt="2021-06-13T10:03:54.649" v="6706" actId="21"/>
          <ac:spMkLst>
            <pc:docMk/>
            <pc:sldMk cId="1733277697" sldId="435"/>
            <ac:spMk id="14" creationId="{C19A9C96-20CC-4217-8C67-898C3AF9E3BD}"/>
          </ac:spMkLst>
        </pc:spChg>
        <pc:spChg chg="del">
          <ac:chgData name="David Fong" userId="af8d513baac0cf65" providerId="LiveId" clId="{FE58C939-6BA4-4718-AE25-932FC5D14659}" dt="2021-06-10T14:19:42.208" v="1017" actId="478"/>
          <ac:spMkLst>
            <pc:docMk/>
            <pc:sldMk cId="1733277697" sldId="435"/>
            <ac:spMk id="16" creationId="{CC821840-936F-4583-AC6A-A0E3016E44F9}"/>
          </ac:spMkLst>
        </pc:spChg>
        <pc:spChg chg="add mod">
          <ac:chgData name="David Fong" userId="af8d513baac0cf65" providerId="LiveId" clId="{FE58C939-6BA4-4718-AE25-932FC5D14659}" dt="2021-06-10T14:19:38.484" v="1016"/>
          <ac:spMkLst>
            <pc:docMk/>
            <pc:sldMk cId="1733277697" sldId="435"/>
            <ac:spMk id="17" creationId="{A3F26AFF-54E1-4045-818A-0439B9A52781}"/>
          </ac:spMkLst>
        </pc:spChg>
        <pc:spChg chg="del">
          <ac:chgData name="David Fong" userId="af8d513baac0cf65" providerId="LiveId" clId="{FE58C939-6BA4-4718-AE25-932FC5D14659}" dt="2021-06-09T15:14:49.583" v="648" actId="21"/>
          <ac:spMkLst>
            <pc:docMk/>
            <pc:sldMk cId="1733277697" sldId="435"/>
            <ac:spMk id="26" creationId="{B58E94B7-34D8-4FD7-813E-13C0EC48D418}"/>
          </ac:spMkLst>
        </pc:spChg>
      </pc:sldChg>
      <pc:sldChg chg="addSp delSp modSp mod">
        <pc:chgData name="David Fong" userId="af8d513baac0cf65" providerId="LiveId" clId="{FE58C939-6BA4-4718-AE25-932FC5D14659}" dt="2021-06-10T14:19:54.772" v="1019" actId="478"/>
        <pc:sldMkLst>
          <pc:docMk/>
          <pc:sldMk cId="3746346414" sldId="436"/>
        </pc:sldMkLst>
        <pc:spChg chg="del">
          <ac:chgData name="David Fong" userId="af8d513baac0cf65" providerId="LiveId" clId="{FE58C939-6BA4-4718-AE25-932FC5D14659}" dt="2021-06-10T14:19:54.772" v="1019" actId="478"/>
          <ac:spMkLst>
            <pc:docMk/>
            <pc:sldMk cId="3746346414" sldId="436"/>
            <ac:spMk id="14" creationId="{61AD9268-0ECA-4C18-9DF3-8DA8B23A3F05}"/>
          </ac:spMkLst>
        </pc:spChg>
        <pc:spChg chg="add mod">
          <ac:chgData name="David Fong" userId="af8d513baac0cf65" providerId="LiveId" clId="{FE58C939-6BA4-4718-AE25-932FC5D14659}" dt="2021-06-10T14:19:49.394" v="1018"/>
          <ac:spMkLst>
            <pc:docMk/>
            <pc:sldMk cId="3746346414" sldId="436"/>
            <ac:spMk id="15" creationId="{81823EFD-5E98-45C0-A5A0-5CAA0499793B}"/>
          </ac:spMkLst>
        </pc:spChg>
      </pc:sldChg>
      <pc:sldChg chg="addSp delSp modSp mod modNotesTx">
        <pc:chgData name="David Fong" userId="af8d513baac0cf65" providerId="LiveId" clId="{FE58C939-6BA4-4718-AE25-932FC5D14659}" dt="2021-06-14T15:03:56.460" v="15384" actId="20577"/>
        <pc:sldMkLst>
          <pc:docMk/>
          <pc:sldMk cId="17616993" sldId="438"/>
        </pc:sldMkLst>
        <pc:spChg chg="del">
          <ac:chgData name="David Fong" userId="af8d513baac0cf65" providerId="LiveId" clId="{FE58C939-6BA4-4718-AE25-932FC5D14659}" dt="2021-06-12T14:08:10.927" v="1535" actId="478"/>
          <ac:spMkLst>
            <pc:docMk/>
            <pc:sldMk cId="17616993" sldId="438"/>
            <ac:spMk id="15" creationId="{8FD12F22-E312-46DA-83B0-0CA80B81EBB5}"/>
          </ac:spMkLst>
        </pc:spChg>
        <pc:spChg chg="add mod">
          <ac:chgData name="David Fong" userId="af8d513baac0cf65" providerId="LiveId" clId="{FE58C939-6BA4-4718-AE25-932FC5D14659}" dt="2021-06-12T14:08:13.817" v="1536"/>
          <ac:spMkLst>
            <pc:docMk/>
            <pc:sldMk cId="17616993" sldId="438"/>
            <ac:spMk id="16" creationId="{4ACF4FA1-5C6B-4025-BB56-9B405E18B1B7}"/>
          </ac:spMkLst>
        </pc:spChg>
      </pc:sldChg>
      <pc:sldChg chg="addSp delSp modSp mod modNotesTx">
        <pc:chgData name="David Fong" userId="af8d513baac0cf65" providerId="LiveId" clId="{FE58C939-6BA4-4718-AE25-932FC5D14659}" dt="2021-06-14T15:05:49.704" v="15418" actId="20577"/>
        <pc:sldMkLst>
          <pc:docMk/>
          <pc:sldMk cId="3993288344" sldId="439"/>
        </pc:sldMkLst>
        <pc:spChg chg="add mod">
          <ac:chgData name="David Fong" userId="af8d513baac0cf65" providerId="LiveId" clId="{FE58C939-6BA4-4718-AE25-932FC5D14659}" dt="2021-06-12T14:08:24.974" v="1538"/>
          <ac:spMkLst>
            <pc:docMk/>
            <pc:sldMk cId="3993288344" sldId="439"/>
            <ac:spMk id="14" creationId="{5AC2C9C7-AA37-400D-A715-B49CC6549F36}"/>
          </ac:spMkLst>
        </pc:spChg>
        <pc:spChg chg="del">
          <ac:chgData name="David Fong" userId="af8d513baac0cf65" providerId="LiveId" clId="{FE58C939-6BA4-4718-AE25-932FC5D14659}" dt="2021-06-12T14:08:22.037" v="1537" actId="478"/>
          <ac:spMkLst>
            <pc:docMk/>
            <pc:sldMk cId="3993288344" sldId="439"/>
            <ac:spMk id="15" creationId="{FD4FDAD5-804D-4CC3-AEB4-41C191DBE9A7}"/>
          </ac:spMkLst>
        </pc:spChg>
      </pc:sldChg>
      <pc:sldChg chg="addSp delSp modSp mod modNotesTx">
        <pc:chgData name="David Fong" userId="af8d513baac0cf65" providerId="LiveId" clId="{FE58C939-6BA4-4718-AE25-932FC5D14659}" dt="2021-06-14T14:43:09.244" v="14907" actId="20577"/>
        <pc:sldMkLst>
          <pc:docMk/>
          <pc:sldMk cId="3562067872" sldId="441"/>
        </pc:sldMkLst>
        <pc:spChg chg="mod">
          <ac:chgData name="David Fong" userId="af8d513baac0cf65" providerId="LiveId" clId="{FE58C939-6BA4-4718-AE25-932FC5D14659}" dt="2021-06-13T10:04:03.317" v="6735" actId="1036"/>
          <ac:spMkLst>
            <pc:docMk/>
            <pc:sldMk cId="3562067872" sldId="441"/>
            <ac:spMk id="4" creationId="{13D854A3-DAB6-4E7C-B007-CEF178900638}"/>
          </ac:spMkLst>
        </pc:spChg>
        <pc:spChg chg="add mod">
          <ac:chgData name="David Fong" userId="af8d513baac0cf65" providerId="LiveId" clId="{FE58C939-6BA4-4718-AE25-932FC5D14659}" dt="2021-06-13T10:04:59.458" v="6806" actId="121"/>
          <ac:spMkLst>
            <pc:docMk/>
            <pc:sldMk cId="3562067872" sldId="441"/>
            <ac:spMk id="14" creationId="{883EE935-9C96-4D72-8380-5B72E7F886C3}"/>
          </ac:spMkLst>
        </pc:spChg>
        <pc:spChg chg="del">
          <ac:chgData name="David Fong" userId="af8d513baac0cf65" providerId="LiveId" clId="{FE58C939-6BA4-4718-AE25-932FC5D14659}" dt="2021-06-10T14:20:10.048" v="1021" actId="478"/>
          <ac:spMkLst>
            <pc:docMk/>
            <pc:sldMk cId="3562067872" sldId="441"/>
            <ac:spMk id="14" creationId="{E2DC1206-6212-40D3-A045-1AD51D1EC6F4}"/>
          </ac:spMkLst>
        </pc:spChg>
        <pc:spChg chg="add mod">
          <ac:chgData name="David Fong" userId="af8d513baac0cf65" providerId="LiveId" clId="{FE58C939-6BA4-4718-AE25-932FC5D14659}" dt="2021-06-10T14:20:05.602" v="1020"/>
          <ac:spMkLst>
            <pc:docMk/>
            <pc:sldMk cId="3562067872" sldId="441"/>
            <ac:spMk id="15" creationId="{45B6722F-F70A-4DFE-A888-A680BBC9029C}"/>
          </ac:spMkLst>
        </pc:spChg>
      </pc:sldChg>
      <pc:sldChg chg="addSp delSp modSp mod modNotesTx">
        <pc:chgData name="David Fong" userId="af8d513baac0cf65" providerId="LiveId" clId="{FE58C939-6BA4-4718-AE25-932FC5D14659}" dt="2021-06-13T10:16:08.217" v="7529" actId="20577"/>
        <pc:sldMkLst>
          <pc:docMk/>
          <pc:sldMk cId="2898750870" sldId="442"/>
        </pc:sldMkLst>
        <pc:spChg chg="del">
          <ac:chgData name="David Fong" userId="af8d513baac0cf65" providerId="LiveId" clId="{FE58C939-6BA4-4718-AE25-932FC5D14659}" dt="2021-06-10T14:22:20.684" v="1045" actId="478"/>
          <ac:spMkLst>
            <pc:docMk/>
            <pc:sldMk cId="2898750870" sldId="442"/>
            <ac:spMk id="12" creationId="{FB84253D-0E00-4844-9DE9-1E6596149E22}"/>
          </ac:spMkLst>
        </pc:spChg>
        <pc:spChg chg="add mod">
          <ac:chgData name="David Fong" userId="af8d513baac0cf65" providerId="LiveId" clId="{FE58C939-6BA4-4718-AE25-932FC5D14659}" dt="2021-06-10T14:22:15.996" v="1044"/>
          <ac:spMkLst>
            <pc:docMk/>
            <pc:sldMk cId="2898750870" sldId="442"/>
            <ac:spMk id="15" creationId="{4BE55EFE-3140-456A-9B09-7F6E44698B02}"/>
          </ac:spMkLst>
        </pc:spChg>
      </pc:sldChg>
      <pc:sldChg chg="modSp mod modNotesTx">
        <pc:chgData name="David Fong" userId="af8d513baac0cf65" providerId="LiveId" clId="{FE58C939-6BA4-4718-AE25-932FC5D14659}" dt="2021-06-14T14:02:22.704" v="14508" actId="403"/>
        <pc:sldMkLst>
          <pc:docMk/>
          <pc:sldMk cId="3787394507" sldId="443"/>
        </pc:sldMkLst>
        <pc:spChg chg="mod">
          <ac:chgData name="David Fong" userId="af8d513baac0cf65" providerId="LiveId" clId="{FE58C939-6BA4-4718-AE25-932FC5D14659}" dt="2021-06-14T14:02:22.704" v="14508" actId="403"/>
          <ac:spMkLst>
            <pc:docMk/>
            <pc:sldMk cId="3787394507" sldId="443"/>
            <ac:spMk id="13" creationId="{8A363D1A-4918-426C-8F26-804B336F093E}"/>
          </ac:spMkLst>
        </pc:spChg>
        <pc:spChg chg="mod">
          <ac:chgData name="David Fong" userId="af8d513baac0cf65" providerId="LiveId" clId="{FE58C939-6BA4-4718-AE25-932FC5D14659}" dt="2021-06-14T14:02:05.074" v="14507" actId="1076"/>
          <ac:spMkLst>
            <pc:docMk/>
            <pc:sldMk cId="3787394507" sldId="443"/>
            <ac:spMk id="15" creationId="{0062C8B0-1144-4B6E-85A2-8F9A7E74E66C}"/>
          </ac:spMkLst>
        </pc:spChg>
        <pc:picChg chg="mod">
          <ac:chgData name="David Fong" userId="af8d513baac0cf65" providerId="LiveId" clId="{FE58C939-6BA4-4718-AE25-932FC5D14659}" dt="2021-06-14T14:01:52.810" v="14506" actId="14100"/>
          <ac:picMkLst>
            <pc:docMk/>
            <pc:sldMk cId="3787394507" sldId="443"/>
            <ac:picMk id="14" creationId="{5A59B7B6-28BB-4F8B-B2F0-7B14E67C9F8A}"/>
          </ac:picMkLst>
        </pc:picChg>
      </pc:sldChg>
      <pc:sldChg chg="del">
        <pc:chgData name="David Fong" userId="af8d513baac0cf65" providerId="LiveId" clId="{FE58C939-6BA4-4718-AE25-932FC5D14659}" dt="2021-06-10T14:21:28.525" v="1022" actId="47"/>
        <pc:sldMkLst>
          <pc:docMk/>
          <pc:sldMk cId="4074184448" sldId="444"/>
        </pc:sldMkLst>
      </pc:sldChg>
      <pc:sldChg chg="del">
        <pc:chgData name="David Fong" userId="af8d513baac0cf65" providerId="LiveId" clId="{FE58C939-6BA4-4718-AE25-932FC5D14659}" dt="2021-06-09T09:20:26.732" v="421" actId="47"/>
        <pc:sldMkLst>
          <pc:docMk/>
          <pc:sldMk cId="1074717499" sldId="445"/>
        </pc:sldMkLst>
      </pc:sldChg>
      <pc:sldChg chg="addSp delSp modSp mod modNotesTx">
        <pc:chgData name="David Fong" userId="af8d513baac0cf65" providerId="LiveId" clId="{FE58C939-6BA4-4718-AE25-932FC5D14659}" dt="2021-06-14T15:02:47.469" v="15369" actId="6549"/>
        <pc:sldMkLst>
          <pc:docMk/>
          <pc:sldMk cId="3328025408" sldId="446"/>
        </pc:sldMkLst>
        <pc:spChg chg="add mod">
          <ac:chgData name="David Fong" userId="af8d513baac0cf65" providerId="LiveId" clId="{FE58C939-6BA4-4718-AE25-932FC5D14659}" dt="2021-06-14T14:51:50.879" v="14998" actId="1076"/>
          <ac:spMkLst>
            <pc:docMk/>
            <pc:sldMk cId="3328025408" sldId="446"/>
            <ac:spMk id="2" creationId="{695E6DBE-1A0A-4F19-964F-D91907D2C689}"/>
          </ac:spMkLst>
        </pc:spChg>
        <pc:spChg chg="add del mod">
          <ac:chgData name="David Fong" userId="af8d513baac0cf65" providerId="LiveId" clId="{FE58C939-6BA4-4718-AE25-932FC5D14659}" dt="2021-06-10T14:26:03.893" v="1081"/>
          <ac:spMkLst>
            <pc:docMk/>
            <pc:sldMk cId="3328025408" sldId="446"/>
            <ac:spMk id="15" creationId="{473BF3D9-5735-4901-B759-4123F34204E3}"/>
          </ac:spMkLst>
        </pc:spChg>
        <pc:spChg chg="del">
          <ac:chgData name="David Fong" userId="af8d513baac0cf65" providerId="LiveId" clId="{FE58C939-6BA4-4718-AE25-932FC5D14659}" dt="2021-06-10T14:26:28.433" v="1083" actId="478"/>
          <ac:spMkLst>
            <pc:docMk/>
            <pc:sldMk cId="3328025408" sldId="446"/>
            <ac:spMk id="16" creationId="{B0CCF388-AF31-4365-BD69-FDF056738563}"/>
          </ac:spMkLst>
        </pc:spChg>
        <pc:spChg chg="mod">
          <ac:chgData name="David Fong" userId="af8d513baac0cf65" providerId="LiveId" clId="{FE58C939-6BA4-4718-AE25-932FC5D14659}" dt="2021-06-14T14:52:00.060" v="14999" actId="14100"/>
          <ac:spMkLst>
            <pc:docMk/>
            <pc:sldMk cId="3328025408" sldId="446"/>
            <ac:spMk id="18" creationId="{62AE0D2E-81B6-4AC3-81AA-915D381F1362}"/>
          </ac:spMkLst>
        </pc:spChg>
        <pc:spChg chg="mod">
          <ac:chgData name="David Fong" userId="af8d513baac0cf65" providerId="LiveId" clId="{FE58C939-6BA4-4718-AE25-932FC5D14659}" dt="2021-06-12T14:04:08.162" v="1533" actId="1076"/>
          <ac:spMkLst>
            <pc:docMk/>
            <pc:sldMk cId="3328025408" sldId="446"/>
            <ac:spMk id="20" creationId="{8E533633-2585-412C-A3ED-200CDAC0CAEE}"/>
          </ac:spMkLst>
        </pc:spChg>
        <pc:spChg chg="add mod">
          <ac:chgData name="David Fong" userId="af8d513baac0cf65" providerId="LiveId" clId="{FE58C939-6BA4-4718-AE25-932FC5D14659}" dt="2021-06-10T14:26:24.144" v="1082"/>
          <ac:spMkLst>
            <pc:docMk/>
            <pc:sldMk cId="3328025408" sldId="446"/>
            <ac:spMk id="22" creationId="{175F59F7-2E7B-4FFA-BD7F-FC30D1C19A87}"/>
          </ac:spMkLst>
        </pc:spChg>
        <pc:picChg chg="add mod">
          <ac:chgData name="David Fong" userId="af8d513baac0cf65" providerId="LiveId" clId="{FE58C939-6BA4-4718-AE25-932FC5D14659}" dt="2021-06-12T14:01:46.049" v="1524" actId="1038"/>
          <ac:picMkLst>
            <pc:docMk/>
            <pc:sldMk cId="3328025408" sldId="446"/>
            <ac:picMk id="15" creationId="{725A3A11-4A7B-45DC-AD3A-B9EC3E2CDCAD}"/>
          </ac:picMkLst>
        </pc:picChg>
        <pc:picChg chg="mod">
          <ac:chgData name="David Fong" userId="af8d513baac0cf65" providerId="LiveId" clId="{FE58C939-6BA4-4718-AE25-932FC5D14659}" dt="2021-06-12T14:03:01.074" v="1528" actId="1038"/>
          <ac:picMkLst>
            <pc:docMk/>
            <pc:sldMk cId="3328025408" sldId="446"/>
            <ac:picMk id="17" creationId="{3F9C65B7-89FC-4A9B-BD79-6B1DAB73B819}"/>
          </ac:picMkLst>
        </pc:picChg>
      </pc:sldChg>
      <pc:sldChg chg="addSp delSp modSp mod modNotesTx">
        <pc:chgData name="David Fong" userId="af8d513baac0cf65" providerId="LiveId" clId="{FE58C939-6BA4-4718-AE25-932FC5D14659}" dt="2021-06-15T11:49:56.328" v="18082" actId="20577"/>
        <pc:sldMkLst>
          <pc:docMk/>
          <pc:sldMk cId="4198424282" sldId="447"/>
        </pc:sldMkLst>
        <pc:spChg chg="mod">
          <ac:chgData name="David Fong" userId="af8d513baac0cf65" providerId="LiveId" clId="{FE58C939-6BA4-4718-AE25-932FC5D14659}" dt="2021-06-10T14:41:58.685" v="1236" actId="403"/>
          <ac:spMkLst>
            <pc:docMk/>
            <pc:sldMk cId="4198424282" sldId="447"/>
            <ac:spMk id="18" creationId="{DD18E37D-80F4-4C29-B2D0-CCBD6D67ED90}"/>
          </ac:spMkLst>
        </pc:spChg>
        <pc:spChg chg="del">
          <ac:chgData name="David Fong" userId="af8d513baac0cf65" providerId="LiveId" clId="{FE58C939-6BA4-4718-AE25-932FC5D14659}" dt="2021-06-10T14:29:28.220" v="1154" actId="478"/>
          <ac:spMkLst>
            <pc:docMk/>
            <pc:sldMk cId="4198424282" sldId="447"/>
            <ac:spMk id="20" creationId="{56D527E6-8062-4F45-8E80-36E4B16677D0}"/>
          </ac:spMkLst>
        </pc:spChg>
        <pc:spChg chg="add mod">
          <ac:chgData name="David Fong" userId="af8d513baac0cf65" providerId="LiveId" clId="{FE58C939-6BA4-4718-AE25-932FC5D14659}" dt="2021-06-15T11:49:56.328" v="18082" actId="20577"/>
          <ac:spMkLst>
            <pc:docMk/>
            <pc:sldMk cId="4198424282" sldId="447"/>
            <ac:spMk id="20" creationId="{EA230A72-9264-49D9-86B2-B5A320F57D51}"/>
          </ac:spMkLst>
        </pc:spChg>
        <pc:spChg chg="del">
          <ac:chgData name="David Fong" userId="af8d513baac0cf65" providerId="LiveId" clId="{FE58C939-6BA4-4718-AE25-932FC5D14659}" dt="2021-06-12T13:54:33.156" v="1438" actId="478"/>
          <ac:spMkLst>
            <pc:docMk/>
            <pc:sldMk cId="4198424282" sldId="447"/>
            <ac:spMk id="24" creationId="{C2F2C1A9-4B19-4755-8378-C2222D3137E4}"/>
          </ac:spMkLst>
        </pc:spChg>
        <pc:spChg chg="add mod">
          <ac:chgData name="David Fong" userId="af8d513baac0cf65" providerId="LiveId" clId="{FE58C939-6BA4-4718-AE25-932FC5D14659}" dt="2021-06-12T13:57:34.547" v="1485" actId="20577"/>
          <ac:spMkLst>
            <pc:docMk/>
            <pc:sldMk cId="4198424282" sldId="447"/>
            <ac:spMk id="26" creationId="{44D197B4-5863-4550-AF22-2E497248C5C7}"/>
          </ac:spMkLst>
        </pc:spChg>
        <pc:spChg chg="add mod">
          <ac:chgData name="David Fong" userId="af8d513baac0cf65" providerId="LiveId" clId="{FE58C939-6BA4-4718-AE25-932FC5D14659}" dt="2021-06-12T13:56:52.622" v="1454" actId="1076"/>
          <ac:spMkLst>
            <pc:docMk/>
            <pc:sldMk cId="4198424282" sldId="447"/>
            <ac:spMk id="30" creationId="{8B3E445A-AD6E-4DA4-9965-C0D83CA40ABC}"/>
          </ac:spMkLst>
        </pc:spChg>
        <pc:picChg chg="del mod">
          <ac:chgData name="David Fong" userId="af8d513baac0cf65" providerId="LiveId" clId="{FE58C939-6BA4-4718-AE25-932FC5D14659}" dt="2021-06-12T13:59:47.811" v="1487" actId="21"/>
          <ac:picMkLst>
            <pc:docMk/>
            <pc:sldMk cId="4198424282" sldId="447"/>
            <ac:picMk id="16" creationId="{8DC62FE3-7F39-43EA-A3F5-8B9EA86B969F}"/>
          </ac:picMkLst>
        </pc:picChg>
        <pc:picChg chg="add mod">
          <ac:chgData name="David Fong" userId="af8d513baac0cf65" providerId="LiveId" clId="{FE58C939-6BA4-4718-AE25-932FC5D14659}" dt="2021-06-12T13:56:13.144" v="1451" actId="1076"/>
          <ac:picMkLst>
            <pc:docMk/>
            <pc:sldMk cId="4198424282" sldId="447"/>
            <ac:picMk id="28" creationId="{E28EB364-A03D-4D4F-AF78-A79792DAF593}"/>
          </ac:picMkLst>
        </pc:picChg>
      </pc:sldChg>
      <pc:sldChg chg="addSp delSp modSp del mod">
        <pc:chgData name="David Fong" userId="af8d513baac0cf65" providerId="LiveId" clId="{FE58C939-6BA4-4718-AE25-932FC5D14659}" dt="2021-06-12T13:57:52.833" v="1486" actId="47"/>
        <pc:sldMkLst>
          <pc:docMk/>
          <pc:sldMk cId="3734819965" sldId="448"/>
        </pc:sldMkLst>
        <pc:spChg chg="add del mod">
          <ac:chgData name="David Fong" userId="af8d513baac0cf65" providerId="LiveId" clId="{FE58C939-6BA4-4718-AE25-932FC5D14659}" dt="2021-06-12T13:56:25.155" v="1452" actId="21"/>
          <ac:spMkLst>
            <pc:docMk/>
            <pc:sldMk cId="3734819965" sldId="448"/>
            <ac:spMk id="13" creationId="{A368DEF9-3F74-478A-8F70-DFDCF3E588BA}"/>
          </ac:spMkLst>
        </pc:spChg>
        <pc:spChg chg="add mod">
          <ac:chgData name="David Fong" userId="af8d513baac0cf65" providerId="LiveId" clId="{FE58C939-6BA4-4718-AE25-932FC5D14659}" dt="2021-06-10T14:39:05.237" v="1202" actId="403"/>
          <ac:spMkLst>
            <pc:docMk/>
            <pc:sldMk cId="3734819965" sldId="448"/>
            <ac:spMk id="14" creationId="{C6363DF7-AB7C-4555-AF24-B7119CE8920D}"/>
          </ac:spMkLst>
        </pc:spChg>
        <pc:spChg chg="add del mod">
          <ac:chgData name="David Fong" userId="af8d513baac0cf65" providerId="LiveId" clId="{FE58C939-6BA4-4718-AE25-932FC5D14659}" dt="2021-06-10T14:40:02.685" v="1204"/>
          <ac:spMkLst>
            <pc:docMk/>
            <pc:sldMk cId="3734819965" sldId="448"/>
            <ac:spMk id="15" creationId="{32BAE42D-41D4-424B-AA35-80566AA91B48}"/>
          </ac:spMkLst>
        </pc:spChg>
        <pc:spChg chg="add mod">
          <ac:chgData name="David Fong" userId="af8d513baac0cf65" providerId="LiveId" clId="{FE58C939-6BA4-4718-AE25-932FC5D14659}" dt="2021-06-10T14:40:58.909" v="1235" actId="20577"/>
          <ac:spMkLst>
            <pc:docMk/>
            <pc:sldMk cId="3734819965" sldId="448"/>
            <ac:spMk id="16" creationId="{4DB9EAB5-C06D-47AC-975C-B38682CA8C1B}"/>
          </ac:spMkLst>
        </pc:spChg>
        <pc:spChg chg="del">
          <ac:chgData name="David Fong" userId="af8d513baac0cf65" providerId="LiveId" clId="{FE58C939-6BA4-4718-AE25-932FC5D14659}" dt="2021-06-10T14:40:31.348" v="1206" actId="478"/>
          <ac:spMkLst>
            <pc:docMk/>
            <pc:sldMk cId="3734819965" sldId="448"/>
            <ac:spMk id="26" creationId="{66837ED3-49AF-4826-8DE6-A1480DD252E7}"/>
          </ac:spMkLst>
        </pc:spChg>
        <pc:spChg chg="del">
          <ac:chgData name="David Fong" userId="af8d513baac0cf65" providerId="LiveId" clId="{FE58C939-6BA4-4718-AE25-932FC5D14659}" dt="2021-06-12T13:54:42.333" v="1439" actId="21"/>
          <ac:spMkLst>
            <pc:docMk/>
            <pc:sldMk cId="3734819965" sldId="448"/>
            <ac:spMk id="30" creationId="{8152305A-787A-4AD5-BEA8-1C1F85F8F818}"/>
          </ac:spMkLst>
        </pc:spChg>
        <pc:picChg chg="del">
          <ac:chgData name="David Fong" userId="af8d513baac0cf65" providerId="LiveId" clId="{FE58C939-6BA4-4718-AE25-932FC5D14659}" dt="2021-06-12T13:55:40.084" v="1446" actId="21"/>
          <ac:picMkLst>
            <pc:docMk/>
            <pc:sldMk cId="3734819965" sldId="448"/>
            <ac:picMk id="28" creationId="{C745141F-242A-4874-8654-BD70AF66BC5E}"/>
          </ac:picMkLst>
        </pc:picChg>
      </pc:sldChg>
      <pc:sldChg chg="modSp del mod modShow">
        <pc:chgData name="David Fong" userId="af8d513baac0cf65" providerId="LiveId" clId="{FE58C939-6BA4-4718-AE25-932FC5D14659}" dt="2021-06-14T15:33:40.456" v="16518" actId="47"/>
        <pc:sldMkLst>
          <pc:docMk/>
          <pc:sldMk cId="1525607534" sldId="449"/>
        </pc:sldMkLst>
        <pc:spChg chg="mod">
          <ac:chgData name="David Fong" userId="af8d513baac0cf65" providerId="LiveId" clId="{FE58C939-6BA4-4718-AE25-932FC5D14659}" dt="2021-06-12T12:36:57.465" v="1382" actId="122"/>
          <ac:spMkLst>
            <pc:docMk/>
            <pc:sldMk cId="1525607534" sldId="449"/>
            <ac:spMk id="17" creationId="{81B21E0B-60DD-4B3C-8528-9FC2EC30CCF9}"/>
          </ac:spMkLst>
        </pc:spChg>
      </pc:sldChg>
      <pc:sldChg chg="modSp mod">
        <pc:chgData name="David Fong" userId="af8d513baac0cf65" providerId="LiveId" clId="{FE58C939-6BA4-4718-AE25-932FC5D14659}" dt="2021-06-12T14:09:09.750" v="1543" actId="403"/>
        <pc:sldMkLst>
          <pc:docMk/>
          <pc:sldMk cId="4114111776" sldId="450"/>
        </pc:sldMkLst>
        <pc:spChg chg="mod">
          <ac:chgData name="David Fong" userId="af8d513baac0cf65" providerId="LiveId" clId="{FE58C939-6BA4-4718-AE25-932FC5D14659}" dt="2021-06-12T14:09:09.750" v="1543" actId="403"/>
          <ac:spMkLst>
            <pc:docMk/>
            <pc:sldMk cId="4114111776" sldId="450"/>
            <ac:spMk id="18" creationId="{CBB5F4CC-E8D4-4C49-9FCA-10A1544E0EE4}"/>
          </ac:spMkLst>
        </pc:spChg>
      </pc:sldChg>
      <pc:sldChg chg="addSp delSp modSp mod delAnim modAnim">
        <pc:chgData name="David Fong" userId="af8d513baac0cf65" providerId="LiveId" clId="{FE58C939-6BA4-4718-AE25-932FC5D14659}" dt="2021-06-14T15:32:27.706" v="16517" actId="1076"/>
        <pc:sldMkLst>
          <pc:docMk/>
          <pc:sldMk cId="720077732" sldId="453"/>
        </pc:sldMkLst>
        <pc:spChg chg="mod">
          <ac:chgData name="David Fong" userId="af8d513baac0cf65" providerId="LiveId" clId="{FE58C939-6BA4-4718-AE25-932FC5D14659}" dt="2021-06-14T13:58:18.432" v="14493" actId="1038"/>
          <ac:spMkLst>
            <pc:docMk/>
            <pc:sldMk cId="720077732" sldId="453"/>
            <ac:spMk id="15" creationId="{FFDAA22D-6332-47D5-A463-FFDC9BFE0BD0}"/>
          </ac:spMkLst>
        </pc:spChg>
        <pc:picChg chg="del">
          <ac:chgData name="David Fong" userId="af8d513baac0cf65" providerId="LiveId" clId="{FE58C939-6BA4-4718-AE25-932FC5D14659}" dt="2021-06-14T13:37:06.045" v="14454" actId="478"/>
          <ac:picMkLst>
            <pc:docMk/>
            <pc:sldMk cId="720077732" sldId="453"/>
            <ac:picMk id="2" creationId="{17102DD1-14C8-48EF-A76B-5B28A459E794}"/>
          </ac:picMkLst>
        </pc:picChg>
        <pc:picChg chg="add mod">
          <ac:chgData name="David Fong" userId="af8d513baac0cf65" providerId="LiveId" clId="{FE58C939-6BA4-4718-AE25-932FC5D14659}" dt="2021-06-14T15:32:09.280" v="16516" actId="1038"/>
          <ac:picMkLst>
            <pc:docMk/>
            <pc:sldMk cId="720077732" sldId="453"/>
            <ac:picMk id="3" creationId="{5E5BAB09-ECB9-4ECD-A8A7-5F1208850719}"/>
          </ac:picMkLst>
        </pc:picChg>
        <pc:picChg chg="mod">
          <ac:chgData name="David Fong" userId="af8d513baac0cf65" providerId="LiveId" clId="{FE58C939-6BA4-4718-AE25-932FC5D14659}" dt="2021-06-14T15:32:27.706" v="16517" actId="1076"/>
          <ac:picMkLst>
            <pc:docMk/>
            <pc:sldMk cId="720077732" sldId="453"/>
            <ac:picMk id="13" creationId="{1325A2C8-45B2-4A56-875A-89874A69282C}"/>
          </ac:picMkLst>
        </pc:picChg>
      </pc:sldChg>
      <pc:sldChg chg="del">
        <pc:chgData name="David Fong" userId="af8d513baac0cf65" providerId="LiveId" clId="{FE58C939-6BA4-4718-AE25-932FC5D14659}" dt="2021-06-14T13:57:53.342" v="14461" actId="47"/>
        <pc:sldMkLst>
          <pc:docMk/>
          <pc:sldMk cId="4265392331" sldId="454"/>
        </pc:sldMkLst>
      </pc:sldChg>
      <pc:sldChg chg="delSp modSp add del mod">
        <pc:chgData name="David Fong" userId="af8d513baac0cf65" providerId="LiveId" clId="{FE58C939-6BA4-4718-AE25-932FC5D14659}" dt="2021-06-09T15:06:52.478" v="616" actId="47"/>
        <pc:sldMkLst>
          <pc:docMk/>
          <pc:sldMk cId="3693999490" sldId="455"/>
        </pc:sldMkLst>
        <pc:spChg chg="mod">
          <ac:chgData name="David Fong" userId="af8d513baac0cf65" providerId="LiveId" clId="{FE58C939-6BA4-4718-AE25-932FC5D14659}" dt="2021-06-09T04:21:33.364" v="111" actId="1035"/>
          <ac:spMkLst>
            <pc:docMk/>
            <pc:sldMk cId="3693999490" sldId="455"/>
            <ac:spMk id="3" creationId="{E93369BB-13C9-46B3-B501-E60A7AD40EF8}"/>
          </ac:spMkLst>
        </pc:spChg>
        <pc:spChg chg="mod">
          <ac:chgData name="David Fong" userId="af8d513baac0cf65" providerId="LiveId" clId="{FE58C939-6BA4-4718-AE25-932FC5D14659}" dt="2021-06-09T04:21:33.364" v="111" actId="1035"/>
          <ac:spMkLst>
            <pc:docMk/>
            <pc:sldMk cId="3693999490" sldId="455"/>
            <ac:spMk id="6" creationId="{105EBEDC-CD49-4ACE-BD5C-8DC0E9203559}"/>
          </ac:spMkLst>
        </pc:spChg>
        <pc:spChg chg="mod">
          <ac:chgData name="David Fong" userId="af8d513baac0cf65" providerId="LiveId" clId="{FE58C939-6BA4-4718-AE25-932FC5D14659}" dt="2021-06-09T04:22:15.629" v="178" actId="1038"/>
          <ac:spMkLst>
            <pc:docMk/>
            <pc:sldMk cId="3693999490" sldId="455"/>
            <ac:spMk id="7" creationId="{B30D533C-6506-4CDE-A0A6-71C02F32258F}"/>
          </ac:spMkLst>
        </pc:spChg>
        <pc:spChg chg="mod">
          <ac:chgData name="David Fong" userId="af8d513baac0cf65" providerId="LiveId" clId="{FE58C939-6BA4-4718-AE25-932FC5D14659}" dt="2021-06-09T04:22:15.629" v="178" actId="1038"/>
          <ac:spMkLst>
            <pc:docMk/>
            <pc:sldMk cId="3693999490" sldId="455"/>
            <ac:spMk id="8" creationId="{1F48961E-C192-490F-8D82-CA957671386D}"/>
          </ac:spMkLst>
        </pc:spChg>
        <pc:spChg chg="del">
          <ac:chgData name="David Fong" userId="af8d513baac0cf65" providerId="LiveId" clId="{FE58C939-6BA4-4718-AE25-932FC5D14659}" dt="2021-06-09T04:15:37.507" v="3" actId="478"/>
          <ac:spMkLst>
            <pc:docMk/>
            <pc:sldMk cId="3693999490" sldId="455"/>
            <ac:spMk id="10" creationId="{DBDCB954-93F3-4AA2-A0F0-9DD7A4ECF986}"/>
          </ac:spMkLst>
        </pc:spChg>
        <pc:picChg chg="mod">
          <ac:chgData name="David Fong" userId="af8d513baac0cf65" providerId="LiveId" clId="{FE58C939-6BA4-4718-AE25-932FC5D14659}" dt="2021-06-09T04:16:43.448" v="17" actId="1035"/>
          <ac:picMkLst>
            <pc:docMk/>
            <pc:sldMk cId="3693999490" sldId="455"/>
            <ac:picMk id="4" creationId="{3FA11C55-AFF0-4814-BCF5-DA007236495D}"/>
          </ac:picMkLst>
        </pc:picChg>
      </pc:sldChg>
      <pc:sldChg chg="delSp add del mod">
        <pc:chgData name="David Fong" userId="af8d513baac0cf65" providerId="LiveId" clId="{FE58C939-6BA4-4718-AE25-932FC5D14659}" dt="2021-06-09T09:27:12.896" v="465" actId="47"/>
        <pc:sldMkLst>
          <pc:docMk/>
          <pc:sldMk cId="2643877664" sldId="456"/>
        </pc:sldMkLst>
        <pc:spChg chg="del">
          <ac:chgData name="David Fong" userId="af8d513baac0cf65" providerId="LiveId" clId="{FE58C939-6BA4-4718-AE25-932FC5D14659}" dt="2021-06-09T09:04:50.759" v="258" actId="478"/>
          <ac:spMkLst>
            <pc:docMk/>
            <pc:sldMk cId="2643877664" sldId="456"/>
            <ac:spMk id="2" creationId="{7DB5AF2F-A5D4-43EC-9F79-FFEBD3A46518}"/>
          </ac:spMkLst>
        </pc:spChg>
        <pc:picChg chg="del">
          <ac:chgData name="David Fong" userId="af8d513baac0cf65" providerId="LiveId" clId="{FE58C939-6BA4-4718-AE25-932FC5D14659}" dt="2021-06-09T09:04:50.759" v="258" actId="478"/>
          <ac:picMkLst>
            <pc:docMk/>
            <pc:sldMk cId="2643877664" sldId="456"/>
            <ac:picMk id="14" creationId="{6DE355B2-7E85-479F-8D2B-8F4B37B9E14D}"/>
          </ac:picMkLst>
        </pc:picChg>
        <pc:picChg chg="del">
          <ac:chgData name="David Fong" userId="af8d513baac0cf65" providerId="LiveId" clId="{FE58C939-6BA4-4718-AE25-932FC5D14659}" dt="2021-06-09T09:04:50.759" v="258" actId="478"/>
          <ac:picMkLst>
            <pc:docMk/>
            <pc:sldMk cId="2643877664" sldId="456"/>
            <ac:picMk id="16" creationId="{62162856-305F-4A10-8938-B9A4C8107D43}"/>
          </ac:picMkLst>
        </pc:picChg>
        <pc:picChg chg="del">
          <ac:chgData name="David Fong" userId="af8d513baac0cf65" providerId="LiveId" clId="{FE58C939-6BA4-4718-AE25-932FC5D14659}" dt="2021-06-09T09:04:50.759" v="258" actId="478"/>
          <ac:picMkLst>
            <pc:docMk/>
            <pc:sldMk cId="2643877664" sldId="456"/>
            <ac:picMk id="17" creationId="{F869CAAE-CB61-47A4-987F-F2522CDE5172}"/>
          </ac:picMkLst>
        </pc:picChg>
      </pc:sldChg>
      <pc:sldChg chg="addSp delSp modSp add mod modNotesTx">
        <pc:chgData name="David Fong" userId="af8d513baac0cf65" providerId="LiveId" clId="{FE58C939-6BA4-4718-AE25-932FC5D14659}" dt="2021-06-15T12:20:03.293" v="18989" actId="20577"/>
        <pc:sldMkLst>
          <pc:docMk/>
          <pc:sldMk cId="1714321289" sldId="457"/>
        </pc:sldMkLst>
        <pc:spChg chg="add del mod">
          <ac:chgData name="David Fong" userId="af8d513baac0cf65" providerId="LiveId" clId="{FE58C939-6BA4-4718-AE25-932FC5D14659}" dt="2021-06-12T14:12:19.179" v="1566" actId="478"/>
          <ac:spMkLst>
            <pc:docMk/>
            <pc:sldMk cId="1714321289" sldId="457"/>
            <ac:spMk id="2" creationId="{E9F73C43-5BD7-47C8-9ED4-DEDA78DA855B}"/>
          </ac:spMkLst>
        </pc:spChg>
        <pc:spChg chg="mod">
          <ac:chgData name="David Fong" userId="af8d513baac0cf65" providerId="LiveId" clId="{FE58C939-6BA4-4718-AE25-932FC5D14659}" dt="2021-06-09T09:12:25.181" v="309" actId="1076"/>
          <ac:spMkLst>
            <pc:docMk/>
            <pc:sldMk cId="1714321289" sldId="457"/>
            <ac:spMk id="7" creationId="{7A496799-E973-4503-9E62-05AC2A1DE8CF}"/>
          </ac:spMkLst>
        </pc:spChg>
        <pc:spChg chg="mod">
          <ac:chgData name="David Fong" userId="af8d513baac0cf65" providerId="LiveId" clId="{FE58C939-6BA4-4718-AE25-932FC5D14659}" dt="2021-06-13T15:45:11.551" v="14052" actId="13926"/>
          <ac:spMkLst>
            <pc:docMk/>
            <pc:sldMk cId="1714321289" sldId="457"/>
            <ac:spMk id="8" creationId="{F6B9CC32-975B-48EC-AC87-A084B7865A18}"/>
          </ac:spMkLst>
        </pc:spChg>
        <pc:spChg chg="mod">
          <ac:chgData name="David Fong" userId="af8d513baac0cf65" providerId="LiveId" clId="{FE58C939-6BA4-4718-AE25-932FC5D14659}" dt="2021-06-09T09:12:45.957" v="317" actId="1037"/>
          <ac:spMkLst>
            <pc:docMk/>
            <pc:sldMk cId="1714321289" sldId="457"/>
            <ac:spMk id="10" creationId="{2B6BCF85-E314-46D1-9211-922524CDB316}"/>
          </ac:spMkLst>
        </pc:spChg>
        <pc:spChg chg="add mod">
          <ac:chgData name="David Fong" userId="af8d513baac0cf65" providerId="LiveId" clId="{FE58C939-6BA4-4718-AE25-932FC5D14659}" dt="2021-06-12T14:12:21.242" v="1567"/>
          <ac:spMkLst>
            <pc:docMk/>
            <pc:sldMk cId="1714321289" sldId="457"/>
            <ac:spMk id="12" creationId="{BB39DE08-7167-4066-83AE-A69D67738EA1}"/>
          </ac:spMkLst>
        </pc:spChg>
        <pc:spChg chg="mod">
          <ac:chgData name="David Fong" userId="af8d513baac0cf65" providerId="LiveId" clId="{FE58C939-6BA4-4718-AE25-932FC5D14659}" dt="2021-06-13T15:45:18.150" v="14053" actId="13926"/>
          <ac:spMkLst>
            <pc:docMk/>
            <pc:sldMk cId="1714321289" sldId="457"/>
            <ac:spMk id="14" creationId="{0DCEC3D8-BB78-49D2-A615-CC5EC7C95A7C}"/>
          </ac:spMkLst>
        </pc:spChg>
        <pc:spChg chg="mod">
          <ac:chgData name="David Fong" userId="af8d513baac0cf65" providerId="LiveId" clId="{FE58C939-6BA4-4718-AE25-932FC5D14659}" dt="2021-06-09T09:12:45.957" v="317" actId="1037"/>
          <ac:spMkLst>
            <pc:docMk/>
            <pc:sldMk cId="1714321289" sldId="457"/>
            <ac:spMk id="16" creationId="{45AD6789-3CC2-4E18-9B6B-B0FD9D0E198B}"/>
          </ac:spMkLst>
        </pc:spChg>
        <pc:spChg chg="mod">
          <ac:chgData name="David Fong" userId="af8d513baac0cf65" providerId="LiveId" clId="{FE58C939-6BA4-4718-AE25-932FC5D14659}" dt="2021-06-09T09:12:45.957" v="317" actId="1037"/>
          <ac:spMkLst>
            <pc:docMk/>
            <pc:sldMk cId="1714321289" sldId="457"/>
            <ac:spMk id="17" creationId="{6D51CE0A-2B33-4847-887C-42683B56ADFD}"/>
          </ac:spMkLst>
        </pc:spChg>
        <pc:spChg chg="mod">
          <ac:chgData name="David Fong" userId="af8d513baac0cf65" providerId="LiveId" clId="{FE58C939-6BA4-4718-AE25-932FC5D14659}" dt="2021-06-09T09:12:45.957" v="317" actId="1037"/>
          <ac:spMkLst>
            <pc:docMk/>
            <pc:sldMk cId="1714321289" sldId="457"/>
            <ac:spMk id="19" creationId="{4F708EA5-CA44-4772-87AA-28D6B671D2BF}"/>
          </ac:spMkLst>
        </pc:spChg>
        <pc:spChg chg="mod">
          <ac:chgData name="David Fong" userId="af8d513baac0cf65" providerId="LiveId" clId="{FE58C939-6BA4-4718-AE25-932FC5D14659}" dt="2021-06-13T15:46:00.199" v="14054" actId="13926"/>
          <ac:spMkLst>
            <pc:docMk/>
            <pc:sldMk cId="1714321289" sldId="457"/>
            <ac:spMk id="21" creationId="{207E8D68-98EB-48DC-821A-A4C92BA9F485}"/>
          </ac:spMkLst>
        </pc:spChg>
        <pc:spChg chg="mod">
          <ac:chgData name="David Fong" userId="af8d513baac0cf65" providerId="LiveId" clId="{FE58C939-6BA4-4718-AE25-932FC5D14659}" dt="2021-06-09T09:12:45.957" v="317" actId="1037"/>
          <ac:spMkLst>
            <pc:docMk/>
            <pc:sldMk cId="1714321289" sldId="457"/>
            <ac:spMk id="22" creationId="{9318423C-4C31-47FE-A8F7-1DFAF8C7F3CE}"/>
          </ac:spMkLst>
        </pc:spChg>
      </pc:sldChg>
      <pc:sldChg chg="addSp modSp add del mod ord modShow">
        <pc:chgData name="David Fong" userId="af8d513baac0cf65" providerId="LiveId" clId="{FE58C939-6BA4-4718-AE25-932FC5D14659}" dt="2021-06-14T15:34:01.210" v="16519" actId="47"/>
        <pc:sldMkLst>
          <pc:docMk/>
          <pc:sldMk cId="3183461836" sldId="484"/>
        </pc:sldMkLst>
        <pc:spChg chg="add mod">
          <ac:chgData name="David Fong" userId="af8d513baac0cf65" providerId="LiveId" clId="{FE58C939-6BA4-4718-AE25-932FC5D14659}" dt="2021-06-12T04:53:51.956" v="1262" actId="1076"/>
          <ac:spMkLst>
            <pc:docMk/>
            <pc:sldMk cId="3183461836" sldId="484"/>
            <ac:spMk id="4" creationId="{644C782A-8063-4C75-8E61-60627E2CE9EF}"/>
          </ac:spMkLst>
        </pc:spChg>
        <pc:spChg chg="mod">
          <ac:chgData name="David Fong" userId="af8d513baac0cf65" providerId="LiveId" clId="{FE58C939-6BA4-4718-AE25-932FC5D14659}" dt="2021-06-09T15:47:07.453" v="930" actId="1036"/>
          <ac:spMkLst>
            <pc:docMk/>
            <pc:sldMk cId="3183461836" sldId="484"/>
            <ac:spMk id="5" creationId="{FA4F13FF-A788-4084-A514-AD8A80C57A11}"/>
          </ac:spMkLst>
        </pc:spChg>
        <pc:spChg chg="mod">
          <ac:chgData name="David Fong" userId="af8d513baac0cf65" providerId="LiveId" clId="{FE58C939-6BA4-4718-AE25-932FC5D14659}" dt="2021-06-09T15:47:07.453" v="930" actId="1036"/>
          <ac:spMkLst>
            <pc:docMk/>
            <pc:sldMk cId="3183461836" sldId="484"/>
            <ac:spMk id="92" creationId="{E18018AC-7A25-46A5-97A6-C4A2690C1343}"/>
          </ac:spMkLst>
        </pc:spChg>
      </pc:sldChg>
      <pc:sldChg chg="addSp delSp modSp add mod modNotesTx">
        <pc:chgData name="David Fong" userId="af8d513baac0cf65" providerId="LiveId" clId="{FE58C939-6BA4-4718-AE25-932FC5D14659}" dt="2021-06-13T16:05:12.840" v="14374" actId="6549"/>
        <pc:sldMkLst>
          <pc:docMk/>
          <pc:sldMk cId="1111218704" sldId="489"/>
        </pc:sldMkLst>
        <pc:spChg chg="add del mod">
          <ac:chgData name="David Fong" userId="af8d513baac0cf65" providerId="LiveId" clId="{FE58C939-6BA4-4718-AE25-932FC5D14659}" dt="2021-06-12T14:12:29.363" v="1568" actId="478"/>
          <ac:spMkLst>
            <pc:docMk/>
            <pc:sldMk cId="1111218704" sldId="489"/>
            <ac:spMk id="4" creationId="{752C4F7A-0556-4280-B98A-6211617FF38D}"/>
          </ac:spMkLst>
        </pc:spChg>
        <pc:spChg chg="mod">
          <ac:chgData name="David Fong" userId="af8d513baac0cf65" providerId="LiveId" clId="{FE58C939-6BA4-4718-AE25-932FC5D14659}" dt="2021-06-09T15:38:09.624" v="790" actId="20577"/>
          <ac:spMkLst>
            <pc:docMk/>
            <pc:sldMk cId="1111218704" sldId="489"/>
            <ac:spMk id="5" creationId="{36578640-3D8E-4930-94A9-9F4F2C346DEB}"/>
          </ac:spMkLst>
        </pc:spChg>
        <pc:spChg chg="add mod">
          <ac:chgData name="David Fong" userId="af8d513baac0cf65" providerId="LiveId" clId="{FE58C939-6BA4-4718-AE25-932FC5D14659}" dt="2021-06-12T14:12:30.613" v="1569"/>
          <ac:spMkLst>
            <pc:docMk/>
            <pc:sldMk cId="1111218704" sldId="489"/>
            <ac:spMk id="6" creationId="{E69288DC-9E9D-4645-A544-B68B4E412D72}"/>
          </ac:spMkLst>
        </pc:spChg>
        <pc:spChg chg="mod">
          <ac:chgData name="David Fong" userId="af8d513baac0cf65" providerId="LiveId" clId="{FE58C939-6BA4-4718-AE25-932FC5D14659}" dt="2021-06-09T09:13:02.189" v="318" actId="1076"/>
          <ac:spMkLst>
            <pc:docMk/>
            <pc:sldMk cId="1111218704" sldId="489"/>
            <ac:spMk id="41" creationId="{E8B016C1-9BBE-434E-A37A-597D99A33AD4}"/>
          </ac:spMkLst>
        </pc:spChg>
      </pc:sldChg>
      <pc:sldChg chg="addSp delSp modSp add mod modNotesTx">
        <pc:chgData name="David Fong" userId="af8d513baac0cf65" providerId="LiveId" clId="{FE58C939-6BA4-4718-AE25-932FC5D14659}" dt="2021-06-15T12:21:39.125" v="19002" actId="20577"/>
        <pc:sldMkLst>
          <pc:docMk/>
          <pc:sldMk cId="1683234888" sldId="490"/>
        </pc:sldMkLst>
        <pc:spChg chg="mod">
          <ac:chgData name="David Fong" userId="af8d513baac0cf65" providerId="LiveId" clId="{FE58C939-6BA4-4718-AE25-932FC5D14659}" dt="2021-06-09T09:27:03.588" v="464" actId="20577"/>
          <ac:spMkLst>
            <pc:docMk/>
            <pc:sldMk cId="1683234888" sldId="490"/>
            <ac:spMk id="4" creationId="{483A4F18-7F22-4460-9D1B-D8CF0F8CDFF7}"/>
          </ac:spMkLst>
        </pc:spChg>
        <pc:spChg chg="add del mod">
          <ac:chgData name="David Fong" userId="af8d513baac0cf65" providerId="LiveId" clId="{FE58C939-6BA4-4718-AE25-932FC5D14659}" dt="2021-06-12T14:12:36.108" v="1570" actId="478"/>
          <ac:spMkLst>
            <pc:docMk/>
            <pc:sldMk cId="1683234888" sldId="490"/>
            <ac:spMk id="5" creationId="{7124181F-329C-4B4A-B757-6C298B4FCB7F}"/>
          </ac:spMkLst>
        </pc:spChg>
        <pc:spChg chg="add mod">
          <ac:chgData name="David Fong" userId="af8d513baac0cf65" providerId="LiveId" clId="{FE58C939-6BA4-4718-AE25-932FC5D14659}" dt="2021-06-12T14:12:37.061" v="1571"/>
          <ac:spMkLst>
            <pc:docMk/>
            <pc:sldMk cId="1683234888" sldId="490"/>
            <ac:spMk id="6" creationId="{79C91A45-CB4A-49F5-88A5-439EED397903}"/>
          </ac:spMkLst>
        </pc:spChg>
        <pc:spChg chg="mod">
          <ac:chgData name="David Fong" userId="af8d513baac0cf65" providerId="LiveId" clId="{FE58C939-6BA4-4718-AE25-932FC5D14659}" dt="2021-06-09T09:13:26.718" v="320" actId="1076"/>
          <ac:spMkLst>
            <pc:docMk/>
            <pc:sldMk cId="1683234888" sldId="490"/>
            <ac:spMk id="41" creationId="{E8B016C1-9BBE-434E-A37A-597D99A33AD4}"/>
          </ac:spMkLst>
        </pc:spChg>
      </pc:sldChg>
      <pc:sldChg chg="addSp delSp modSp new del mod">
        <pc:chgData name="David Fong" userId="af8d513baac0cf65" providerId="LiveId" clId="{FE58C939-6BA4-4718-AE25-932FC5D14659}" dt="2021-06-12T11:14:08.672" v="1312" actId="47"/>
        <pc:sldMkLst>
          <pc:docMk/>
          <pc:sldMk cId="2559507583" sldId="491"/>
        </pc:sldMkLst>
        <pc:picChg chg="add del mod">
          <ac:chgData name="David Fong" userId="af8d513baac0cf65" providerId="LiveId" clId="{FE58C939-6BA4-4718-AE25-932FC5D14659}" dt="2021-06-12T11:10:12.642" v="1284" actId="21"/>
          <ac:picMkLst>
            <pc:docMk/>
            <pc:sldMk cId="2559507583" sldId="491"/>
            <ac:picMk id="2" creationId="{656CAB28-FB72-41FB-8FB7-0E743A7DA74C}"/>
          </ac:picMkLst>
        </pc:picChg>
        <pc:picChg chg="add del mod">
          <ac:chgData name="David Fong" userId="af8d513baac0cf65" providerId="LiveId" clId="{FE58C939-6BA4-4718-AE25-932FC5D14659}" dt="2021-06-12T11:10:41.264" v="1288" actId="21"/>
          <ac:picMkLst>
            <pc:docMk/>
            <pc:sldMk cId="2559507583" sldId="491"/>
            <ac:picMk id="3" creationId="{2181E667-6839-4B25-AD25-F6D57E9EED50}"/>
          </ac:picMkLst>
        </pc:picChg>
        <pc:picChg chg="add del mod modCrop">
          <ac:chgData name="David Fong" userId="af8d513baac0cf65" providerId="LiveId" clId="{FE58C939-6BA4-4718-AE25-932FC5D14659}" dt="2021-06-12T11:10:03.347" v="1282" actId="21"/>
          <ac:picMkLst>
            <pc:docMk/>
            <pc:sldMk cId="2559507583" sldId="491"/>
            <ac:picMk id="4" creationId="{7CFDB4CC-04F6-4AEF-A041-D9AF2246B15A}"/>
          </ac:picMkLst>
        </pc:picChg>
      </pc:sldChg>
      <pc:sldChg chg="addSp delSp modSp add del mod">
        <pc:chgData name="David Fong" userId="af8d513baac0cf65" providerId="LiveId" clId="{FE58C939-6BA4-4718-AE25-932FC5D14659}" dt="2021-06-14T13:57:49.687" v="14460" actId="47"/>
        <pc:sldMkLst>
          <pc:docMk/>
          <pc:sldMk cId="3221454606" sldId="492"/>
        </pc:sldMkLst>
        <pc:spChg chg="add del mod">
          <ac:chgData name="David Fong" userId="af8d513baac0cf65" providerId="LiveId" clId="{FE58C939-6BA4-4718-AE25-932FC5D14659}" dt="2021-06-14T13:18:41.418" v="14453" actId="478"/>
          <ac:spMkLst>
            <pc:docMk/>
            <pc:sldMk cId="3221454606" sldId="492"/>
            <ac:spMk id="14" creationId="{F410705F-D4B0-4009-A6E7-BF27069A2646}"/>
          </ac:spMkLst>
        </pc:spChg>
        <pc:picChg chg="del">
          <ac:chgData name="David Fong" userId="af8d513baac0cf65" providerId="LiveId" clId="{FE58C939-6BA4-4718-AE25-932FC5D14659}" dt="2021-06-11T15:23:08.942" v="1241" actId="478"/>
          <ac:picMkLst>
            <pc:docMk/>
            <pc:sldMk cId="3221454606" sldId="492"/>
            <ac:picMk id="15" creationId="{985D7684-C539-4794-AE97-7F27E4F0D377}"/>
          </ac:picMkLst>
        </pc:picChg>
      </pc:sldChg>
      <pc:sldChg chg="addSp delSp modSp add mod modNotesTx">
        <pc:chgData name="David Fong" userId="af8d513baac0cf65" providerId="LiveId" clId="{FE58C939-6BA4-4718-AE25-932FC5D14659}" dt="2021-06-14T14:03:43.630" v="14529" actId="20577"/>
        <pc:sldMkLst>
          <pc:docMk/>
          <pc:sldMk cId="284403403" sldId="493"/>
        </pc:sldMkLst>
        <pc:spChg chg="del">
          <ac:chgData name="David Fong" userId="af8d513baac0cf65" providerId="LiveId" clId="{FE58C939-6BA4-4718-AE25-932FC5D14659}" dt="2021-06-12T11:09:57.560" v="1281" actId="478"/>
          <ac:spMkLst>
            <pc:docMk/>
            <pc:sldMk cId="284403403" sldId="493"/>
            <ac:spMk id="22" creationId="{9189C29F-A750-4DA7-9D68-A1A1936F3CB4}"/>
          </ac:spMkLst>
        </pc:spChg>
        <pc:spChg chg="del">
          <ac:chgData name="David Fong" userId="af8d513baac0cf65" providerId="LiveId" clId="{FE58C939-6BA4-4718-AE25-932FC5D14659}" dt="2021-06-12T11:09:57.560" v="1281" actId="478"/>
          <ac:spMkLst>
            <pc:docMk/>
            <pc:sldMk cId="284403403" sldId="493"/>
            <ac:spMk id="24" creationId="{94EFB629-49D3-41A1-A745-F4088DB65894}"/>
          </ac:spMkLst>
        </pc:spChg>
        <pc:picChg chg="add mod">
          <ac:chgData name="David Fong" userId="af8d513baac0cf65" providerId="LiveId" clId="{FE58C939-6BA4-4718-AE25-932FC5D14659}" dt="2021-06-12T11:11:43.249" v="1311" actId="1038"/>
          <ac:picMkLst>
            <pc:docMk/>
            <pc:sldMk cId="284403403" sldId="493"/>
            <ac:picMk id="13" creationId="{1FFC0A39-51A5-477E-880E-1785FFB01BBD}"/>
          </ac:picMkLst>
        </pc:picChg>
        <pc:picChg chg="add mod">
          <ac:chgData name="David Fong" userId="af8d513baac0cf65" providerId="LiveId" clId="{FE58C939-6BA4-4718-AE25-932FC5D14659}" dt="2021-06-12T11:11:38.123" v="1296" actId="1076"/>
          <ac:picMkLst>
            <pc:docMk/>
            <pc:sldMk cId="284403403" sldId="493"/>
            <ac:picMk id="14" creationId="{3454A1DA-4CF6-446E-8CFD-4F75B777290D}"/>
          </ac:picMkLst>
        </pc:picChg>
        <pc:picChg chg="add mod">
          <ac:chgData name="David Fong" userId="af8d513baac0cf65" providerId="LiveId" clId="{FE58C939-6BA4-4718-AE25-932FC5D14659}" dt="2021-06-12T11:11:31.587" v="1295" actId="1076"/>
          <ac:picMkLst>
            <pc:docMk/>
            <pc:sldMk cId="284403403" sldId="493"/>
            <ac:picMk id="15" creationId="{E5D48C32-2EC5-4B59-B895-15B3FF5F520B}"/>
          </ac:picMkLst>
        </pc:picChg>
        <pc:picChg chg="del">
          <ac:chgData name="David Fong" userId="af8d513baac0cf65" providerId="LiveId" clId="{FE58C939-6BA4-4718-AE25-932FC5D14659}" dt="2021-06-12T11:09:57.560" v="1281" actId="478"/>
          <ac:picMkLst>
            <pc:docMk/>
            <pc:sldMk cId="284403403" sldId="493"/>
            <ac:picMk id="18" creationId="{A1541220-6149-495E-A6EB-94DC0BEFFD84}"/>
          </ac:picMkLst>
        </pc:picChg>
      </pc:sldChg>
      <pc:sldChg chg="delSp add del mod">
        <pc:chgData name="David Fong" userId="af8d513baac0cf65" providerId="LiveId" clId="{FE58C939-6BA4-4718-AE25-932FC5D14659}" dt="2021-06-12T13:26:11.856" v="1387" actId="47"/>
        <pc:sldMkLst>
          <pc:docMk/>
          <pc:sldMk cId="1833947883" sldId="494"/>
        </pc:sldMkLst>
        <pc:picChg chg="del">
          <ac:chgData name="David Fong" userId="af8d513baac0cf65" providerId="LiveId" clId="{FE58C939-6BA4-4718-AE25-932FC5D14659}" dt="2021-06-12T12:45:14.057" v="1384" actId="478"/>
          <ac:picMkLst>
            <pc:docMk/>
            <pc:sldMk cId="1833947883" sldId="494"/>
            <ac:picMk id="5" creationId="{072C140B-6424-4753-B3AF-F44506FAB082}"/>
          </ac:picMkLst>
        </pc:picChg>
      </pc:sldChg>
      <pc:sldChg chg="delSp modSp add mod setBg delDesignElem modNotesTx">
        <pc:chgData name="David Fong" userId="af8d513baac0cf65" providerId="LiveId" clId="{FE58C939-6BA4-4718-AE25-932FC5D14659}" dt="2021-06-13T08:46:11.722" v="2741" actId="20577"/>
        <pc:sldMkLst>
          <pc:docMk/>
          <pc:sldMk cId="825756359" sldId="495"/>
        </pc:sldMkLst>
        <pc:spChg chg="del">
          <ac:chgData name="David Fong" userId="af8d513baac0cf65" providerId="LiveId" clId="{FE58C939-6BA4-4718-AE25-932FC5D14659}" dt="2021-06-12T12:57:47.344" v="1386"/>
          <ac:spMkLst>
            <pc:docMk/>
            <pc:sldMk cId="825756359" sldId="495"/>
            <ac:spMk id="19" creationId="{1DDC3EF6-2EA5-44B3-94C7-9DDA67A127D0}"/>
          </ac:spMkLst>
        </pc:spChg>
        <pc:spChg chg="del">
          <ac:chgData name="David Fong" userId="af8d513baac0cf65" providerId="LiveId" clId="{FE58C939-6BA4-4718-AE25-932FC5D14659}" dt="2021-06-12T12:57:47.344" v="1386"/>
          <ac:spMkLst>
            <pc:docMk/>
            <pc:sldMk cId="825756359" sldId="495"/>
            <ac:spMk id="21" creationId="{87925A9A-E9FA-496E-9C09-7C2845E0062B}"/>
          </ac:spMkLst>
        </pc:spChg>
        <pc:spChg chg="del">
          <ac:chgData name="David Fong" userId="af8d513baac0cf65" providerId="LiveId" clId="{FE58C939-6BA4-4718-AE25-932FC5D14659}" dt="2021-06-12T12:57:47.344" v="1386"/>
          <ac:spMkLst>
            <pc:docMk/>
            <pc:sldMk cId="825756359" sldId="495"/>
            <ac:spMk id="23" creationId="{2073ABB4-E164-4CBF-ADFF-25552BB7913B}"/>
          </ac:spMkLst>
        </pc:spChg>
        <pc:spChg chg="del">
          <ac:chgData name="David Fong" userId="af8d513baac0cf65" providerId="LiveId" clId="{FE58C939-6BA4-4718-AE25-932FC5D14659}" dt="2021-06-12T12:57:47.344" v="1386"/>
          <ac:spMkLst>
            <pc:docMk/>
            <pc:sldMk cId="825756359" sldId="495"/>
            <ac:spMk id="25" creationId="{8C266B9D-DC87-430A-8D3A-2E83639A1768}"/>
          </ac:spMkLst>
        </pc:spChg>
        <pc:spChg chg="del">
          <ac:chgData name="David Fong" userId="af8d513baac0cf65" providerId="LiveId" clId="{FE58C939-6BA4-4718-AE25-932FC5D14659}" dt="2021-06-12T12:57:47.344" v="1386"/>
          <ac:spMkLst>
            <pc:docMk/>
            <pc:sldMk cId="825756359" sldId="495"/>
            <ac:spMk id="27" creationId="{254B162D-1BD7-41E0-844F-F94AE2CE2B87}"/>
          </ac:spMkLst>
        </pc:spChg>
        <pc:spChg chg="del">
          <ac:chgData name="David Fong" userId="af8d513baac0cf65" providerId="LiveId" clId="{FE58C939-6BA4-4718-AE25-932FC5D14659}" dt="2021-06-12T12:57:47.344" v="1386"/>
          <ac:spMkLst>
            <pc:docMk/>
            <pc:sldMk cId="825756359" sldId="495"/>
            <ac:spMk id="29" creationId="{1264404B-1C0F-4383-8FC3-A3E3264AA4C3}"/>
          </ac:spMkLst>
        </pc:spChg>
        <pc:spChg chg="del">
          <ac:chgData name="David Fong" userId="af8d513baac0cf65" providerId="LiveId" clId="{FE58C939-6BA4-4718-AE25-932FC5D14659}" dt="2021-06-12T12:57:47.344" v="1386"/>
          <ac:spMkLst>
            <pc:docMk/>
            <pc:sldMk cId="825756359" sldId="495"/>
            <ac:spMk id="31" creationId="{619F5C88-C232-4D01-8DB1-8A0C673DDBC3}"/>
          </ac:spMkLst>
        </pc:spChg>
        <pc:spChg chg="del">
          <ac:chgData name="David Fong" userId="af8d513baac0cf65" providerId="LiveId" clId="{FE58C939-6BA4-4718-AE25-932FC5D14659}" dt="2021-06-12T12:57:47.344" v="1386"/>
          <ac:spMkLst>
            <pc:docMk/>
            <pc:sldMk cId="825756359" sldId="495"/>
            <ac:spMk id="33" creationId="{1EEE7F17-8E08-4C69-8E22-661908E6DF72}"/>
          </ac:spMkLst>
        </pc:spChg>
        <pc:picChg chg="mod">
          <ac:chgData name="David Fong" userId="af8d513baac0cf65" providerId="LiveId" clId="{FE58C939-6BA4-4718-AE25-932FC5D14659}" dt="2021-06-12T13:28:19.265" v="1437" actId="1038"/>
          <ac:picMkLst>
            <pc:docMk/>
            <pc:sldMk cId="825756359" sldId="495"/>
            <ac:picMk id="2" creationId="{C00FD3AB-E664-408C-82DD-FC2BE8370311}"/>
          </ac:picMkLst>
        </pc:picChg>
        <pc:picChg chg="mod">
          <ac:chgData name="David Fong" userId="af8d513baac0cf65" providerId="LiveId" clId="{FE58C939-6BA4-4718-AE25-932FC5D14659}" dt="2021-06-12T13:26:46.668" v="1415" actId="1076"/>
          <ac:picMkLst>
            <pc:docMk/>
            <pc:sldMk cId="825756359" sldId="495"/>
            <ac:picMk id="7" creationId="{C89C63BA-48E2-49D0-9237-D6FD5C37DB4E}"/>
          </ac:picMkLst>
        </pc:picChg>
        <pc:picChg chg="mod">
          <ac:chgData name="David Fong" userId="af8d513baac0cf65" providerId="LiveId" clId="{FE58C939-6BA4-4718-AE25-932FC5D14659}" dt="2021-06-12T13:26:55.666" v="1416" actId="1076"/>
          <ac:picMkLst>
            <pc:docMk/>
            <pc:sldMk cId="825756359" sldId="495"/>
            <ac:picMk id="10" creationId="{A5BBA2D0-DB66-49EB-9EA7-A1CF2D404BE5}"/>
          </ac:picMkLst>
        </pc:picChg>
        <pc:picChg chg="mod">
          <ac:chgData name="David Fong" userId="af8d513baac0cf65" providerId="LiveId" clId="{FE58C939-6BA4-4718-AE25-932FC5D14659}" dt="2021-06-12T13:27:56.384" v="1431" actId="1076"/>
          <ac:picMkLst>
            <pc:docMk/>
            <pc:sldMk cId="825756359" sldId="495"/>
            <ac:picMk id="13" creationId="{B769FBB9-CDE6-4755-9F26-AB4695A0FDDE}"/>
          </ac:picMkLst>
        </pc:picChg>
      </pc:sldChg>
      <pc:sldChg chg="addSp delSp modSp add mod modNotesTx">
        <pc:chgData name="David Fong" userId="af8d513baac0cf65" providerId="LiveId" clId="{FE58C939-6BA4-4718-AE25-932FC5D14659}" dt="2021-06-13T15:30:46.639" v="13677" actId="20577"/>
        <pc:sldMkLst>
          <pc:docMk/>
          <pc:sldMk cId="2181360211" sldId="496"/>
        </pc:sldMkLst>
        <pc:spChg chg="del">
          <ac:chgData name="David Fong" userId="af8d513baac0cf65" providerId="LiveId" clId="{FE58C939-6BA4-4718-AE25-932FC5D14659}" dt="2021-06-13T08:03:46.259" v="2402" actId="478"/>
          <ac:spMkLst>
            <pc:docMk/>
            <pc:sldMk cId="2181360211" sldId="496"/>
            <ac:spMk id="5" creationId="{B8AE9639-7A3A-4EC3-9C5C-F6B355505B5D}"/>
          </ac:spMkLst>
        </pc:spChg>
        <pc:spChg chg="del">
          <ac:chgData name="David Fong" userId="af8d513baac0cf65" providerId="LiveId" clId="{FE58C939-6BA4-4718-AE25-932FC5D14659}" dt="2021-06-13T08:03:46.259" v="2402" actId="478"/>
          <ac:spMkLst>
            <pc:docMk/>
            <pc:sldMk cId="2181360211" sldId="496"/>
            <ac:spMk id="15" creationId="{299EF36D-1B99-40A1-BD39-51B5DD99AD59}"/>
          </ac:spMkLst>
        </pc:spChg>
        <pc:spChg chg="del">
          <ac:chgData name="David Fong" userId="af8d513baac0cf65" providerId="LiveId" clId="{FE58C939-6BA4-4718-AE25-932FC5D14659}" dt="2021-06-13T08:03:46.259" v="2402" actId="478"/>
          <ac:spMkLst>
            <pc:docMk/>
            <pc:sldMk cId="2181360211" sldId="496"/>
            <ac:spMk id="17" creationId="{6004B87F-CB55-460B-8610-9D39023165EE}"/>
          </ac:spMkLst>
        </pc:spChg>
        <pc:spChg chg="del">
          <ac:chgData name="David Fong" userId="af8d513baac0cf65" providerId="LiveId" clId="{FE58C939-6BA4-4718-AE25-932FC5D14659}" dt="2021-06-13T08:03:46.259" v="2402" actId="478"/>
          <ac:spMkLst>
            <pc:docMk/>
            <pc:sldMk cId="2181360211" sldId="496"/>
            <ac:spMk id="18" creationId="{8495B509-D3DA-4A7A-B738-B6A8AF6379EA}"/>
          </ac:spMkLst>
        </pc:spChg>
        <pc:spChg chg="add mod">
          <ac:chgData name="David Fong" userId="af8d513baac0cf65" providerId="LiveId" clId="{FE58C939-6BA4-4718-AE25-932FC5D14659}" dt="2021-06-13T08:10:24.417" v="2542" actId="20577"/>
          <ac:spMkLst>
            <pc:docMk/>
            <pc:sldMk cId="2181360211" sldId="496"/>
            <ac:spMk id="24" creationId="{E6D36605-073C-4D9A-8F69-1D6312FA27A5}"/>
          </ac:spMkLst>
        </pc:spChg>
        <pc:spChg chg="add mod">
          <ac:chgData name="David Fong" userId="af8d513baac0cf65" providerId="LiveId" clId="{FE58C939-6BA4-4718-AE25-932FC5D14659}" dt="2021-06-13T08:10:43.597" v="2543"/>
          <ac:spMkLst>
            <pc:docMk/>
            <pc:sldMk cId="2181360211" sldId="496"/>
            <ac:spMk id="26" creationId="{F4C9DDF8-B923-48F3-BC20-4EED7D3C09D4}"/>
          </ac:spMkLst>
        </pc:spChg>
        <pc:spChg chg="add mod">
          <ac:chgData name="David Fong" userId="af8d513baac0cf65" providerId="LiveId" clId="{FE58C939-6BA4-4718-AE25-932FC5D14659}" dt="2021-06-13T08:41:14" v="2632" actId="1036"/>
          <ac:spMkLst>
            <pc:docMk/>
            <pc:sldMk cId="2181360211" sldId="496"/>
            <ac:spMk id="28" creationId="{D75429CF-6C99-47BE-AD38-297B0D01B1CA}"/>
          </ac:spMkLst>
        </pc:spChg>
        <pc:picChg chg="add mod modCrop">
          <ac:chgData name="David Fong" userId="af8d513baac0cf65" providerId="LiveId" clId="{FE58C939-6BA4-4718-AE25-932FC5D14659}" dt="2021-06-13T08:39:21.415" v="2610" actId="1036"/>
          <ac:picMkLst>
            <pc:docMk/>
            <pc:sldMk cId="2181360211" sldId="496"/>
            <ac:picMk id="3" creationId="{BD6D30C0-4E1C-42DA-B205-FC9FDFCC76F9}"/>
          </ac:picMkLst>
        </pc:picChg>
        <pc:picChg chg="del">
          <ac:chgData name="David Fong" userId="af8d513baac0cf65" providerId="LiveId" clId="{FE58C939-6BA4-4718-AE25-932FC5D14659}" dt="2021-06-13T08:03:46.259" v="2402" actId="478"/>
          <ac:picMkLst>
            <pc:docMk/>
            <pc:sldMk cId="2181360211" sldId="496"/>
            <ac:picMk id="4" creationId="{23012383-7342-4425-AFF6-CC5774DE0AB6}"/>
          </ac:picMkLst>
        </pc:picChg>
        <pc:picChg chg="add mod modCrop">
          <ac:chgData name="David Fong" userId="af8d513baac0cf65" providerId="LiveId" clId="{FE58C939-6BA4-4718-AE25-932FC5D14659}" dt="2021-06-13T08:07:56.608" v="2438" actId="14100"/>
          <ac:picMkLst>
            <pc:docMk/>
            <pc:sldMk cId="2181360211" sldId="496"/>
            <ac:picMk id="7" creationId="{D9B63C44-A645-47B9-9E6C-459C697541FC}"/>
          </ac:picMkLst>
        </pc:picChg>
        <pc:picChg chg="add mod">
          <ac:chgData name="David Fong" userId="af8d513baac0cf65" providerId="LiveId" clId="{FE58C939-6BA4-4718-AE25-932FC5D14659}" dt="2021-06-13T08:39:21.415" v="2610" actId="1036"/>
          <ac:picMkLst>
            <pc:docMk/>
            <pc:sldMk cId="2181360211" sldId="496"/>
            <ac:picMk id="9" creationId="{23F25EE7-9801-4346-B125-6FC651EE5BAD}"/>
          </ac:picMkLst>
        </pc:picChg>
        <pc:picChg chg="del">
          <ac:chgData name="David Fong" userId="af8d513baac0cf65" providerId="LiveId" clId="{FE58C939-6BA4-4718-AE25-932FC5D14659}" dt="2021-06-13T08:03:46.259" v="2402" actId="478"/>
          <ac:picMkLst>
            <pc:docMk/>
            <pc:sldMk cId="2181360211" sldId="496"/>
            <ac:picMk id="16" creationId="{16DD2FE9-9EE7-466F-81A4-8D1A283A3DDE}"/>
          </ac:picMkLst>
        </pc:picChg>
      </pc:sldChg>
      <pc:sldChg chg="addSp delSp modSp add mod ord modNotesTx">
        <pc:chgData name="David Fong" userId="af8d513baac0cf65" providerId="LiveId" clId="{FE58C939-6BA4-4718-AE25-932FC5D14659}" dt="2021-06-15T12:25:50.185" v="19045" actId="20577"/>
        <pc:sldMkLst>
          <pc:docMk/>
          <pc:sldMk cId="2196009186" sldId="497"/>
        </pc:sldMkLst>
        <pc:spChg chg="del">
          <ac:chgData name="David Fong" userId="af8d513baac0cf65" providerId="LiveId" clId="{FE58C939-6BA4-4718-AE25-932FC5D14659}" dt="2021-06-12T14:20:04.716" v="1830" actId="478"/>
          <ac:spMkLst>
            <pc:docMk/>
            <pc:sldMk cId="2196009186" sldId="497"/>
            <ac:spMk id="5" creationId="{B8AE9639-7A3A-4EC3-9C5C-F6B355505B5D}"/>
          </ac:spMkLst>
        </pc:spChg>
        <pc:spChg chg="mod">
          <ac:chgData name="David Fong" userId="af8d513baac0cf65" providerId="LiveId" clId="{FE58C939-6BA4-4718-AE25-932FC5D14659}" dt="2021-06-12T14:16:36.560" v="1736" actId="207"/>
          <ac:spMkLst>
            <pc:docMk/>
            <pc:sldMk cId="2196009186" sldId="497"/>
            <ac:spMk id="15" creationId="{299EF36D-1B99-40A1-BD39-51B5DD99AD59}"/>
          </ac:spMkLst>
        </pc:spChg>
        <pc:spChg chg="del">
          <ac:chgData name="David Fong" userId="af8d513baac0cf65" providerId="LiveId" clId="{FE58C939-6BA4-4718-AE25-932FC5D14659}" dt="2021-06-12T14:20:00.483" v="1829" actId="478"/>
          <ac:spMkLst>
            <pc:docMk/>
            <pc:sldMk cId="2196009186" sldId="497"/>
            <ac:spMk id="17" creationId="{6004B87F-CB55-460B-8610-9D39023165EE}"/>
          </ac:spMkLst>
        </pc:spChg>
        <pc:spChg chg="del">
          <ac:chgData name="David Fong" userId="af8d513baac0cf65" providerId="LiveId" clId="{FE58C939-6BA4-4718-AE25-932FC5D14659}" dt="2021-06-12T14:14:11.402" v="1574" actId="478"/>
          <ac:spMkLst>
            <pc:docMk/>
            <pc:sldMk cId="2196009186" sldId="497"/>
            <ac:spMk id="18" creationId="{8495B509-D3DA-4A7A-B738-B6A8AF6379EA}"/>
          </ac:spMkLst>
        </pc:spChg>
        <pc:spChg chg="add mod">
          <ac:chgData name="David Fong" userId="af8d513baac0cf65" providerId="LiveId" clId="{FE58C939-6BA4-4718-AE25-932FC5D14659}" dt="2021-06-12T14:16:05.207" v="1735" actId="1076"/>
          <ac:spMkLst>
            <pc:docMk/>
            <pc:sldMk cId="2196009186" sldId="497"/>
            <ac:spMk id="20" creationId="{AA96F924-FFE2-40D1-8F1B-36C54E532CB8}"/>
          </ac:spMkLst>
        </pc:spChg>
        <pc:picChg chg="del mod">
          <ac:chgData name="David Fong" userId="af8d513baac0cf65" providerId="LiveId" clId="{FE58C939-6BA4-4718-AE25-932FC5D14659}" dt="2021-06-12T14:18:55.485" v="1825" actId="478"/>
          <ac:picMkLst>
            <pc:docMk/>
            <pc:sldMk cId="2196009186" sldId="497"/>
            <ac:picMk id="4" creationId="{23012383-7342-4425-AFF6-CC5774DE0AB6}"/>
          </ac:picMkLst>
        </pc:picChg>
        <pc:picChg chg="add mod">
          <ac:chgData name="David Fong" userId="af8d513baac0cf65" providerId="LiveId" clId="{FE58C939-6BA4-4718-AE25-932FC5D14659}" dt="2021-06-12T14:34:18.432" v="1892" actId="1038"/>
          <ac:picMkLst>
            <pc:docMk/>
            <pc:sldMk cId="2196009186" sldId="497"/>
            <ac:picMk id="6" creationId="{64E4B017-8112-41B3-B82E-47834E52D29F}"/>
          </ac:picMkLst>
        </pc:picChg>
        <pc:picChg chg="add mod">
          <ac:chgData name="David Fong" userId="af8d513baac0cf65" providerId="LiveId" clId="{FE58C939-6BA4-4718-AE25-932FC5D14659}" dt="2021-06-12T14:34:01.802" v="1889" actId="1038"/>
          <ac:picMkLst>
            <pc:docMk/>
            <pc:sldMk cId="2196009186" sldId="497"/>
            <ac:picMk id="8" creationId="{163B1A81-C57C-451C-8285-24D439B22798}"/>
          </ac:picMkLst>
        </pc:picChg>
        <pc:picChg chg="add mod">
          <ac:chgData name="David Fong" userId="af8d513baac0cf65" providerId="LiveId" clId="{FE58C939-6BA4-4718-AE25-932FC5D14659}" dt="2021-06-12T14:20:32.395" v="1834" actId="1076"/>
          <ac:picMkLst>
            <pc:docMk/>
            <pc:sldMk cId="2196009186" sldId="497"/>
            <ac:picMk id="10" creationId="{211E9D6A-6E0F-4B7D-98EA-D0BFE1E7B6E9}"/>
          </ac:picMkLst>
        </pc:picChg>
        <pc:picChg chg="add del mod">
          <ac:chgData name="David Fong" userId="af8d513baac0cf65" providerId="LiveId" clId="{FE58C939-6BA4-4718-AE25-932FC5D14659}" dt="2021-06-12T14:24:28.817" v="1837" actId="931"/>
          <ac:picMkLst>
            <pc:docMk/>
            <pc:sldMk cId="2196009186" sldId="497"/>
            <ac:picMk id="12" creationId="{25776D8D-048F-43C6-9AC3-58F910167708}"/>
          </ac:picMkLst>
        </pc:picChg>
        <pc:picChg chg="add del mod">
          <ac:chgData name="David Fong" userId="af8d513baac0cf65" providerId="LiveId" clId="{FE58C939-6BA4-4718-AE25-932FC5D14659}" dt="2021-06-12T14:25:14.771" v="1839" actId="931"/>
          <ac:picMkLst>
            <pc:docMk/>
            <pc:sldMk cId="2196009186" sldId="497"/>
            <ac:picMk id="14" creationId="{88460A1C-5DE9-4F40-89F2-2A6D63DC68DC}"/>
          </ac:picMkLst>
        </pc:picChg>
        <pc:picChg chg="del">
          <ac:chgData name="David Fong" userId="af8d513baac0cf65" providerId="LiveId" clId="{FE58C939-6BA4-4718-AE25-932FC5D14659}" dt="2021-06-12T14:17:05.778" v="1737" actId="478"/>
          <ac:picMkLst>
            <pc:docMk/>
            <pc:sldMk cId="2196009186" sldId="497"/>
            <ac:picMk id="16" creationId="{16DD2FE9-9EE7-466F-81A4-8D1A283A3DDE}"/>
          </ac:picMkLst>
        </pc:picChg>
        <pc:picChg chg="add del mod">
          <ac:chgData name="David Fong" userId="af8d513baac0cf65" providerId="LiveId" clId="{FE58C939-6BA4-4718-AE25-932FC5D14659}" dt="2021-06-12T14:25:42.746" v="1841" actId="931"/>
          <ac:picMkLst>
            <pc:docMk/>
            <pc:sldMk cId="2196009186" sldId="497"/>
            <ac:picMk id="24" creationId="{2BBFBCDB-FB41-4611-B422-DF64394AC118}"/>
          </ac:picMkLst>
        </pc:picChg>
        <pc:picChg chg="add del mod">
          <ac:chgData name="David Fong" userId="af8d513baac0cf65" providerId="LiveId" clId="{FE58C939-6BA4-4718-AE25-932FC5D14659}" dt="2021-06-12T14:29:30.713" v="1849" actId="931"/>
          <ac:picMkLst>
            <pc:docMk/>
            <pc:sldMk cId="2196009186" sldId="497"/>
            <ac:picMk id="28" creationId="{A01ADEDC-72A5-4875-9088-81B382A41BAC}"/>
          </ac:picMkLst>
        </pc:picChg>
        <pc:picChg chg="add mod">
          <ac:chgData name="David Fong" userId="af8d513baac0cf65" providerId="LiveId" clId="{FE58C939-6BA4-4718-AE25-932FC5D14659}" dt="2021-06-12T14:33:42.835" v="1873" actId="1076"/>
          <ac:picMkLst>
            <pc:docMk/>
            <pc:sldMk cId="2196009186" sldId="497"/>
            <ac:picMk id="32" creationId="{36EDBE64-9293-450F-BC83-4F4AE915934A}"/>
          </ac:picMkLst>
        </pc:picChg>
      </pc:sldChg>
      <pc:sldChg chg="addSp delSp modSp add mod modNotesTx">
        <pc:chgData name="David Fong" userId="af8d513baac0cf65" providerId="LiveId" clId="{FE58C939-6BA4-4718-AE25-932FC5D14659}" dt="2021-06-15T12:28:17.620" v="19068" actId="5793"/>
        <pc:sldMkLst>
          <pc:docMk/>
          <pc:sldMk cId="1772112027" sldId="498"/>
        </pc:sldMkLst>
        <pc:spChg chg="del">
          <ac:chgData name="David Fong" userId="af8d513baac0cf65" providerId="LiveId" clId="{FE58C939-6BA4-4718-AE25-932FC5D14659}" dt="2021-06-13T06:59:54.912" v="1999" actId="478"/>
          <ac:spMkLst>
            <pc:docMk/>
            <pc:sldMk cId="1772112027" sldId="498"/>
            <ac:spMk id="5" creationId="{B8AE9639-7A3A-4EC3-9C5C-F6B355505B5D}"/>
          </ac:spMkLst>
        </pc:spChg>
        <pc:spChg chg="del">
          <ac:chgData name="David Fong" userId="af8d513baac0cf65" providerId="LiveId" clId="{FE58C939-6BA4-4718-AE25-932FC5D14659}" dt="2021-06-13T06:59:54.912" v="1999" actId="478"/>
          <ac:spMkLst>
            <pc:docMk/>
            <pc:sldMk cId="1772112027" sldId="498"/>
            <ac:spMk id="15" creationId="{299EF36D-1B99-40A1-BD39-51B5DD99AD59}"/>
          </ac:spMkLst>
        </pc:spChg>
        <pc:spChg chg="del">
          <ac:chgData name="David Fong" userId="af8d513baac0cf65" providerId="LiveId" clId="{FE58C939-6BA4-4718-AE25-932FC5D14659}" dt="2021-06-13T06:59:54.912" v="1999" actId="478"/>
          <ac:spMkLst>
            <pc:docMk/>
            <pc:sldMk cId="1772112027" sldId="498"/>
            <ac:spMk id="17" creationId="{6004B87F-CB55-460B-8610-9D39023165EE}"/>
          </ac:spMkLst>
        </pc:spChg>
        <pc:spChg chg="del">
          <ac:chgData name="David Fong" userId="af8d513baac0cf65" providerId="LiveId" clId="{FE58C939-6BA4-4718-AE25-932FC5D14659}" dt="2021-06-13T06:59:54.912" v="1999" actId="478"/>
          <ac:spMkLst>
            <pc:docMk/>
            <pc:sldMk cId="1772112027" sldId="498"/>
            <ac:spMk id="18" creationId="{8495B509-D3DA-4A7A-B738-B6A8AF6379EA}"/>
          </ac:spMkLst>
        </pc:spChg>
        <pc:spChg chg="add mod">
          <ac:chgData name="David Fong" userId="af8d513baac0cf65" providerId="LiveId" clId="{FE58C939-6BA4-4718-AE25-932FC5D14659}" dt="2021-06-13T07:43:00.058" v="2358" actId="1036"/>
          <ac:spMkLst>
            <pc:docMk/>
            <pc:sldMk cId="1772112027" sldId="498"/>
            <ac:spMk id="28" creationId="{D7638FD2-A8DF-4EB9-BCCF-F3CC8ED5BFC4}"/>
          </ac:spMkLst>
        </pc:spChg>
        <pc:spChg chg="add mod">
          <ac:chgData name="David Fong" userId="af8d513baac0cf65" providerId="LiveId" clId="{FE58C939-6BA4-4718-AE25-932FC5D14659}" dt="2021-06-13T07:49:55.625" v="2399" actId="207"/>
          <ac:spMkLst>
            <pc:docMk/>
            <pc:sldMk cId="1772112027" sldId="498"/>
            <ac:spMk id="30" creationId="{97B5313A-D36B-4375-9384-7C9F34C38511}"/>
          </ac:spMkLst>
        </pc:spChg>
        <pc:spChg chg="add mod">
          <ac:chgData name="David Fong" userId="af8d513baac0cf65" providerId="LiveId" clId="{FE58C939-6BA4-4718-AE25-932FC5D14659}" dt="2021-06-13T07:50:14.012" v="2400"/>
          <ac:spMkLst>
            <pc:docMk/>
            <pc:sldMk cId="1772112027" sldId="498"/>
            <ac:spMk id="32" creationId="{125AE42D-930A-40F8-954A-B47C8110CE98}"/>
          </ac:spMkLst>
        </pc:spChg>
        <pc:picChg chg="add mod">
          <ac:chgData name="David Fong" userId="af8d513baac0cf65" providerId="LiveId" clId="{FE58C939-6BA4-4718-AE25-932FC5D14659}" dt="2021-06-14T13:01:03.906" v="14438" actId="14100"/>
          <ac:picMkLst>
            <pc:docMk/>
            <pc:sldMk cId="1772112027" sldId="498"/>
            <ac:picMk id="3" creationId="{18FF4DF7-40F5-4041-8C2E-3E015B83AB58}"/>
          </ac:picMkLst>
        </pc:picChg>
        <pc:picChg chg="del">
          <ac:chgData name="David Fong" userId="af8d513baac0cf65" providerId="LiveId" clId="{FE58C939-6BA4-4718-AE25-932FC5D14659}" dt="2021-06-13T06:59:54.912" v="1999" actId="478"/>
          <ac:picMkLst>
            <pc:docMk/>
            <pc:sldMk cId="1772112027" sldId="498"/>
            <ac:picMk id="4" creationId="{23012383-7342-4425-AFF6-CC5774DE0AB6}"/>
          </ac:picMkLst>
        </pc:picChg>
        <pc:picChg chg="del">
          <ac:chgData name="David Fong" userId="af8d513baac0cf65" providerId="LiveId" clId="{FE58C939-6BA4-4718-AE25-932FC5D14659}" dt="2021-06-13T06:59:54.912" v="1999" actId="478"/>
          <ac:picMkLst>
            <pc:docMk/>
            <pc:sldMk cId="1772112027" sldId="498"/>
            <ac:picMk id="16" creationId="{16DD2FE9-9EE7-466F-81A4-8D1A283A3DDE}"/>
          </ac:picMkLst>
        </pc:picChg>
        <pc:picChg chg="add mod">
          <ac:chgData name="David Fong" userId="af8d513baac0cf65" providerId="LiveId" clId="{FE58C939-6BA4-4718-AE25-932FC5D14659}" dt="2021-06-14T13:01:22.297" v="14441" actId="1037"/>
          <ac:picMkLst>
            <pc:docMk/>
            <pc:sldMk cId="1772112027" sldId="498"/>
            <ac:picMk id="20" creationId="{AE5FA434-9B84-4565-91DC-26DF6B31F141}"/>
          </ac:picMkLst>
        </pc:picChg>
        <pc:picChg chg="add del mod">
          <ac:chgData name="David Fong" userId="af8d513baac0cf65" providerId="LiveId" clId="{FE58C939-6BA4-4718-AE25-932FC5D14659}" dt="2021-06-13T07:43:19.752" v="2359" actId="478"/>
          <ac:picMkLst>
            <pc:docMk/>
            <pc:sldMk cId="1772112027" sldId="498"/>
            <ac:picMk id="22" creationId="{D37033BE-2F24-4E56-8AFD-674C85E07E46}"/>
          </ac:picMkLst>
        </pc:picChg>
        <pc:picChg chg="add mod">
          <ac:chgData name="David Fong" userId="af8d513baac0cf65" providerId="LiveId" clId="{FE58C939-6BA4-4718-AE25-932FC5D14659}" dt="2021-06-13T07:05:29.264" v="2063" actId="1076"/>
          <ac:picMkLst>
            <pc:docMk/>
            <pc:sldMk cId="1772112027" sldId="498"/>
            <ac:picMk id="24" creationId="{B8F2FCEA-D106-4FF0-8647-9A8BDF8339E9}"/>
          </ac:picMkLst>
        </pc:picChg>
        <pc:picChg chg="add del mod">
          <ac:chgData name="David Fong" userId="af8d513baac0cf65" providerId="LiveId" clId="{FE58C939-6BA4-4718-AE25-932FC5D14659}" dt="2021-06-14T12:59:54.725" v="14421" actId="478"/>
          <ac:picMkLst>
            <pc:docMk/>
            <pc:sldMk cId="1772112027" sldId="498"/>
            <ac:picMk id="26" creationId="{F36637E8-3682-4E5F-90F7-A4EC4AD93DEE}"/>
          </ac:picMkLst>
        </pc:picChg>
        <pc:picChg chg="add mod">
          <ac:chgData name="David Fong" userId="af8d513baac0cf65" providerId="LiveId" clId="{FE58C939-6BA4-4718-AE25-932FC5D14659}" dt="2021-06-14T13:01:53.975" v="14451" actId="14100"/>
          <ac:picMkLst>
            <pc:docMk/>
            <pc:sldMk cId="1772112027" sldId="498"/>
            <ac:picMk id="1026" creationId="{AAD2EB40-3071-40D7-89A6-C811C5DD6313}"/>
          </ac:picMkLst>
        </pc:picChg>
      </pc:sldChg>
      <pc:sldChg chg="addSp delSp modSp add mod">
        <pc:chgData name="David Fong" userId="af8d513baac0cf65" providerId="LiveId" clId="{FE58C939-6BA4-4718-AE25-932FC5D14659}" dt="2021-06-13T08:36:11.456" v="2595" actId="1038"/>
        <pc:sldMkLst>
          <pc:docMk/>
          <pc:sldMk cId="3022172554" sldId="499"/>
        </pc:sldMkLst>
        <pc:spChg chg="del">
          <ac:chgData name="David Fong" userId="af8d513baac0cf65" providerId="LiveId" clId="{FE58C939-6BA4-4718-AE25-932FC5D14659}" dt="2021-06-13T08:30:23.789" v="2544" actId="478"/>
          <ac:spMkLst>
            <pc:docMk/>
            <pc:sldMk cId="3022172554" sldId="499"/>
            <ac:spMk id="5" creationId="{B8AE9639-7A3A-4EC3-9C5C-F6B355505B5D}"/>
          </ac:spMkLst>
        </pc:spChg>
        <pc:spChg chg="del">
          <ac:chgData name="David Fong" userId="af8d513baac0cf65" providerId="LiveId" clId="{FE58C939-6BA4-4718-AE25-932FC5D14659}" dt="2021-06-13T08:30:31.367" v="2545" actId="478"/>
          <ac:spMkLst>
            <pc:docMk/>
            <pc:sldMk cId="3022172554" sldId="499"/>
            <ac:spMk id="17" creationId="{6004B87F-CB55-460B-8610-9D39023165EE}"/>
          </ac:spMkLst>
        </pc:spChg>
        <pc:spChg chg="del">
          <ac:chgData name="David Fong" userId="af8d513baac0cf65" providerId="LiveId" clId="{FE58C939-6BA4-4718-AE25-932FC5D14659}" dt="2021-06-13T08:30:41.090" v="2546" actId="478"/>
          <ac:spMkLst>
            <pc:docMk/>
            <pc:sldMk cId="3022172554" sldId="499"/>
            <ac:spMk id="18" creationId="{8495B509-D3DA-4A7A-B738-B6A8AF6379EA}"/>
          </ac:spMkLst>
        </pc:spChg>
        <pc:spChg chg="add mod">
          <ac:chgData name="David Fong" userId="af8d513baac0cf65" providerId="LiveId" clId="{FE58C939-6BA4-4718-AE25-932FC5D14659}" dt="2021-06-13T08:36:11.456" v="2595" actId="1038"/>
          <ac:spMkLst>
            <pc:docMk/>
            <pc:sldMk cId="3022172554" sldId="499"/>
            <ac:spMk id="20" creationId="{4F24DB47-FD42-46B4-A066-3FB3FD04224D}"/>
          </ac:spMkLst>
        </pc:spChg>
        <pc:picChg chg="mod">
          <ac:chgData name="David Fong" userId="af8d513baac0cf65" providerId="LiveId" clId="{FE58C939-6BA4-4718-AE25-932FC5D14659}" dt="2021-06-13T08:36:00.207" v="2588" actId="1076"/>
          <ac:picMkLst>
            <pc:docMk/>
            <pc:sldMk cId="3022172554" sldId="499"/>
            <ac:picMk id="4" creationId="{23012383-7342-4425-AFF6-CC5774DE0AB6}"/>
          </ac:picMkLst>
        </pc:picChg>
        <pc:picChg chg="mod">
          <ac:chgData name="David Fong" userId="af8d513baac0cf65" providerId="LiveId" clId="{FE58C939-6BA4-4718-AE25-932FC5D14659}" dt="2021-06-13T08:34:20.599" v="2583" actId="1037"/>
          <ac:picMkLst>
            <pc:docMk/>
            <pc:sldMk cId="3022172554" sldId="499"/>
            <ac:picMk id="16" creationId="{16DD2FE9-9EE7-466F-81A4-8D1A283A3DDE}"/>
          </ac:picMkLst>
        </pc:picChg>
      </pc:sldChg>
      <pc:sldChg chg="add ord modNotesTx">
        <pc:chgData name="David Fong" userId="af8d513baac0cf65" providerId="LiveId" clId="{FE58C939-6BA4-4718-AE25-932FC5D14659}" dt="2021-06-15T12:22:55.866" v="19042" actId="20577"/>
        <pc:sldMkLst>
          <pc:docMk/>
          <pc:sldMk cId="1679974692" sldId="500"/>
        </pc:sldMkLst>
      </pc:sldChg>
      <pc:sldChg chg="add modNotesTx">
        <pc:chgData name="David Fong" userId="af8d513baac0cf65" providerId="LiveId" clId="{FE58C939-6BA4-4718-AE25-932FC5D14659}" dt="2021-06-15T11:38:03.442" v="17914" actId="20577"/>
        <pc:sldMkLst>
          <pc:docMk/>
          <pc:sldMk cId="2334473489" sldId="501"/>
        </pc:sldMkLst>
      </pc:sldChg>
      <pc:sldChg chg="addSp delSp modSp add mod ord modNotesTx">
        <pc:chgData name="David Fong" userId="af8d513baac0cf65" providerId="LiveId" clId="{FE58C939-6BA4-4718-AE25-932FC5D14659}" dt="2021-06-16T15:31:42.352" v="19462"/>
        <pc:sldMkLst>
          <pc:docMk/>
          <pc:sldMk cId="3587949349" sldId="502"/>
        </pc:sldMkLst>
        <pc:spChg chg="add mod">
          <ac:chgData name="David Fong" userId="af8d513baac0cf65" providerId="LiveId" clId="{FE58C939-6BA4-4718-AE25-932FC5D14659}" dt="2021-06-16T12:52:56.965" v="19397" actId="1036"/>
          <ac:spMkLst>
            <pc:docMk/>
            <pc:sldMk cId="3587949349" sldId="502"/>
            <ac:spMk id="14" creationId="{9000CAC9-3541-458C-B66C-135465A6E86A}"/>
          </ac:spMkLst>
        </pc:spChg>
        <pc:spChg chg="mod">
          <ac:chgData name="David Fong" userId="af8d513baac0cf65" providerId="LiveId" clId="{FE58C939-6BA4-4718-AE25-932FC5D14659}" dt="2021-06-16T12:43:27.508" v="19349" actId="20577"/>
          <ac:spMkLst>
            <pc:docMk/>
            <pc:sldMk cId="3587949349" sldId="502"/>
            <ac:spMk id="15" creationId="{4A8AA07D-E768-4078-8369-383CA47B1756}"/>
          </ac:spMkLst>
        </pc:spChg>
        <pc:spChg chg="del">
          <ac:chgData name="David Fong" userId="af8d513baac0cf65" providerId="LiveId" clId="{FE58C939-6BA4-4718-AE25-932FC5D14659}" dt="2021-06-16T12:42:32.487" v="19293" actId="478"/>
          <ac:spMkLst>
            <pc:docMk/>
            <pc:sldMk cId="3587949349" sldId="502"/>
            <ac:spMk id="18" creationId="{E7F33AFE-4697-4007-801E-37546DA2D325}"/>
          </ac:spMkLst>
        </pc:spChg>
        <pc:picChg chg="add mod">
          <ac:chgData name="David Fong" userId="af8d513baac0cf65" providerId="LiveId" clId="{FE58C939-6BA4-4718-AE25-932FC5D14659}" dt="2021-06-16T12:53:07.187" v="19427" actId="1036"/>
          <ac:picMkLst>
            <pc:docMk/>
            <pc:sldMk cId="3587949349" sldId="502"/>
            <ac:picMk id="3" creationId="{68A470B1-16AA-49BF-A76A-A016352DE8C2}"/>
          </ac:picMkLst>
        </pc:picChg>
        <pc:picChg chg="add mod">
          <ac:chgData name="David Fong" userId="af8d513baac0cf65" providerId="LiveId" clId="{FE58C939-6BA4-4718-AE25-932FC5D14659}" dt="2021-06-16T12:53:20.914" v="19428" actId="1076"/>
          <ac:picMkLst>
            <pc:docMk/>
            <pc:sldMk cId="3587949349" sldId="502"/>
            <ac:picMk id="16" creationId="{9AE1ADC1-74C7-47AD-BEC8-CE3397BE3FED}"/>
          </ac:picMkLst>
        </pc:picChg>
        <pc:picChg chg="add mod">
          <ac:chgData name="David Fong" userId="af8d513baac0cf65" providerId="LiveId" clId="{FE58C939-6BA4-4718-AE25-932FC5D14659}" dt="2021-06-16T12:48:59.532" v="19378" actId="1440"/>
          <ac:picMkLst>
            <pc:docMk/>
            <pc:sldMk cId="3587949349" sldId="502"/>
            <ac:picMk id="17" creationId="{9F2B1280-BA3C-455C-90F2-09C6488584A5}"/>
          </ac:picMkLst>
        </pc:picChg>
      </pc:sldChg>
      <pc:sldChg chg="delSp add del mod">
        <pc:chgData name="David Fong" userId="af8d513baac0cf65" providerId="LiveId" clId="{FE58C939-6BA4-4718-AE25-932FC5D14659}" dt="2021-06-16T15:31:17.984" v="19458" actId="47"/>
        <pc:sldMkLst>
          <pc:docMk/>
          <pc:sldMk cId="1768066680" sldId="503"/>
        </pc:sldMkLst>
        <pc:spChg chg="del">
          <ac:chgData name="David Fong" userId="af8d513baac0cf65" providerId="LiveId" clId="{FE58C939-6BA4-4718-AE25-932FC5D14659}" dt="2021-06-16T13:01:31.931" v="19449" actId="478"/>
          <ac:spMkLst>
            <pc:docMk/>
            <pc:sldMk cId="1768066680" sldId="503"/>
            <ac:spMk id="14" creationId="{9000CAC9-3541-458C-B66C-135465A6E86A}"/>
          </ac:spMkLst>
        </pc:spChg>
        <pc:picChg chg="del">
          <ac:chgData name="David Fong" userId="af8d513baac0cf65" providerId="LiveId" clId="{FE58C939-6BA4-4718-AE25-932FC5D14659}" dt="2021-06-16T13:01:31.931" v="19449" actId="478"/>
          <ac:picMkLst>
            <pc:docMk/>
            <pc:sldMk cId="1768066680" sldId="503"/>
            <ac:picMk id="3" creationId="{68A470B1-16AA-49BF-A76A-A016352DE8C2}"/>
          </ac:picMkLst>
        </pc:picChg>
        <pc:picChg chg="del">
          <ac:chgData name="David Fong" userId="af8d513baac0cf65" providerId="LiveId" clId="{FE58C939-6BA4-4718-AE25-932FC5D14659}" dt="2021-06-16T13:01:31.931" v="19449" actId="478"/>
          <ac:picMkLst>
            <pc:docMk/>
            <pc:sldMk cId="1768066680" sldId="503"/>
            <ac:picMk id="16" creationId="{9AE1ADC1-74C7-47AD-BEC8-CE3397BE3FED}"/>
          </ac:picMkLst>
        </pc:picChg>
        <pc:picChg chg="del">
          <ac:chgData name="David Fong" userId="af8d513baac0cf65" providerId="LiveId" clId="{FE58C939-6BA4-4718-AE25-932FC5D14659}" dt="2021-06-16T13:01:31.931" v="19449" actId="478"/>
          <ac:picMkLst>
            <pc:docMk/>
            <pc:sldMk cId="1768066680" sldId="503"/>
            <ac:picMk id="17" creationId="{9F2B1280-BA3C-455C-90F2-09C6488584A5}"/>
          </ac:picMkLst>
        </pc:picChg>
      </pc:sldChg>
      <pc:sldChg chg="addSp delSp modSp add del mod">
        <pc:chgData name="David Fong" userId="af8d513baac0cf65" providerId="LiveId" clId="{FE58C939-6BA4-4718-AE25-932FC5D14659}" dt="2021-06-16T15:31:20.952" v="19459" actId="47"/>
        <pc:sldMkLst>
          <pc:docMk/>
          <pc:sldMk cId="4215694588" sldId="504"/>
        </pc:sldMkLst>
        <pc:spChg chg="del">
          <ac:chgData name="David Fong" userId="af8d513baac0cf65" providerId="LiveId" clId="{FE58C939-6BA4-4718-AE25-932FC5D14659}" dt="2021-06-16T12:55:05.683" v="19447" actId="478"/>
          <ac:spMkLst>
            <pc:docMk/>
            <pc:sldMk cId="4215694588" sldId="504"/>
            <ac:spMk id="14" creationId="{9000CAC9-3541-458C-B66C-135465A6E86A}"/>
          </ac:spMkLst>
        </pc:spChg>
        <pc:spChg chg="mod">
          <ac:chgData name="David Fong" userId="af8d513baac0cf65" providerId="LiveId" clId="{FE58C939-6BA4-4718-AE25-932FC5D14659}" dt="2021-06-16T13:06:00.718" v="19456" actId="20577"/>
          <ac:spMkLst>
            <pc:docMk/>
            <pc:sldMk cId="4215694588" sldId="504"/>
            <ac:spMk id="15" creationId="{4A8AA07D-E768-4078-8369-383CA47B1756}"/>
          </ac:spMkLst>
        </pc:spChg>
        <pc:picChg chg="del">
          <ac:chgData name="David Fong" userId="af8d513baac0cf65" providerId="LiveId" clId="{FE58C939-6BA4-4718-AE25-932FC5D14659}" dt="2021-06-16T12:55:05.683" v="19447" actId="478"/>
          <ac:picMkLst>
            <pc:docMk/>
            <pc:sldMk cId="4215694588" sldId="504"/>
            <ac:picMk id="3" creationId="{68A470B1-16AA-49BF-A76A-A016352DE8C2}"/>
          </ac:picMkLst>
        </pc:picChg>
        <pc:picChg chg="add del mod">
          <ac:chgData name="David Fong" userId="af8d513baac0cf65" providerId="LiveId" clId="{FE58C939-6BA4-4718-AE25-932FC5D14659}" dt="2021-06-16T15:31:13.940" v="19457" actId="478"/>
          <ac:picMkLst>
            <pc:docMk/>
            <pc:sldMk cId="4215694588" sldId="504"/>
            <ac:picMk id="4" creationId="{84E53A03-63F6-49EF-861D-C21F7B03F207}"/>
          </ac:picMkLst>
        </pc:picChg>
        <pc:picChg chg="del">
          <ac:chgData name="David Fong" userId="af8d513baac0cf65" providerId="LiveId" clId="{FE58C939-6BA4-4718-AE25-932FC5D14659}" dt="2021-06-16T12:55:05.683" v="19447" actId="478"/>
          <ac:picMkLst>
            <pc:docMk/>
            <pc:sldMk cId="4215694588" sldId="504"/>
            <ac:picMk id="16" creationId="{9AE1ADC1-74C7-47AD-BEC8-CE3397BE3FED}"/>
          </ac:picMkLst>
        </pc:picChg>
        <pc:picChg chg="del">
          <ac:chgData name="David Fong" userId="af8d513baac0cf65" providerId="LiveId" clId="{FE58C939-6BA4-4718-AE25-932FC5D14659}" dt="2021-06-16T12:55:05.683" v="19447" actId="478"/>
          <ac:picMkLst>
            <pc:docMk/>
            <pc:sldMk cId="4215694588" sldId="504"/>
            <ac:picMk id="17" creationId="{9F2B1280-BA3C-455C-90F2-09C6488584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07B3-F5F6-4734-9F9A-7A516FAF0772}" type="datetimeFigureOut">
              <a:rPr lang="en-SG" smtClean="0"/>
              <a:t>9/8/2021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65337-3900-4C05-B990-C3CAC3C31C30}" type="slidenum">
              <a:rPr lang="en-SG" smtClean="0"/>
              <a:t>‹#›</a:t>
            </a:fld>
            <a:endParaRPr lang="en-SG"/>
          </a:p>
        </p:txBody>
      </p:sp>
    </p:spTree>
    <p:extLst>
      <p:ext uri="{BB962C8B-B14F-4D97-AF65-F5344CB8AC3E}">
        <p14:creationId xmlns:p14="http://schemas.microsoft.com/office/powerpoint/2010/main" val="16628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iblegateway.com/passage/?search=Ephesians+5%3A23&amp;version=ESV"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iblegateway.com/passage/?search=ephesians+5%3A33&amp;version=ESV"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focusonthefamily.com/marriage/husbands-and-wives-are-hardwired-to-complement-each-other/" TargetMode="External"/><Relationship Id="rId4" Type="http://schemas.openxmlformats.org/officeDocument/2006/relationships/hyperlink" Target="https://www.focusonthefamily.com/marriage/gods-design-for-marriag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Welcome back; we’re on to our third session and we’re half way along our 33-day journey.</a:t>
            </a:r>
          </a:p>
        </p:txBody>
      </p:sp>
      <p:sp>
        <p:nvSpPr>
          <p:cNvPr id="4" name="Slide Number Placeholder 3"/>
          <p:cNvSpPr>
            <a:spLocks noGrp="1"/>
          </p:cNvSpPr>
          <p:nvPr>
            <p:ph type="sldNum" sz="quarter" idx="5"/>
          </p:nvPr>
        </p:nvSpPr>
        <p:spPr/>
        <p:txBody>
          <a:bodyPr/>
          <a:lstStyle/>
          <a:p>
            <a:fld id="{9B665337-3900-4C05-B990-C3CAC3C31C30}" type="slidenum">
              <a:rPr lang="en-SG" smtClean="0"/>
              <a:t>1</a:t>
            </a:fld>
            <a:endParaRPr lang="en-SG"/>
          </a:p>
        </p:txBody>
      </p:sp>
    </p:spTree>
    <p:extLst>
      <p:ext uri="{BB962C8B-B14F-4D97-AF65-F5344CB8AC3E}">
        <p14:creationId xmlns:p14="http://schemas.microsoft.com/office/powerpoint/2010/main" val="304704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SG" dirty="0"/>
              <a:t>Like many of the Old Testament stories, Joseph’s mother was barren for some time but after much prayer and entreaty, with almsgiving and pilgrimages, Joseph was conceived. And a familiar theme of the appearance of God’s messenger telling the parents that the child is special … he will have the </a:t>
            </a:r>
            <a:r>
              <a:rPr lang="en-US" sz="1200" b="0" i="0" dirty="0">
                <a:solidFill>
                  <a:schemeClr val="accent6">
                    <a:lumMod val="50000"/>
                  </a:schemeClr>
                </a:solidFill>
                <a:effectLst/>
              </a:rPr>
              <a:t>happy privilege of</a:t>
            </a:r>
            <a:r>
              <a:rPr lang="en-US" sz="1200" b="0" dirty="0">
                <a:solidFill>
                  <a:schemeClr val="accent6">
                    <a:lumMod val="50000"/>
                  </a:schemeClr>
                </a:solidFill>
              </a:rPr>
              <a:t> </a:t>
            </a:r>
            <a:r>
              <a:rPr lang="en-US" sz="1200" b="0" i="0" dirty="0">
                <a:solidFill>
                  <a:schemeClr val="accent6">
                    <a:lumMod val="50000"/>
                  </a:schemeClr>
                </a:solidFill>
                <a:effectLst/>
              </a:rPr>
              <a:t>seeing the promised Messiah and associating with Him. You are to rear him</a:t>
            </a:r>
            <a:r>
              <a:rPr lang="en-US" sz="1200" b="0" dirty="0">
                <a:solidFill>
                  <a:schemeClr val="accent6">
                    <a:lumMod val="50000"/>
                  </a:schemeClr>
                </a:solidFill>
              </a:rPr>
              <a:t> </a:t>
            </a:r>
            <a:r>
              <a:rPr lang="en-US" sz="1200" b="0" i="0" dirty="0">
                <a:solidFill>
                  <a:schemeClr val="accent6">
                    <a:lumMod val="50000"/>
                  </a:schemeClr>
                </a:solidFill>
                <a:effectLst/>
              </a:rPr>
              <a:t>with special foresight and diligence; training  and  instructing him</a:t>
            </a:r>
            <a:r>
              <a:rPr lang="en-US" sz="1200" b="0" dirty="0">
                <a:solidFill>
                  <a:schemeClr val="accent6">
                    <a:lumMod val="50000"/>
                  </a:schemeClr>
                </a:solidFill>
              </a:rPr>
              <a:t> </a:t>
            </a:r>
            <a:r>
              <a:rPr lang="en-US" sz="1200" b="0" i="0" dirty="0">
                <a:solidFill>
                  <a:schemeClr val="accent6">
                    <a:lumMod val="50000"/>
                  </a:schemeClr>
                </a:solidFill>
                <a:effectLst/>
              </a:rPr>
              <a:t>in the  Sacred Scriptures. </a:t>
            </a:r>
          </a:p>
          <a:p>
            <a:pPr fontAlgn="base"/>
            <a:r>
              <a:rPr lang="en-US" sz="1200" b="0" i="0" dirty="0">
                <a:solidFill>
                  <a:schemeClr val="accent6">
                    <a:lumMod val="50000"/>
                  </a:schemeClr>
                </a:solidFill>
                <a:effectLst/>
              </a:rPr>
              <a:t>You shall call his name ‘Joseph’ and he</a:t>
            </a:r>
            <a:r>
              <a:rPr lang="en-US" sz="1200" b="0" dirty="0">
                <a:solidFill>
                  <a:schemeClr val="accent6">
                    <a:lumMod val="50000"/>
                  </a:schemeClr>
                </a:solidFill>
              </a:rPr>
              <a:t> </a:t>
            </a:r>
            <a:r>
              <a:rPr lang="en-US" sz="1200" b="0" i="0" dirty="0">
                <a:solidFill>
                  <a:schemeClr val="accent6">
                    <a:lumMod val="50000"/>
                  </a:schemeClr>
                </a:solidFill>
                <a:effectLst/>
              </a:rPr>
              <a:t>will be great in the sight of God.”</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10</a:t>
            </a:fld>
            <a:endParaRPr lang="en-SG"/>
          </a:p>
        </p:txBody>
      </p:sp>
    </p:spTree>
    <p:extLst>
      <p:ext uri="{BB962C8B-B14F-4D97-AF65-F5344CB8AC3E}">
        <p14:creationId xmlns:p14="http://schemas.microsoft.com/office/powerpoint/2010/main" val="2341666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God’s providence was clearly evident as according to Mother </a:t>
            </a:r>
            <a:r>
              <a:rPr lang="en-SG" dirty="0" err="1"/>
              <a:t>Baij</a:t>
            </a:r>
            <a:r>
              <a:rPr lang="en-SG" dirty="0"/>
              <a:t>, </a:t>
            </a:r>
            <a:r>
              <a:rPr lang="en-US" b="0" i="0" dirty="0">
                <a:solidFill>
                  <a:schemeClr val="accent6">
                    <a:lumMod val="50000"/>
                  </a:schemeClr>
                </a:solidFill>
                <a:effectLst/>
              </a:rPr>
              <a:t>God fashioned him according to His own heart and spirit, in order to eventually make him a worthy bridegroom for the Mother of the Divine Word. Unbeknown to Joseph, God’s plan was already in motion.</a:t>
            </a:r>
          </a:p>
          <a:p>
            <a:r>
              <a:rPr lang="en-US" b="0" i="0" dirty="0">
                <a:solidFill>
                  <a:schemeClr val="accent6">
                    <a:lumMod val="50000"/>
                  </a:schemeClr>
                </a:solidFill>
                <a:effectLst/>
              </a:rPr>
              <a:t>And with no surprise the devil comes after Joseph but he is guarded by two angels, one of whom has been assigned to continually come into St Joseph’s dreams to warn or advise him what to do</a:t>
            </a:r>
          </a:p>
          <a:p>
            <a:r>
              <a:rPr lang="en-US" b="0" i="0" dirty="0">
                <a:solidFill>
                  <a:schemeClr val="accent6">
                    <a:lumMod val="50000"/>
                  </a:schemeClr>
                </a:solidFill>
                <a:effectLst/>
              </a:rPr>
              <a:t>So even while he was much younger, Joseph was already pre-disposed to God communicating with him through his dreams </a:t>
            </a:r>
            <a:endParaRPr lang="en-SG" b="0" dirty="0"/>
          </a:p>
        </p:txBody>
      </p:sp>
      <p:sp>
        <p:nvSpPr>
          <p:cNvPr id="4" name="Slide Number Placeholder 3"/>
          <p:cNvSpPr>
            <a:spLocks noGrp="1"/>
          </p:cNvSpPr>
          <p:nvPr>
            <p:ph type="sldNum" sz="quarter" idx="5"/>
          </p:nvPr>
        </p:nvSpPr>
        <p:spPr/>
        <p:txBody>
          <a:bodyPr/>
          <a:lstStyle/>
          <a:p>
            <a:fld id="{9B665337-3900-4C05-B990-C3CAC3C31C30}" type="slidenum">
              <a:rPr lang="en-SG" smtClean="0"/>
              <a:t>12</a:t>
            </a:fld>
            <a:endParaRPr lang="en-SG"/>
          </a:p>
        </p:txBody>
      </p:sp>
    </p:spTree>
    <p:extLst>
      <p:ext uri="{BB962C8B-B14F-4D97-AF65-F5344CB8AC3E}">
        <p14:creationId xmlns:p14="http://schemas.microsoft.com/office/powerpoint/2010/main" val="2200859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Saint Joseph is also known as the Light of Patriarchs; … as the earthly representative of the Heavenly Father, the paternal light of God shines through the fatherhood of St Joseph. And having been so enamoured with all the Patriarchs before him, Blessed William Joseph Chaminade said that Joseph is more faithful than … read off the slide. And his reward for being so close to Jesus is that he ends up reflecting the light of Christ to us. </a:t>
            </a:r>
            <a:r>
              <a:rPr lang="en-US" sz="1200" b="0" dirty="0">
                <a:solidFill>
                  <a:schemeClr val="accent1"/>
                </a:solidFill>
              </a:rPr>
              <a:t>Saint Joseph is a bearer of light. He brings Jesus, the true Light of the World, to us</a:t>
            </a:r>
            <a:endParaRPr lang="en-SG" b="0" dirty="0"/>
          </a:p>
        </p:txBody>
      </p:sp>
      <p:sp>
        <p:nvSpPr>
          <p:cNvPr id="4" name="Slide Number Placeholder 3"/>
          <p:cNvSpPr>
            <a:spLocks noGrp="1"/>
          </p:cNvSpPr>
          <p:nvPr>
            <p:ph type="sldNum" sz="quarter" idx="5"/>
          </p:nvPr>
        </p:nvSpPr>
        <p:spPr/>
        <p:txBody>
          <a:bodyPr/>
          <a:lstStyle/>
          <a:p>
            <a:fld id="{9B665337-3900-4C05-B990-C3CAC3C31C30}" type="slidenum">
              <a:rPr lang="en-SG" smtClean="0"/>
              <a:t>13</a:t>
            </a:fld>
            <a:endParaRPr lang="en-SG"/>
          </a:p>
        </p:txBody>
      </p:sp>
    </p:spTree>
    <p:extLst>
      <p:ext uri="{BB962C8B-B14F-4D97-AF65-F5344CB8AC3E}">
        <p14:creationId xmlns:p14="http://schemas.microsoft.com/office/powerpoint/2010/main" val="394008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conclude with </a:t>
            </a:r>
            <a:r>
              <a:rPr lang="en-US" sz="1200" b="0" dirty="0">
                <a:solidFill>
                  <a:schemeClr val="accent1"/>
                </a:solidFill>
              </a:rPr>
              <a:t>Stay close to St Joseph; He has the Light of Christ. Let us walk in the Light!</a:t>
            </a:r>
            <a:endParaRPr lang="en-SG" b="0" dirty="0"/>
          </a:p>
        </p:txBody>
      </p:sp>
      <p:sp>
        <p:nvSpPr>
          <p:cNvPr id="4" name="Slide Number Placeholder 3"/>
          <p:cNvSpPr>
            <a:spLocks noGrp="1"/>
          </p:cNvSpPr>
          <p:nvPr>
            <p:ph type="sldNum" sz="quarter" idx="5"/>
          </p:nvPr>
        </p:nvSpPr>
        <p:spPr/>
        <p:txBody>
          <a:bodyPr/>
          <a:lstStyle/>
          <a:p>
            <a:fld id="{9B665337-3900-4C05-B990-C3CAC3C31C30}" type="slidenum">
              <a:rPr lang="en-SG" smtClean="0"/>
              <a:t>14</a:t>
            </a:fld>
            <a:endParaRPr lang="en-SG"/>
          </a:p>
        </p:txBody>
      </p:sp>
    </p:spTree>
    <p:extLst>
      <p:ext uri="{BB962C8B-B14F-4D97-AF65-F5344CB8AC3E}">
        <p14:creationId xmlns:p14="http://schemas.microsoft.com/office/powerpoint/2010/main" val="1260777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 surprising again, an angel appeared to Joseph and advised him to go to Jerusalem …</a:t>
            </a:r>
          </a:p>
          <a:p>
            <a:r>
              <a:rPr lang="en-SG" dirty="0"/>
              <a:t>Joseph was inspired to do the same  … </a:t>
            </a:r>
          </a:p>
          <a:p>
            <a:r>
              <a:rPr lang="en-SG" dirty="0"/>
              <a:t>Joseph made and kept the vow of chastity and was known …</a:t>
            </a:r>
          </a:p>
          <a:p>
            <a:r>
              <a:rPr lang="en-SG" dirty="0"/>
              <a:t>Led by the Holy Spirit, Joseph gave his gift of virginity to God as a selfless act of love</a:t>
            </a:r>
          </a:p>
        </p:txBody>
      </p:sp>
      <p:sp>
        <p:nvSpPr>
          <p:cNvPr id="4" name="Slide Number Placeholder 3"/>
          <p:cNvSpPr>
            <a:spLocks noGrp="1"/>
          </p:cNvSpPr>
          <p:nvPr>
            <p:ph type="sldNum" sz="quarter" idx="5"/>
          </p:nvPr>
        </p:nvSpPr>
        <p:spPr/>
        <p:txBody>
          <a:bodyPr/>
          <a:lstStyle/>
          <a:p>
            <a:fld id="{9B665337-3900-4C05-B990-C3CAC3C31C30}" type="slidenum">
              <a:rPr lang="en-SG" smtClean="0"/>
              <a:t>15</a:t>
            </a:fld>
            <a:endParaRPr lang="en-SG"/>
          </a:p>
        </p:txBody>
      </p:sp>
    </p:spTree>
    <p:extLst>
      <p:ext uri="{BB962C8B-B14F-4D97-AF65-F5344CB8AC3E}">
        <p14:creationId xmlns:p14="http://schemas.microsoft.com/office/powerpoint/2010/main" val="34653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Mt 19:12 … Read the scripture passage] While some of us are called to consecrated celibacy, most of us are called to marriage; embracing both the unitive and procreative dimensions. Both vocations are necessary. Without marriage, there will be no children. Without priests, there are no Sacraments.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dirty="0">
                <a:solidFill>
                  <a:schemeClr val="accent6">
                    <a:lumMod val="50000"/>
                  </a:schemeClr>
                </a:solidFill>
              </a:rPr>
              <a:t>Marriage exists ‘from the beginning’ to point us to the Marriage of the Lamb.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dirty="0">
                <a:solidFill>
                  <a:schemeClr val="accent6">
                    <a:lumMod val="50000"/>
                  </a:schemeClr>
                </a:solidFill>
              </a:rPr>
              <a:t>Human marriages are only ‘pointers’ to the real ultimate marriage of Christ and the Church.</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solidFill>
                  <a:srgbClr val="000000"/>
                </a:solidFill>
                <a:effectLst/>
                <a:latin typeface="Univers" panose="020B0503020202020204" pitchFamily="34" charset="0"/>
                <a:ea typeface="Calibri" panose="020F0502020204030204" pitchFamily="34" charset="0"/>
                <a:cs typeface="Times New Roman" panose="02020603050405020304" pitchFamily="18" charset="0"/>
              </a:rPr>
              <a:t>Those who are celibate “for the sake of the kingdom” (Mt 19:12) are choosing to live the heavenly marriage on earth. Not surprising you’ll find our priests, nuns / religious sisters wearing a wedding ring because they consider themselves married to Christ.</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dirty="0">
                <a:solidFill>
                  <a:schemeClr val="accent6">
                    <a:lumMod val="50000"/>
                  </a:schemeClr>
                </a:solidFill>
              </a:rPr>
              <a:t>Continence for the Kingdom is not a rejection of marriage but an affirmation of it.</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dirty="0">
                <a:solidFill>
                  <a:schemeClr val="accent6">
                    <a:lumMod val="50000"/>
                  </a:schemeClr>
                </a:solidFill>
              </a:rPr>
              <a:t>So to quote JPII: Marriage and virginity are two ways of expressing and living the one mystery of the Covenant of God with his people, the Covenant which is a communion of love between God and human beings.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called to be chaste in our marriage; just as priests and bishops need to be chaste in their priesthood as with the religious in their consecrated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accent1"/>
                </a:solidFill>
              </a:rPr>
              <a:t>Both Mary &amp; Joseph gave their gift of virginity to God as a selfless act of love</a:t>
            </a:r>
            <a:endParaRPr lang="en-SG" sz="1200" b="0" i="1" dirty="0">
              <a:solidFill>
                <a:schemeClr val="accent1"/>
              </a:solidFill>
            </a:endParaRPr>
          </a:p>
          <a:p>
            <a:endParaRPr lang="en-US" dirty="0"/>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16</a:t>
            </a:fld>
            <a:endParaRPr lang="en-SG"/>
          </a:p>
        </p:txBody>
      </p:sp>
    </p:spTree>
    <p:extLst>
      <p:ext uri="{BB962C8B-B14F-4D97-AF65-F5344CB8AC3E}">
        <p14:creationId xmlns:p14="http://schemas.microsoft.com/office/powerpoint/2010/main" val="180143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Mary and Joseph, with free will, fair knowledge and mutual consent, safeguarded each other’s virtue for the sake of the mission of their virginal Son.</a:t>
            </a:r>
          </a:p>
        </p:txBody>
      </p:sp>
      <p:sp>
        <p:nvSpPr>
          <p:cNvPr id="4" name="Slide Number Placeholder 3"/>
          <p:cNvSpPr>
            <a:spLocks noGrp="1"/>
          </p:cNvSpPr>
          <p:nvPr>
            <p:ph type="sldNum" sz="quarter" idx="5"/>
          </p:nvPr>
        </p:nvSpPr>
        <p:spPr/>
        <p:txBody>
          <a:bodyPr/>
          <a:lstStyle/>
          <a:p>
            <a:fld id="{9B665337-3900-4C05-B990-C3CAC3C31C30}" type="slidenum">
              <a:rPr lang="en-SG" smtClean="0"/>
              <a:t>17</a:t>
            </a:fld>
            <a:endParaRPr lang="en-SG"/>
          </a:p>
        </p:txBody>
      </p:sp>
    </p:spTree>
    <p:extLst>
      <p:ext uri="{BB962C8B-B14F-4D97-AF65-F5344CB8AC3E}">
        <p14:creationId xmlns:p14="http://schemas.microsoft.com/office/powerpoint/2010/main" val="210949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You may be familiar with the story of Aaron’s staff … when Moses wanted to make Aaron the chief priest, the other priests challenged Moses’ decision and only Aaron’s staff budded or flowered to make clear that he was God’s choice. Similar in the case of Joseph … all the men who were in the Davidic lineage were summoned to gather in the Temple as they needed to pick a husband for Mary; … All the men were randomly given a staff and told to inscribe their names on it. Then they were all to surrender their staff and lay it on the altar before the Holy of Holies. As this was taking place, the High Priest and the other priests in the Temple began to pray. According to all three mystics, Joseph’s staff sprouted white lilies and a dove descended upon him. It was clear to everyone present that Joseph was God’s choice to be the husband of Mary. And to quote St Francis de Sales: </a:t>
            </a:r>
            <a:r>
              <a:rPr lang="en-SG" b="0" dirty="0">
                <a:solidFill>
                  <a:schemeClr val="bg1"/>
                </a:solidFill>
              </a:rPr>
              <a:t>It was necessary that divine providence should commit her to the charge and guardianship of a man absolutely pure [you can see from the back story and now this incident - how the Hand of God is behind all of this]</a:t>
            </a:r>
            <a:endParaRPr lang="en-SG" b="0" dirty="0"/>
          </a:p>
        </p:txBody>
      </p:sp>
      <p:sp>
        <p:nvSpPr>
          <p:cNvPr id="4" name="Slide Number Placeholder 3"/>
          <p:cNvSpPr>
            <a:spLocks noGrp="1"/>
          </p:cNvSpPr>
          <p:nvPr>
            <p:ph type="sldNum" sz="quarter" idx="5"/>
          </p:nvPr>
        </p:nvSpPr>
        <p:spPr/>
        <p:txBody>
          <a:bodyPr/>
          <a:lstStyle/>
          <a:p>
            <a:fld id="{9B665337-3900-4C05-B990-C3CAC3C31C30}" type="slidenum">
              <a:rPr lang="en-SG" smtClean="0"/>
              <a:t>18</a:t>
            </a:fld>
            <a:endParaRPr lang="en-SG"/>
          </a:p>
        </p:txBody>
      </p:sp>
    </p:spTree>
    <p:extLst>
      <p:ext uri="{BB962C8B-B14F-4D97-AF65-F5344CB8AC3E}">
        <p14:creationId xmlns:p14="http://schemas.microsoft.com/office/powerpoint/2010/main" val="3110766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19</a:t>
            </a:fld>
            <a:endParaRPr lang="en-SG"/>
          </a:p>
        </p:txBody>
      </p:sp>
    </p:spTree>
    <p:extLst>
      <p:ext uri="{BB962C8B-B14F-4D97-AF65-F5344CB8AC3E}">
        <p14:creationId xmlns:p14="http://schemas.microsoft.com/office/powerpoint/2010/main" val="338569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up to highlighted portion</a:t>
            </a:r>
          </a:p>
        </p:txBody>
      </p:sp>
      <p:sp>
        <p:nvSpPr>
          <p:cNvPr id="4" name="Slide Number Placeholder 3"/>
          <p:cNvSpPr>
            <a:spLocks noGrp="1"/>
          </p:cNvSpPr>
          <p:nvPr>
            <p:ph type="sldNum" sz="quarter" idx="5"/>
          </p:nvPr>
        </p:nvSpPr>
        <p:spPr/>
        <p:txBody>
          <a:bodyPr/>
          <a:lstStyle/>
          <a:p>
            <a:fld id="{9B665337-3900-4C05-B990-C3CAC3C31C30}" type="slidenum">
              <a:rPr lang="en-SG" smtClean="0"/>
              <a:t>20</a:t>
            </a:fld>
            <a:endParaRPr lang="en-SG"/>
          </a:p>
        </p:txBody>
      </p:sp>
    </p:spTree>
    <p:extLst>
      <p:ext uri="{BB962C8B-B14F-4D97-AF65-F5344CB8AC3E}">
        <p14:creationId xmlns:p14="http://schemas.microsoft.com/office/powerpoint/2010/main" val="334754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Here to get us going, is a music prayer video, entitled Joseph’s Lullaby, trust you will like it … </a:t>
            </a:r>
          </a:p>
        </p:txBody>
      </p:sp>
      <p:sp>
        <p:nvSpPr>
          <p:cNvPr id="4" name="Slide Number Placeholder 3"/>
          <p:cNvSpPr>
            <a:spLocks noGrp="1"/>
          </p:cNvSpPr>
          <p:nvPr>
            <p:ph type="sldNum" sz="quarter" idx="5"/>
          </p:nvPr>
        </p:nvSpPr>
        <p:spPr/>
        <p:txBody>
          <a:bodyPr/>
          <a:lstStyle/>
          <a:p>
            <a:fld id="{9B665337-3900-4C05-B990-C3CAC3C31C30}" type="slidenum">
              <a:rPr lang="en-SG" smtClean="0"/>
              <a:t>2</a:t>
            </a:fld>
            <a:endParaRPr lang="en-SG"/>
          </a:p>
        </p:txBody>
      </p:sp>
    </p:spTree>
    <p:extLst>
      <p:ext uri="{BB962C8B-B14F-4D97-AF65-F5344CB8AC3E}">
        <p14:creationId xmlns:p14="http://schemas.microsoft.com/office/powerpoint/2010/main" val="131018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exact age does not matter other than to counter an apocryphal account of Joseph being a widow with 4 sons and 2 daughters from a previous marriage and that Joseph was almost 90 when he married Mary. That was meant to protect Mary’s perpetual virginity because it was thought that Joseph at aged 90 would already be impotent.</a:t>
            </a:r>
          </a:p>
        </p:txBody>
      </p:sp>
      <p:sp>
        <p:nvSpPr>
          <p:cNvPr id="4" name="Slide Number Placeholder 3"/>
          <p:cNvSpPr>
            <a:spLocks noGrp="1"/>
          </p:cNvSpPr>
          <p:nvPr>
            <p:ph type="sldNum" sz="quarter" idx="5"/>
          </p:nvPr>
        </p:nvSpPr>
        <p:spPr/>
        <p:txBody>
          <a:bodyPr/>
          <a:lstStyle/>
          <a:p>
            <a:fld id="{9B665337-3900-4C05-B990-C3CAC3C31C30}" type="slidenum">
              <a:rPr lang="en-SG" smtClean="0"/>
              <a:t>21</a:t>
            </a:fld>
            <a:endParaRPr lang="en-SG"/>
          </a:p>
        </p:txBody>
      </p:sp>
    </p:spTree>
    <p:extLst>
      <p:ext uri="{BB962C8B-B14F-4D97-AF65-F5344CB8AC3E}">
        <p14:creationId xmlns:p14="http://schemas.microsoft.com/office/powerpoint/2010/main" val="69464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Joseph and Mary embraced a love that is free, total, faithful and fruitful [which as you know isn’t just about having lots of children]</a:t>
            </a:r>
          </a:p>
          <a:p>
            <a:r>
              <a:rPr lang="en-SG" dirty="0"/>
              <a:t>Both man and wife can stand naked before the other and not feel ashamed, wary nor afraid that of being used. They do not seek to control, possess nor dominate the other but as St JPII puts it – they take responsibility for their beloved, loving the other as another self; loving the other more than oneself.</a:t>
            </a:r>
          </a:p>
        </p:txBody>
      </p:sp>
      <p:sp>
        <p:nvSpPr>
          <p:cNvPr id="4" name="Slide Number Placeholder 3"/>
          <p:cNvSpPr>
            <a:spLocks noGrp="1"/>
          </p:cNvSpPr>
          <p:nvPr>
            <p:ph type="sldNum" sz="quarter" idx="5"/>
          </p:nvPr>
        </p:nvSpPr>
        <p:spPr/>
        <p:txBody>
          <a:bodyPr/>
          <a:lstStyle/>
          <a:p>
            <a:fld id="{9B665337-3900-4C05-B990-C3CAC3C31C30}" type="slidenum">
              <a:rPr lang="en-SG" smtClean="0"/>
              <a:t>23</a:t>
            </a:fld>
            <a:endParaRPr lang="en-SG"/>
          </a:p>
        </p:txBody>
      </p:sp>
    </p:spTree>
    <p:extLst>
      <p:ext uri="{BB962C8B-B14F-4D97-AF65-F5344CB8AC3E}">
        <p14:creationId xmlns:p14="http://schemas.microsoft.com/office/powerpoint/2010/main" val="338712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Distance from Nazareth to Bethlehem: 80+miles. [120+km]</a:t>
            </a:r>
          </a:p>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That’s going by the Jordan River, traversing through the Jordon Valley.</a:t>
            </a:r>
          </a:p>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The shorter route is if they go past Samaria but in those days the Jews and the Samarians aren’t the best of friends so it’s safer to take the longer route which is e</a:t>
            </a:r>
            <a:r>
              <a:rPr lang="en-SG" dirty="0"/>
              <a:t>quivalent to going from Changi to Tuas and back to Changi and on to Tuas again. [38km one way]</a:t>
            </a:r>
          </a:p>
          <a:p>
            <a:pPr>
              <a:lnSpc>
                <a:spcPts val="1920"/>
              </a:lnSpc>
              <a:spcAft>
                <a:spcPts val="800"/>
              </a:spcAft>
            </a:pPr>
            <a:endParaRPr lang="en-SG" sz="1200" b="0" dirty="0">
              <a:effectLst/>
              <a:latin typeface="+mn-lt"/>
              <a:ea typeface="Calibri" panose="020F0502020204030204" pitchFamily="34" charset="0"/>
              <a:cs typeface="Times New Roman" panose="02020603050405020304" pitchFamily="18" charset="0"/>
            </a:endParaRPr>
          </a:p>
          <a:p>
            <a:pPr>
              <a:lnSpc>
                <a:spcPts val="1920"/>
              </a:lnSpc>
              <a:spcAft>
                <a:spcPts val="800"/>
              </a:spcAft>
            </a:pPr>
            <a:r>
              <a:rPr lang="en-SG" sz="1200" dirty="0">
                <a:solidFill>
                  <a:srgbClr val="000000"/>
                </a:solidFill>
                <a:effectLst/>
                <a:latin typeface="+mn-lt"/>
                <a:ea typeface="Times New Roman" panose="02020603050405020304" pitchFamily="18" charset="0"/>
                <a:cs typeface="Times New Roman" panose="02020603050405020304" pitchFamily="18" charset="0"/>
              </a:rPr>
              <a:t>“So Joseph travelled </a:t>
            </a:r>
            <a:r>
              <a:rPr lang="en-SG" sz="1200" b="1" dirty="0">
                <a:solidFill>
                  <a:srgbClr val="000000"/>
                </a:solidFill>
                <a:effectLst/>
                <a:latin typeface="+mn-lt"/>
                <a:ea typeface="Times New Roman" panose="02020603050405020304" pitchFamily="18" charset="0"/>
                <a:cs typeface="Times New Roman" panose="02020603050405020304" pitchFamily="18" charset="0"/>
              </a:rPr>
              <a:t>up</a:t>
            </a:r>
            <a:r>
              <a:rPr lang="en-SG" sz="1200" dirty="0">
                <a:solidFill>
                  <a:srgbClr val="000000"/>
                </a:solidFill>
                <a:effectLst/>
                <a:latin typeface="+mn-lt"/>
                <a:ea typeface="Times New Roman" panose="02020603050405020304" pitchFamily="18" charset="0"/>
                <a:cs typeface="Times New Roman" panose="02020603050405020304" pitchFamily="18" charset="0"/>
              </a:rPr>
              <a:t> from the town of Nazareth in Galilee, to Bethlehem the town of David…” (Luke 2:4) [his ancestral home to complete the census]</a:t>
            </a:r>
            <a:endParaRPr lang="en-SG" sz="1200" dirty="0">
              <a:effectLst/>
              <a:latin typeface="+mn-lt"/>
              <a:ea typeface="Calibri" panose="020F0502020204030204" pitchFamily="34" charset="0"/>
              <a:cs typeface="Times New Roman" panose="02020603050405020304" pitchFamily="18" charset="0"/>
            </a:endParaRPr>
          </a:p>
          <a:p>
            <a:pPr>
              <a:lnSpc>
                <a:spcPts val="1920"/>
              </a:lnSpc>
              <a:spcAft>
                <a:spcPts val="800"/>
              </a:spcAft>
            </a:pPr>
            <a:r>
              <a:rPr lang="en-SG" sz="1200" dirty="0">
                <a:solidFill>
                  <a:srgbClr val="000000"/>
                </a:solidFill>
                <a:effectLst/>
                <a:latin typeface="+mn-lt"/>
                <a:ea typeface="Times New Roman" panose="02020603050405020304" pitchFamily="18" charset="0"/>
                <a:cs typeface="Times New Roman" panose="02020603050405020304" pitchFamily="18" charset="0"/>
              </a:rPr>
              <a:t>Going “up” to Bethlehem is an important clue about the terrain, meaning more Judean mountains. P</a:t>
            </a:r>
            <a:r>
              <a:rPr lang="en-SG" dirty="0"/>
              <a:t>robably taken them about a week of walking across rough terrain, having to brave the weather and with all sorts of dangers along the way – wild animals, robbers and even dark spiritual forces.</a:t>
            </a:r>
          </a:p>
          <a:p>
            <a:pPr>
              <a:lnSpc>
                <a:spcPts val="1920"/>
              </a:lnSpc>
              <a:spcAft>
                <a:spcPts val="800"/>
              </a:spcAft>
            </a:pPr>
            <a:r>
              <a:rPr lang="en-SG" dirty="0"/>
              <a:t>In pictures Mary is always depicted riding on the donkey with Joseph on foot.</a:t>
            </a:r>
          </a:p>
          <a:p>
            <a:r>
              <a:rPr lang="en-SG" dirty="0"/>
              <a:t>A donkey actually slows you down – it’s a beast of burden, useful for carrying things but you cannot ride on a donkey for long; you heard the saying stubborn as a mule? A donkey will let you lead for some distances but it pretty much has a mind of its own. It will stop when it wants to stop.</a:t>
            </a:r>
          </a:p>
          <a:p>
            <a:r>
              <a:rPr lang="en-SG" dirty="0"/>
              <a:t>So imagine a holy procession … </a:t>
            </a:r>
            <a:r>
              <a:rPr lang="en-SG" sz="1800" dirty="0">
                <a:solidFill>
                  <a:srgbClr val="1F1F1F"/>
                </a:solidFill>
                <a:effectLst/>
                <a:latin typeface="Univers" panose="020B0503020202020204" pitchFamily="34" charset="0"/>
                <a:ea typeface="Times New Roman" panose="02020603050405020304" pitchFamily="18" charset="0"/>
                <a:cs typeface="Times New Roman" panose="02020603050405020304" pitchFamily="18" charset="0"/>
              </a:rPr>
              <a:t>The priest of the Holy Family processed his Wife and unborn Son, like a priest holding up the monstrance with the blessed sacrament inside through the Jordan Valley going enroute past Jericho (notorious place for bandits) and the Dead Sea [Psalm 23] before climbing up towards Bethlehem.</a:t>
            </a:r>
          </a:p>
          <a:p>
            <a:r>
              <a:rPr lang="en-SG" dirty="0"/>
              <a:t>Bethlehem – Alexandria = 480km / 300 miles</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24</a:t>
            </a:fld>
            <a:endParaRPr lang="en-SG"/>
          </a:p>
        </p:txBody>
      </p:sp>
    </p:spTree>
    <p:extLst>
      <p:ext uri="{BB962C8B-B14F-4D97-AF65-F5344CB8AC3E}">
        <p14:creationId xmlns:p14="http://schemas.microsoft.com/office/powerpoint/2010/main" val="62968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Distance from Nazareth to Bethlehem: 80+miles. [120+km]</a:t>
            </a:r>
          </a:p>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That’s going by the Jordan River, traversing through the Jordon Valley.</a:t>
            </a:r>
          </a:p>
          <a:p>
            <a:pPr>
              <a:lnSpc>
                <a:spcPts val="1920"/>
              </a:lnSpc>
              <a:spcAft>
                <a:spcPts val="800"/>
              </a:spcAft>
            </a:pPr>
            <a:r>
              <a:rPr lang="en-SG" sz="1200" b="0" dirty="0">
                <a:solidFill>
                  <a:srgbClr val="000000"/>
                </a:solidFill>
                <a:effectLst/>
                <a:latin typeface="+mn-lt"/>
                <a:ea typeface="Times New Roman" panose="02020603050405020304" pitchFamily="18" charset="0"/>
                <a:cs typeface="Times New Roman" panose="02020603050405020304" pitchFamily="18" charset="0"/>
              </a:rPr>
              <a:t>The shorter route is if they go past Samaria but in those days the Jews and the Samarians aren’t the best of friends so it’s safer to take the longer route which is e</a:t>
            </a:r>
            <a:r>
              <a:rPr lang="en-SG" dirty="0"/>
              <a:t>quivalent to going from Changi to Tuas and back to Changi and on to Tuas again. [38km one way]</a:t>
            </a:r>
          </a:p>
          <a:p>
            <a:pPr>
              <a:lnSpc>
                <a:spcPts val="1920"/>
              </a:lnSpc>
              <a:spcAft>
                <a:spcPts val="800"/>
              </a:spcAft>
            </a:pPr>
            <a:endParaRPr lang="en-SG" sz="1200" b="0" dirty="0">
              <a:effectLst/>
              <a:latin typeface="+mn-lt"/>
              <a:ea typeface="Calibri" panose="020F0502020204030204" pitchFamily="34" charset="0"/>
              <a:cs typeface="Times New Roman" panose="02020603050405020304" pitchFamily="18" charset="0"/>
            </a:endParaRPr>
          </a:p>
          <a:p>
            <a:pPr>
              <a:lnSpc>
                <a:spcPts val="1920"/>
              </a:lnSpc>
              <a:spcAft>
                <a:spcPts val="800"/>
              </a:spcAft>
            </a:pPr>
            <a:r>
              <a:rPr lang="en-SG" sz="1200" dirty="0">
                <a:solidFill>
                  <a:srgbClr val="000000"/>
                </a:solidFill>
                <a:effectLst/>
                <a:latin typeface="+mn-lt"/>
                <a:ea typeface="Times New Roman" panose="02020603050405020304" pitchFamily="18" charset="0"/>
                <a:cs typeface="Times New Roman" panose="02020603050405020304" pitchFamily="18" charset="0"/>
              </a:rPr>
              <a:t>“So Joseph travelled </a:t>
            </a:r>
            <a:r>
              <a:rPr lang="en-SG" sz="1200" b="1" dirty="0">
                <a:solidFill>
                  <a:srgbClr val="000000"/>
                </a:solidFill>
                <a:effectLst/>
                <a:latin typeface="+mn-lt"/>
                <a:ea typeface="Times New Roman" panose="02020603050405020304" pitchFamily="18" charset="0"/>
                <a:cs typeface="Times New Roman" panose="02020603050405020304" pitchFamily="18" charset="0"/>
              </a:rPr>
              <a:t>up</a:t>
            </a:r>
            <a:r>
              <a:rPr lang="en-SG" sz="1200" dirty="0">
                <a:solidFill>
                  <a:srgbClr val="000000"/>
                </a:solidFill>
                <a:effectLst/>
                <a:latin typeface="+mn-lt"/>
                <a:ea typeface="Times New Roman" panose="02020603050405020304" pitchFamily="18" charset="0"/>
                <a:cs typeface="Times New Roman" panose="02020603050405020304" pitchFamily="18" charset="0"/>
              </a:rPr>
              <a:t> from the town of Nazareth in Galilee, to Bethlehem the town of David…” (Luke 2:4) [his ancestral home to complete the census]</a:t>
            </a:r>
            <a:endParaRPr lang="en-SG" sz="1200" dirty="0">
              <a:effectLst/>
              <a:latin typeface="+mn-lt"/>
              <a:ea typeface="Calibri" panose="020F0502020204030204" pitchFamily="34" charset="0"/>
              <a:cs typeface="Times New Roman" panose="02020603050405020304" pitchFamily="18" charset="0"/>
            </a:endParaRPr>
          </a:p>
          <a:p>
            <a:pPr>
              <a:lnSpc>
                <a:spcPts val="1920"/>
              </a:lnSpc>
              <a:spcAft>
                <a:spcPts val="800"/>
              </a:spcAft>
            </a:pPr>
            <a:r>
              <a:rPr lang="en-SG" sz="1200" dirty="0">
                <a:solidFill>
                  <a:srgbClr val="000000"/>
                </a:solidFill>
                <a:effectLst/>
                <a:latin typeface="+mn-lt"/>
                <a:ea typeface="Times New Roman" panose="02020603050405020304" pitchFamily="18" charset="0"/>
                <a:cs typeface="Times New Roman" panose="02020603050405020304" pitchFamily="18" charset="0"/>
              </a:rPr>
              <a:t>Going “up” to Bethlehem is an important clue about the terrain, meaning more Judean mountains. P</a:t>
            </a:r>
            <a:r>
              <a:rPr lang="en-SG" dirty="0"/>
              <a:t>robably taken them about a week of walking across rough terrain, having to brave the weather and with all sorts of dangers along the way – wild animals, robbers and even dark spiritual forces.</a:t>
            </a:r>
          </a:p>
          <a:p>
            <a:pPr>
              <a:lnSpc>
                <a:spcPts val="1920"/>
              </a:lnSpc>
              <a:spcAft>
                <a:spcPts val="800"/>
              </a:spcAft>
            </a:pPr>
            <a:r>
              <a:rPr lang="en-SG" dirty="0"/>
              <a:t>In pictures Mary is always depicted riding on the donkey with Joseph on foot.</a:t>
            </a:r>
          </a:p>
          <a:p>
            <a:r>
              <a:rPr lang="en-SG" dirty="0"/>
              <a:t>A donkey actually slows you down – it’s a beast of burden, useful for carrying things but you cannot ride on a donkey for long; you heard the saying stubborn as a mule? A donkey will let you lead for some distances but it pretty much has a mind of its own. It will stop when it wants to stop.</a:t>
            </a:r>
          </a:p>
          <a:p>
            <a:r>
              <a:rPr lang="en-SG" dirty="0"/>
              <a:t>So imagine a holy procession … </a:t>
            </a:r>
            <a:r>
              <a:rPr lang="en-SG" sz="1800" dirty="0">
                <a:solidFill>
                  <a:srgbClr val="1F1F1F"/>
                </a:solidFill>
                <a:effectLst/>
                <a:latin typeface="Univers" panose="020B0503020202020204" pitchFamily="34" charset="0"/>
                <a:ea typeface="Times New Roman" panose="02020603050405020304" pitchFamily="18" charset="0"/>
                <a:cs typeface="Times New Roman" panose="02020603050405020304" pitchFamily="18" charset="0"/>
              </a:rPr>
              <a:t>The priest of the Holy Family processed his Wife and unborn Son, like a priest holding up the monstrance with the blessed sacrament inside through the Jordan Valley going enroute past Jericho (notorious place for bandits) and the Dead Sea [Psalm 23] before climbing up towards Bethlehem.</a:t>
            </a:r>
          </a:p>
          <a:p>
            <a:r>
              <a:rPr lang="en-SG" dirty="0"/>
              <a:t>Bethlehem – Alexandria = 480km / 300 miles</a:t>
            </a:r>
          </a:p>
        </p:txBody>
      </p:sp>
      <p:sp>
        <p:nvSpPr>
          <p:cNvPr id="4" name="Slide Number Placeholder 3"/>
          <p:cNvSpPr>
            <a:spLocks noGrp="1"/>
          </p:cNvSpPr>
          <p:nvPr>
            <p:ph type="sldNum" sz="quarter" idx="5"/>
          </p:nvPr>
        </p:nvSpPr>
        <p:spPr/>
        <p:txBody>
          <a:bodyPr/>
          <a:lstStyle/>
          <a:p>
            <a:fld id="{9B665337-3900-4C05-B990-C3CAC3C31C30}" type="slidenum">
              <a:rPr lang="en-SG" smtClean="0"/>
              <a:t>25</a:t>
            </a:fld>
            <a:endParaRPr lang="en-SG"/>
          </a:p>
        </p:txBody>
      </p:sp>
    </p:spTree>
    <p:extLst>
      <p:ext uri="{BB962C8B-B14F-4D97-AF65-F5344CB8AC3E}">
        <p14:creationId xmlns:p14="http://schemas.microsoft.com/office/powerpoint/2010/main" val="329592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Ok, I posted last week this question … So is chivalry dead or alive? </a:t>
            </a:r>
          </a:p>
          <a:p>
            <a:r>
              <a:rPr lang="en-SG" dirty="0"/>
              <a:t>You can discuss this in your group and report back your answer after we all come back.</a:t>
            </a:r>
          </a:p>
          <a:p>
            <a:r>
              <a:rPr lang="en-SG" dirty="0"/>
              <a:t>But I guess the question remains as:</a:t>
            </a:r>
          </a:p>
          <a:p>
            <a:r>
              <a:rPr lang="en-SG" dirty="0"/>
              <a:t>What is our understanding of masculinity? Or perhaps I should be more specific to Catholic masculinity?</a:t>
            </a:r>
          </a:p>
          <a:p>
            <a:r>
              <a:rPr lang="en-SG" dirty="0"/>
              <a:t>The vocation of men is …</a:t>
            </a:r>
          </a:p>
        </p:txBody>
      </p:sp>
      <p:sp>
        <p:nvSpPr>
          <p:cNvPr id="4" name="Slide Number Placeholder 3"/>
          <p:cNvSpPr>
            <a:spLocks noGrp="1"/>
          </p:cNvSpPr>
          <p:nvPr>
            <p:ph type="sldNum" sz="quarter" idx="5"/>
          </p:nvPr>
        </p:nvSpPr>
        <p:spPr/>
        <p:txBody>
          <a:bodyPr/>
          <a:lstStyle/>
          <a:p>
            <a:fld id="{9B665337-3900-4C05-B990-C3CAC3C31C30}" type="slidenum">
              <a:rPr lang="en-SG" smtClean="0"/>
              <a:t>26</a:t>
            </a:fld>
            <a:endParaRPr lang="en-SG"/>
          </a:p>
        </p:txBody>
      </p:sp>
    </p:spTree>
    <p:extLst>
      <p:ext uri="{BB962C8B-B14F-4D97-AF65-F5344CB8AC3E}">
        <p14:creationId xmlns:p14="http://schemas.microsoft.com/office/powerpoint/2010/main" val="3567904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Do we agree that a real (Catholic) man (like St Joseph) is one who lives by the Word and Will of God, who loves his wife and who teaches his children to pray, to study the Word of God, to have manly virtues, …</a:t>
            </a:r>
          </a:p>
          <a:p>
            <a:r>
              <a:rPr lang="en-SG" dirty="0"/>
              <a:t>To give himself completely, to charge into the breach, notwithstanding if he can fight or not; it’s like if an intruder comes into the home, he will confront the intruder head-on, he will never push his wife and children to the fore even if they hold a black belt in taekwondo.</a:t>
            </a:r>
          </a:p>
          <a:p>
            <a:r>
              <a:rPr lang="en-SG" dirty="0"/>
              <a:t>Can we agree that a real man of the house is a non-anxious, non-narcissistic leader who leaves his ego and pride at the door when as the Head of the Family, he leads by loving and trusting his wife to let her love by leading since she has the heart of the family.</a:t>
            </a:r>
          </a:p>
          <a:p>
            <a:r>
              <a:rPr lang="en-SG" dirty="0"/>
              <a:t>I had posted in our Telegram chat an interview with Scott Hahn in which he refers to Pope Pius XI’s encyclical </a:t>
            </a:r>
            <a:r>
              <a:rPr lang="en-SG" dirty="0" err="1"/>
              <a:t>Casti</a:t>
            </a:r>
            <a:r>
              <a:rPr lang="en-SG" dirty="0"/>
              <a:t> </a:t>
            </a:r>
            <a:r>
              <a:rPr lang="en-SG" dirty="0" err="1"/>
              <a:t>Connubii</a:t>
            </a:r>
            <a:r>
              <a:rPr lang="en-SG" dirty="0"/>
              <a:t> </a:t>
            </a:r>
            <a:r>
              <a:rPr lang="en-US" dirty="0"/>
              <a:t>on how the husband is to be the head of the household but the wife is the heart of the family and how the head should defer to the heart because authority is not a end in itself but a means to an end, which is love. He spoke about non-anxious leadership and how the men are meant to lead in the dance but to showcase the wife. If you’ve not viewed the video, I’d encourage you to find time to do so.</a:t>
            </a:r>
            <a:endParaRPr lang="en-SG" dirty="0"/>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27</a:t>
            </a:fld>
            <a:endParaRPr lang="en-SG"/>
          </a:p>
        </p:txBody>
      </p:sp>
    </p:spTree>
    <p:extLst>
      <p:ext uri="{BB962C8B-B14F-4D97-AF65-F5344CB8AC3E}">
        <p14:creationId xmlns:p14="http://schemas.microsoft.com/office/powerpoint/2010/main" val="3999185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Put it in another context, it’s about servant leadership. </a:t>
            </a:r>
            <a:r>
              <a:rPr lang="en-US" dirty="0"/>
              <a:t>The man dies to self and prioritizes his family’s needs over his own. </a:t>
            </a:r>
            <a:r>
              <a:rPr lang="en-SG" dirty="0"/>
              <a:t>Christ demonstrated this vividly at the Last Supper when he as master washed the feet of his disciples and asked that we do likewise. And we submit to one another out of reverence for Christ.</a:t>
            </a:r>
          </a:p>
          <a:p>
            <a:r>
              <a:rPr lang="en-SG" dirty="0"/>
              <a:t>Just as God created the heaven and the earth in a very methodical and orderly manner – when he first formed it and then he filled it; here we see the biblical order of the family with Christ as the Head. </a:t>
            </a:r>
          </a:p>
          <a:p>
            <a:r>
              <a:rPr lang="en-US" dirty="0"/>
              <a:t>The Holy Catholic Church teaches, through Scripture and Tradition, that the husband is the head of his family and has God-given authority over his wife and children. This gift of authority does not give a husband any greater dignity than his wife. Both are equal members of the marital covenant. This order of authority reflects the divine order between God, Christ and man. The Sacred Scriptures clearly affirm that God has assigned the responsibility of spiritual leadership in the home to husbands:</a:t>
            </a:r>
          </a:p>
          <a:p>
            <a:r>
              <a:rPr lang="en-SG" dirty="0"/>
              <a:t>St Paul in Ephesians 5 provides the blue-print on how to live out this order.</a:t>
            </a:r>
          </a:p>
        </p:txBody>
      </p:sp>
      <p:sp>
        <p:nvSpPr>
          <p:cNvPr id="4" name="Slide Number Placeholder 3"/>
          <p:cNvSpPr>
            <a:spLocks noGrp="1"/>
          </p:cNvSpPr>
          <p:nvPr>
            <p:ph type="sldNum" sz="quarter" idx="5"/>
          </p:nvPr>
        </p:nvSpPr>
        <p:spPr/>
        <p:txBody>
          <a:bodyPr/>
          <a:lstStyle/>
          <a:p>
            <a:fld id="{9B665337-3900-4C05-B990-C3CAC3C31C30}" type="slidenum">
              <a:rPr lang="en-SG" smtClean="0"/>
              <a:t>28</a:t>
            </a:fld>
            <a:endParaRPr lang="en-SG"/>
          </a:p>
        </p:txBody>
      </p:sp>
    </p:spTree>
    <p:extLst>
      <p:ext uri="{BB962C8B-B14F-4D97-AF65-F5344CB8AC3E}">
        <p14:creationId xmlns:p14="http://schemas.microsoft.com/office/powerpoint/2010/main" val="411122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This is a passage we should all be familiar with; if not I would suggest we read it again when we have the time; Or listen to the podcast by Kimberly Hahn I shared in our Telegram channel – she has many excellent tips on how husbands and wives can live out Ephesians 5 … next slide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4262690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Wingdings" panose="05000000000000000000" pitchFamily="2" charset="2"/>
              <a:buChar char="§"/>
            </a:pPr>
            <a:r>
              <a:rPr lang="en-US" sz="1200" b="0" i="0" u="none" strike="noStrike" dirty="0">
                <a:solidFill>
                  <a:srgbClr val="000000"/>
                </a:solidFill>
                <a:effectLst/>
              </a:rPr>
              <a:t>Sacred scripture shows the full picture of a marriage: a relationship that mirrors the love between Christ and His Church. When a husband </a:t>
            </a:r>
            <a:r>
              <a:rPr lang="en-US" sz="1200" b="1" i="1" u="none" strike="noStrike" dirty="0">
                <a:solidFill>
                  <a:srgbClr val="000000"/>
                </a:solidFill>
                <a:effectLst/>
              </a:rPr>
              <a:t>submits</a:t>
            </a:r>
            <a:r>
              <a:rPr lang="en-US" sz="1200" b="0" i="0" u="none" strike="noStrike" dirty="0">
                <a:solidFill>
                  <a:srgbClr val="000000"/>
                </a:solidFill>
                <a:effectLst/>
              </a:rPr>
              <a:t> to the Lord, leading his wife with a servant’s heart and nurturing her God-given talents, she can confidently </a:t>
            </a:r>
            <a:r>
              <a:rPr lang="en-US" sz="1200" b="1" i="1" u="none" strike="noStrike" dirty="0">
                <a:solidFill>
                  <a:srgbClr val="000000"/>
                </a:solidFill>
                <a:effectLst/>
              </a:rPr>
              <a:t>submit</a:t>
            </a:r>
            <a:r>
              <a:rPr lang="en-US" sz="1200" b="0" i="0" u="none" strike="noStrike" dirty="0">
                <a:solidFill>
                  <a:srgbClr val="000000"/>
                </a:solidFill>
                <a:effectLst/>
              </a:rPr>
              <a:t> to him — lean on him and trust his covering. </a:t>
            </a:r>
          </a:p>
          <a:p>
            <a:pPr marL="285750" indent="-285750" rtl="0" fontAlgn="base">
              <a:spcBef>
                <a:spcPts val="0"/>
              </a:spcBef>
              <a:spcAft>
                <a:spcPts val="0"/>
              </a:spcAft>
              <a:buFont typeface="Wingdings" panose="05000000000000000000" pitchFamily="2" charset="2"/>
              <a:buChar char="§"/>
            </a:pPr>
            <a:r>
              <a:rPr lang="en-US" sz="1200" b="0" i="0" u="none" strike="noStrike" dirty="0">
                <a:solidFill>
                  <a:srgbClr val="000000"/>
                </a:solidFill>
                <a:effectLst/>
              </a:rPr>
              <a:t>[Mary felt safe in Joseph’s love]</a:t>
            </a:r>
            <a:endParaRPr lang="en-US" sz="1200" b="0" i="0" u="none" strike="noStrike" dirty="0">
              <a:solidFill>
                <a:srgbClr val="262626"/>
              </a:solidFill>
              <a:effectLst/>
            </a:endParaRPr>
          </a:p>
          <a:p>
            <a:pPr marL="285750" indent="-285750" rtl="0" fontAlgn="base">
              <a:spcBef>
                <a:spcPts val="900"/>
              </a:spcBef>
              <a:spcAft>
                <a:spcPts val="0"/>
              </a:spcAft>
              <a:buFont typeface="Wingdings" panose="05000000000000000000" pitchFamily="2" charset="2"/>
              <a:buChar char="§"/>
            </a:pPr>
            <a:endParaRPr lang="en-US" sz="1200" b="0" i="0" u="none" strike="noStrike" dirty="0">
              <a:solidFill>
                <a:srgbClr val="000000"/>
              </a:solidFill>
              <a:effectLst/>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rPr>
              <a:t>St Paul compares marriage to the connection between Christ and the Church. The relationship isn’t of master to servant; it’s of lover and beloved.</a:t>
            </a:r>
            <a:endParaRPr lang="en-US" sz="1200" b="0" i="0" u="none" strike="noStrike" dirty="0">
              <a:solidFill>
                <a:srgbClr val="262626"/>
              </a:solidFill>
              <a:effectLst/>
            </a:endParaRPr>
          </a:p>
          <a:p>
            <a:pPr marL="285750" indent="-285750" rtl="0" fontAlgn="base">
              <a:spcBef>
                <a:spcPts val="900"/>
              </a:spcBef>
              <a:spcAft>
                <a:spcPts val="0"/>
              </a:spcAft>
              <a:buFont typeface="Wingdings" panose="05000000000000000000" pitchFamily="2" charset="2"/>
              <a:buChar char="§"/>
            </a:pPr>
            <a:endParaRPr lang="en-US" sz="1200" b="0" i="0" u="none" strike="noStrike" dirty="0">
              <a:solidFill>
                <a:srgbClr val="000000"/>
              </a:solidFill>
              <a:effectLst/>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rPr>
              <a:t>As Lord of the Church, Jesus has given up His life in exchange for the life of His Bride. This is what Paul has in mind when he says, “For the husband is the head of the wife even as Christ is the head of the church, his body, and is himself its </a:t>
            </a:r>
            <a:r>
              <a:rPr lang="en-US" sz="1200" b="0" i="0" u="none" strike="noStrike" dirty="0" err="1">
                <a:solidFill>
                  <a:srgbClr val="000000"/>
                </a:solidFill>
                <a:effectLst/>
              </a:rPr>
              <a:t>Saviour</a:t>
            </a:r>
            <a:r>
              <a:rPr lang="en-US" sz="1200" b="0" i="0" u="none" strike="noStrike" dirty="0">
                <a:solidFill>
                  <a:srgbClr val="000000"/>
                </a:solidFill>
                <a:effectLst/>
              </a:rPr>
              <a:t>” (</a:t>
            </a:r>
            <a:r>
              <a:rPr lang="en-US" sz="1200" b="0" i="0" u="sng" strike="noStrike" dirty="0">
                <a:solidFill>
                  <a:srgbClr val="F7A115"/>
                </a:solidFill>
                <a:effectLst/>
                <a:hlinkClick r:id="rId3"/>
              </a:rPr>
              <a:t>Ephesians 5:23, ESV</a:t>
            </a:r>
            <a:r>
              <a:rPr lang="en-US" sz="1200" b="0" i="0" u="none" strike="noStrike" dirty="0">
                <a:solidFill>
                  <a:srgbClr val="000000"/>
                </a:solidFill>
                <a:effectLst/>
              </a:rPr>
              <a:t>).</a:t>
            </a:r>
          </a:p>
          <a:p>
            <a:pPr marL="0" indent="0" rtl="0" fontAlgn="base">
              <a:spcBef>
                <a:spcPts val="900"/>
              </a:spcBef>
              <a:spcAft>
                <a:spcPts val="0"/>
              </a:spcAft>
              <a:buFont typeface="Wingdings" panose="05000000000000000000" pitchFamily="2" charset="2"/>
              <a:buNone/>
            </a:pPr>
            <a:endParaRPr lang="en-US" sz="1200" b="0" i="0" u="none" strike="noStrike" dirty="0">
              <a:solidFill>
                <a:srgbClr val="262626"/>
              </a:solidFill>
              <a:effectLst/>
            </a:endParaRPr>
          </a:p>
          <a:p>
            <a:endParaRPr lang="en-SG"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1077928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Wingdings" panose="05000000000000000000" pitchFamily="2" charset="2"/>
              <a:buChar char="§"/>
            </a:pPr>
            <a:r>
              <a:rPr lang="en-US" sz="1200" b="0" i="0" u="none" strike="noStrike" dirty="0">
                <a:solidFill>
                  <a:srgbClr val="000000"/>
                </a:solidFill>
                <a:effectLst/>
                <a:latin typeface="Garamond" panose="02020404030301010803" pitchFamily="18" charset="0"/>
              </a:rPr>
              <a:t>When it comes to submission, generally speaking, </a:t>
            </a:r>
            <a:r>
              <a:rPr lang="en-US" sz="1200" b="1" i="0" u="none" strike="noStrike" dirty="0">
                <a:solidFill>
                  <a:srgbClr val="000000"/>
                </a:solidFill>
                <a:effectLst/>
                <a:latin typeface="Garamond" panose="02020404030301010803" pitchFamily="18" charset="0"/>
              </a:rPr>
              <a:t>the sexes have different needs for love and respect</a:t>
            </a:r>
            <a:r>
              <a:rPr lang="en-US" sz="1200" b="0" i="0" u="none" strike="noStrike" dirty="0">
                <a:solidFill>
                  <a:srgbClr val="000000"/>
                </a:solidFill>
                <a:effectLst/>
                <a:latin typeface="Garamond" panose="02020404030301010803" pitchFamily="18" charset="0"/>
              </a:rPr>
              <a:t>: Men need to feel respected by their wives, and women need to feel loved by their husbands.</a:t>
            </a:r>
            <a:endParaRPr lang="en-US" sz="1200" b="0" i="0" u="none" strike="noStrike" dirty="0">
              <a:solidFill>
                <a:srgbClr val="262626"/>
              </a:solidFill>
              <a:effectLst/>
              <a:latin typeface="Garamond" panose="02020404030301010803" pitchFamily="18" charset="0"/>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latin typeface="Garamond" panose="02020404030301010803" pitchFamily="18" charset="0"/>
              </a:rPr>
              <a:t>This explains why Paul specifically tells husbands to “love” their wives and wives to “respect” their husbands (</a:t>
            </a:r>
            <a:r>
              <a:rPr lang="en-US" sz="1200" b="0" i="0" u="sng" strike="noStrike" dirty="0">
                <a:solidFill>
                  <a:srgbClr val="F7A115"/>
                </a:solidFill>
                <a:effectLst/>
                <a:latin typeface="Garamond" panose="02020404030301010803" pitchFamily="18" charset="0"/>
                <a:hlinkClick r:id="rId3"/>
              </a:rPr>
              <a:t>Ephesians 5:33</a:t>
            </a:r>
            <a:r>
              <a:rPr lang="en-US" sz="1200" b="0" i="0" u="none" strike="noStrike" dirty="0">
                <a:solidFill>
                  <a:srgbClr val="000000"/>
                </a:solidFill>
                <a:effectLst/>
                <a:latin typeface="Garamond" panose="02020404030301010803" pitchFamily="18" charset="0"/>
              </a:rPr>
              <a:t>). A lot simply has to do with the unique natures of male and female. They are made not to compete against one another but to complement and complete each other</a:t>
            </a:r>
            <a:endParaRPr lang="en-US" sz="1200" b="0" i="0" u="none" strike="noStrike" dirty="0">
              <a:solidFill>
                <a:srgbClr val="262626"/>
              </a:solidFill>
              <a:effectLst/>
              <a:latin typeface="Garamond" panose="02020404030301010803" pitchFamily="18" charset="0"/>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latin typeface="Garamond" panose="02020404030301010803" pitchFamily="18" charset="0"/>
              </a:rPr>
              <a:t>Of course, God wants both husbands </a:t>
            </a:r>
            <a:r>
              <a:rPr lang="en-US" sz="1200" b="0" i="1" u="none" strike="noStrike" dirty="0">
                <a:solidFill>
                  <a:srgbClr val="000000"/>
                </a:solidFill>
                <a:effectLst/>
                <a:latin typeface="Garamond" panose="02020404030301010803" pitchFamily="18" charset="0"/>
              </a:rPr>
              <a:t>and</a:t>
            </a:r>
            <a:r>
              <a:rPr lang="en-US" sz="1200" b="0" i="0" u="none" strike="noStrike" dirty="0">
                <a:solidFill>
                  <a:srgbClr val="000000"/>
                </a:solidFill>
                <a:effectLst/>
                <a:latin typeface="Garamond" panose="02020404030301010803" pitchFamily="18" charset="0"/>
              </a:rPr>
              <a:t> wives to treat their spouses with love </a:t>
            </a:r>
            <a:r>
              <a:rPr lang="en-US" sz="1200" b="0" i="1" u="none" strike="noStrike" dirty="0">
                <a:solidFill>
                  <a:srgbClr val="000000"/>
                </a:solidFill>
                <a:effectLst/>
                <a:latin typeface="Garamond" panose="02020404030301010803" pitchFamily="18" charset="0"/>
              </a:rPr>
              <a:t>and</a:t>
            </a:r>
            <a:r>
              <a:rPr lang="en-US" sz="1200" b="0" i="0" u="none" strike="noStrike" dirty="0">
                <a:solidFill>
                  <a:srgbClr val="000000"/>
                </a:solidFill>
                <a:effectLst/>
                <a:latin typeface="Garamond" panose="02020404030301010803" pitchFamily="18" charset="0"/>
              </a:rPr>
              <a:t> respect. When the Bible says that wives should respect their husbands, it assumes such respect will be based on love. </a:t>
            </a:r>
            <a:endParaRPr lang="en-US" sz="1200" b="0" i="0" u="none" strike="noStrike" dirty="0">
              <a:solidFill>
                <a:srgbClr val="262626"/>
              </a:solidFill>
              <a:effectLst/>
              <a:latin typeface="Garamond" panose="02020404030301010803" pitchFamily="18" charset="0"/>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latin typeface="Garamond" panose="02020404030301010803" pitchFamily="18" charset="0"/>
              </a:rPr>
              <a:t>Scripture is clear about </a:t>
            </a:r>
            <a:r>
              <a:rPr lang="en-US" sz="1200" b="0" i="0" u="sng" strike="noStrike" dirty="0">
                <a:solidFill>
                  <a:srgbClr val="F7A115"/>
                </a:solidFill>
                <a:effectLst/>
                <a:latin typeface="Garamond" panose="02020404030301010803" pitchFamily="18" charset="0"/>
                <a:hlinkClick r:id="rId4"/>
              </a:rPr>
              <a:t>God’s design for marriage</a:t>
            </a:r>
            <a:r>
              <a:rPr lang="en-US" sz="1200" b="0" i="0" u="none" strike="noStrike" dirty="0">
                <a:solidFill>
                  <a:srgbClr val="000000"/>
                </a:solidFill>
                <a:effectLst/>
                <a:latin typeface="Garamond" panose="02020404030301010803" pitchFamily="18" charset="0"/>
              </a:rPr>
              <a:t> in the fact that men and women have different roles. Yet it </a:t>
            </a:r>
            <a:r>
              <a:rPr lang="en-US" sz="1200" b="0" i="1" u="none" strike="noStrike" dirty="0">
                <a:solidFill>
                  <a:srgbClr val="000000"/>
                </a:solidFill>
                <a:effectLst/>
                <a:latin typeface="Garamond" panose="02020404030301010803" pitchFamily="18" charset="0"/>
              </a:rPr>
              <a:t>never</a:t>
            </a:r>
            <a:r>
              <a:rPr lang="en-US" sz="1200" b="0" i="0" u="none" strike="noStrike" dirty="0">
                <a:solidFill>
                  <a:srgbClr val="000000"/>
                </a:solidFill>
                <a:effectLst/>
                <a:latin typeface="Garamond" panose="02020404030301010803" pitchFamily="18" charset="0"/>
              </a:rPr>
              <a:t> suggests that one spouse is more important than the other.</a:t>
            </a:r>
            <a:endParaRPr lang="en-US" sz="1200" b="0" i="0" u="none" strike="noStrike" dirty="0">
              <a:solidFill>
                <a:srgbClr val="262626"/>
              </a:solidFill>
              <a:effectLst/>
              <a:latin typeface="Garamond" panose="02020404030301010803" pitchFamily="18" charset="0"/>
            </a:endParaRPr>
          </a:p>
          <a:p>
            <a:pPr marL="285750" indent="-285750" rtl="0" fontAlgn="base">
              <a:spcBef>
                <a:spcPts val="900"/>
              </a:spcBef>
              <a:spcAft>
                <a:spcPts val="0"/>
              </a:spcAft>
              <a:buFont typeface="Wingdings" panose="05000000000000000000" pitchFamily="2" charset="2"/>
              <a:buChar char="§"/>
            </a:pPr>
            <a:r>
              <a:rPr lang="en-US" sz="1200" b="0" i="0" u="none" strike="noStrike" dirty="0">
                <a:solidFill>
                  <a:srgbClr val="000000"/>
                </a:solidFill>
                <a:effectLst/>
                <a:latin typeface="Garamond" panose="02020404030301010803" pitchFamily="18" charset="0"/>
              </a:rPr>
              <a:t>Instead, when a Christian husband and wife learn how </a:t>
            </a:r>
            <a:r>
              <a:rPr lang="en-US" sz="1200" b="0" i="0" u="sng" strike="noStrike" dirty="0">
                <a:solidFill>
                  <a:srgbClr val="F7A115"/>
                </a:solidFill>
                <a:effectLst/>
                <a:latin typeface="Garamond" panose="02020404030301010803" pitchFamily="18" charset="0"/>
                <a:hlinkClick r:id="rId5"/>
              </a:rPr>
              <a:t>God has wired them to complement each other in mutual submission</a:t>
            </a:r>
            <a:r>
              <a:rPr lang="en-US" sz="1200" b="0" i="0" u="none" strike="noStrike" dirty="0">
                <a:solidFill>
                  <a:srgbClr val="000000"/>
                </a:solidFill>
                <a:effectLst/>
                <a:latin typeface="Garamond" panose="02020404030301010803" pitchFamily="18" charset="0"/>
              </a:rPr>
              <a:t>, they reflect the love that exists between Christ and His Bride.</a:t>
            </a:r>
          </a:p>
          <a:p>
            <a:pPr marL="0" indent="0" rtl="0" fontAlgn="base">
              <a:spcBef>
                <a:spcPts val="900"/>
              </a:spcBef>
              <a:spcAft>
                <a:spcPts val="0"/>
              </a:spcAft>
              <a:buFont typeface="Wingdings" panose="05000000000000000000" pitchFamily="2" charset="2"/>
              <a:buNone/>
            </a:pPr>
            <a:endParaRPr lang="en-US" sz="1200" b="0" i="0" u="none" strike="noStrike" dirty="0">
              <a:solidFill>
                <a:srgbClr val="000000"/>
              </a:solidFill>
              <a:effectLst/>
              <a:latin typeface="Garamond" panose="02020404030301010803" pitchFamily="18" charset="0"/>
            </a:endParaRPr>
          </a:p>
          <a:p>
            <a:r>
              <a:rPr lang="en-SG" sz="1200" dirty="0"/>
              <a:t>Ally: I’m a house proud person. I like our house to be clean and tidy at all times. When I’m out and I return, I expect the house to be in the same condition as I had left it. When I come home to a messy house I get upset and I start to grumble because I’ve to put things in order. David gets the brunt of it as I feel that with him being home, he should have done something about the mess or at least get our girls to clean up.</a:t>
            </a:r>
          </a:p>
          <a:p>
            <a:endParaRPr lang="en-SG" sz="1200" dirty="0"/>
          </a:p>
          <a:p>
            <a:r>
              <a:rPr lang="en-SG" sz="1200" dirty="0"/>
              <a:t>David: As scripture says in Isaiah 55: My thoughts are not your thoughts; my ways are not your ways … so I don’t see the mess that she sees! That’s why I didn’t do anything about it. This used to be a constant source of tension and friction. But now we’ve learnt to use the team approach. </a:t>
            </a:r>
          </a:p>
          <a:p>
            <a:endParaRPr lang="en-SG" sz="1200" dirty="0"/>
          </a:p>
          <a:p>
            <a:r>
              <a:rPr lang="en-SG" sz="1200" dirty="0"/>
              <a:t>Firstly I don’t take her comments / outburst as a personal attack. I take a step back and I’ve come to see and understand that she means well. From young she has been brought up strictly to keep house well. It is an ingrained trait or value. It’s not just about keeping a clean house; it goes far beyond that – from cooking different, tasty and nutritional meals each day, having clean fresh linen to sleep on, having a home we love to return to; It is her love for me and ours girls, how she takes pride in being a good wife, mother and home-maker. It is important that I honour and respect her for that. She is God’s gift to me. Keeping the home is her gift to me [Remember Love / Fondness &amp; Respect / Admiration] With that; I’m now more pro-active in helping with the upkeep of the home. [Even though I still don’t see the mess in the house!]</a:t>
            </a:r>
          </a:p>
          <a:p>
            <a:pPr marL="0" indent="0" rtl="0" fontAlgn="base">
              <a:spcBef>
                <a:spcPts val="900"/>
              </a:spcBef>
              <a:spcAft>
                <a:spcPts val="0"/>
              </a:spcAft>
              <a:buFont typeface="Wingdings" panose="05000000000000000000" pitchFamily="2" charset="2"/>
              <a:buNone/>
            </a:pPr>
            <a:endParaRPr lang="en-US" sz="1200" b="0" i="0" u="none" strike="noStrike" dirty="0">
              <a:solidFill>
                <a:srgbClr val="00000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31</a:t>
            </a:fld>
            <a:endParaRPr lang="ko-KR" altLang="en-US"/>
          </a:p>
        </p:txBody>
      </p:sp>
    </p:spTree>
    <p:extLst>
      <p:ext uri="{BB962C8B-B14F-4D97-AF65-F5344CB8AC3E}">
        <p14:creationId xmlns:p14="http://schemas.microsoft.com/office/powerpoint/2010/main" val="352445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Let us pray …</a:t>
            </a:r>
          </a:p>
        </p:txBody>
      </p:sp>
      <p:sp>
        <p:nvSpPr>
          <p:cNvPr id="4" name="Slide Number Placeholder 3"/>
          <p:cNvSpPr>
            <a:spLocks noGrp="1"/>
          </p:cNvSpPr>
          <p:nvPr>
            <p:ph type="sldNum" sz="quarter" idx="5"/>
          </p:nvPr>
        </p:nvSpPr>
        <p:spPr/>
        <p:txBody>
          <a:bodyPr/>
          <a:lstStyle/>
          <a:p>
            <a:fld id="{9B665337-3900-4C05-B990-C3CAC3C31C30}" type="slidenum">
              <a:rPr lang="en-SG" smtClean="0"/>
              <a:t>3</a:t>
            </a:fld>
            <a:endParaRPr lang="en-SG"/>
          </a:p>
        </p:txBody>
      </p:sp>
    </p:spTree>
    <p:extLst>
      <p:ext uri="{BB962C8B-B14F-4D97-AF65-F5344CB8AC3E}">
        <p14:creationId xmlns:p14="http://schemas.microsoft.com/office/powerpoint/2010/main" val="489666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Garamond" panose="02020404030301010803" pitchFamily="18" charset="0"/>
              </a:rPr>
              <a:t>Coming back to this umbrella diagram, may I also offer you another perspective or another way of looking at the word “Submission”. Break that word up into “Sub” and “Mission” and if you refer to the biblical order of the family again, then a husband’s mission is a sub-mission of Jesus’ larger umbrella mission of redemption and salvation. The wife’s mission is a Sub – Mission or a sub-set of the husband’s mission which essentially is about bringing heaven into the home so we can bring all at home to Heaven to join Christ for the Wedding Banquet of the Lamb in the New Jerusalem</a:t>
            </a:r>
            <a:endParaRPr lang="en-US" sz="1200" b="0" i="0" u="none" strike="noStrike" dirty="0">
              <a:solidFill>
                <a:srgbClr val="262626"/>
              </a:solidFill>
              <a:effectLst/>
              <a:latin typeface="Garamond" panose="02020404030301010803" pitchFamily="18" charset="0"/>
            </a:endParaRPr>
          </a:p>
          <a:p>
            <a:r>
              <a:rPr lang="en-SG" dirty="0"/>
              <a:t>Now relating back to the Holy Family; then the top umbrella would be God the Father who entrusted the care of the Holy Family to St Joseph as his earthly representative. </a:t>
            </a:r>
            <a:r>
              <a:rPr lang="en-US" dirty="0"/>
              <a:t>For thirty years Jesus and Mary paid him homage and obedience. </a:t>
            </a:r>
            <a:r>
              <a:rPr lang="en-SG" dirty="0"/>
              <a:t>Jesus and Mary not only bent their wills to Joseph as the Head of the Holy Family but they lovingly surrendered their hearts to him as well. How’s that for submission? What can we learn from this?</a:t>
            </a:r>
          </a:p>
        </p:txBody>
      </p:sp>
      <p:sp>
        <p:nvSpPr>
          <p:cNvPr id="4" name="Slide Number Placeholder 3"/>
          <p:cNvSpPr>
            <a:spLocks noGrp="1"/>
          </p:cNvSpPr>
          <p:nvPr>
            <p:ph type="sldNum" sz="quarter" idx="5"/>
          </p:nvPr>
        </p:nvSpPr>
        <p:spPr/>
        <p:txBody>
          <a:bodyPr/>
          <a:lstStyle/>
          <a:p>
            <a:fld id="{9B665337-3900-4C05-B990-C3CAC3C31C30}" type="slidenum">
              <a:rPr lang="en-SG" smtClean="0"/>
              <a:t>32</a:t>
            </a:fld>
            <a:endParaRPr lang="en-SG"/>
          </a:p>
        </p:txBody>
      </p:sp>
    </p:spTree>
    <p:extLst>
      <p:ext uri="{BB962C8B-B14F-4D97-AF65-F5344CB8AC3E}">
        <p14:creationId xmlns:p14="http://schemas.microsoft.com/office/powerpoint/2010/main" val="886019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Before I go further, let me quickly flash this slide up again from the last session. All this while we’ve been largely referring to intact families but I want to be empathetic to the situation that not all families are intact, for whatever the reason.  In ancient times and even now the Israelites are often at war so they always watch out to make sure the widows and orphans are not neglected. I mentioned about Levirate marriage the last time. We as Catholic families are called to be points of light and to support other families we know in our community who may be struggling. The example I gave here is about how this teacher became a sort of a surrogate father figure to these boys with no fathers at home.</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33</a:t>
            </a:fld>
            <a:endParaRPr lang="en-SG"/>
          </a:p>
        </p:txBody>
      </p:sp>
    </p:spTree>
    <p:extLst>
      <p:ext uri="{BB962C8B-B14F-4D97-AF65-F5344CB8AC3E}">
        <p14:creationId xmlns:p14="http://schemas.microsoft.com/office/powerpoint/2010/main" val="323618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SG" sz="1800" dirty="0">
                <a:effectLst/>
                <a:latin typeface="TimesNewRomanPSMT"/>
                <a:ea typeface="Calibri" panose="020F0502020204030204" pitchFamily="34" charset="0"/>
                <a:cs typeface="TimesNewRomanPSMT"/>
              </a:rPr>
              <a:t>Last week too, I mentioned that I would cover Jewish laws, customs and traditions that prescribes how Jewish fathers are to bring up their children. One of their first task is to name the child.</a:t>
            </a:r>
          </a:p>
          <a:p>
            <a:pPr>
              <a:lnSpc>
                <a:spcPct val="107000"/>
              </a:lnSpc>
              <a:spcAft>
                <a:spcPts val="800"/>
              </a:spcAft>
            </a:pPr>
            <a:endParaRPr lang="en-SG" sz="1800" dirty="0">
              <a:effectLst/>
              <a:latin typeface="TimesNewRomanPSMT"/>
              <a:ea typeface="Calibri" panose="020F0502020204030204" pitchFamily="34" charset="0"/>
              <a:cs typeface="TimesNewRomanPSMT"/>
            </a:endParaRPr>
          </a:p>
          <a:p>
            <a:pPr>
              <a:lnSpc>
                <a:spcPct val="107000"/>
              </a:lnSpc>
              <a:spcAft>
                <a:spcPts val="800"/>
              </a:spcAft>
            </a:pPr>
            <a:r>
              <a:rPr lang="en-SG" sz="1800" dirty="0">
                <a:effectLst/>
                <a:latin typeface="TimesNewRomanPSMT"/>
                <a:ea typeface="Calibri" panose="020F0502020204030204" pitchFamily="34" charset="0"/>
                <a:cs typeface="TimesNewRomanPSMT"/>
              </a:rPr>
              <a:t>Recall what the angel said to Joseph: Joseph, son of David, do not fear to take Mary as your wife</a:t>
            </a:r>
            <a:r>
              <a:rPr lang="en-SG" sz="1800" i="1" dirty="0">
                <a:effectLst/>
                <a:latin typeface="TimesNewRomanPS-ItalicMT"/>
                <a:ea typeface="Calibri" panose="020F0502020204030204" pitchFamily="34" charset="0"/>
                <a:cs typeface="TimesNewRomanPS-ItalicMT"/>
              </a:rPr>
              <a:t>, </a:t>
            </a:r>
            <a:r>
              <a:rPr lang="en-SG" sz="1800" dirty="0">
                <a:effectLst/>
                <a:latin typeface="TimesNewRomanPSMT"/>
                <a:ea typeface="Calibri" panose="020F0502020204030204" pitchFamily="34" charset="0"/>
                <a:cs typeface="TimesNewRomanPSMT"/>
              </a:rPr>
              <a:t>for that which is conceived in</a:t>
            </a:r>
            <a:r>
              <a:rPr lang="en-SG" sz="1800" dirty="0">
                <a:effectLst/>
                <a:latin typeface="Calibri" panose="020F0502020204030204" pitchFamily="34" charset="0"/>
                <a:ea typeface="Calibri" panose="020F0502020204030204" pitchFamily="34" charset="0"/>
                <a:cs typeface="Times New Roman" panose="02020603050405020304" pitchFamily="18" charset="0"/>
              </a:rPr>
              <a:t> </a:t>
            </a:r>
            <a:r>
              <a:rPr lang="en-SG" sz="1800" dirty="0">
                <a:effectLst/>
                <a:latin typeface="TimesNewRomanPSMT"/>
                <a:ea typeface="Calibri" panose="020F0502020204030204" pitchFamily="34" charset="0"/>
                <a:cs typeface="TimesNewRomanPSMT"/>
              </a:rPr>
              <a:t>her is of the Holy Spirit; she will bear a son, and </a:t>
            </a:r>
            <a:r>
              <a:rPr lang="en-SG" sz="1800" i="1" dirty="0">
                <a:effectLst/>
                <a:latin typeface="TimesNewRomanPS-ItalicMT"/>
                <a:ea typeface="Calibri" panose="020F0502020204030204" pitchFamily="34" charset="0"/>
                <a:cs typeface="TimesNewRomanPS-ItalicMT"/>
              </a:rPr>
              <a:t>you shall call his name Jesus </a:t>
            </a:r>
            <a:r>
              <a:rPr lang="en-SG" sz="1800" dirty="0">
                <a:effectLst/>
                <a:latin typeface="TimesNewRomanPSMT"/>
                <a:ea typeface="Calibri" panose="020F0502020204030204" pitchFamily="34" charset="0"/>
                <a:cs typeface="TimesNewRomanPSMT"/>
              </a:rPr>
              <a:t>[Aramaic</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800" i="1" dirty="0">
                <a:effectLst/>
                <a:latin typeface="TimesNewRomanPS-ItalicMT"/>
                <a:ea typeface="Calibri" panose="020F0502020204030204" pitchFamily="34" charset="0"/>
                <a:cs typeface="TimesNewRomanPS-ItalicMT"/>
              </a:rPr>
              <a:t>ye-</a:t>
            </a:r>
            <a:r>
              <a:rPr lang="en-SG" sz="1800" i="1" dirty="0" err="1">
                <a:effectLst/>
                <a:latin typeface="TimesNewRomanPS-ItalicMT"/>
                <a:ea typeface="Calibri" panose="020F0502020204030204" pitchFamily="34" charset="0"/>
                <a:cs typeface="TimesNewRomanPS-ItalicMT"/>
              </a:rPr>
              <a:t>shua</a:t>
            </a:r>
            <a:r>
              <a:rPr lang="en-SG" sz="1800" i="1" dirty="0">
                <a:effectLst/>
                <a:latin typeface="TimesNewRomanPS-ItalicMT"/>
                <a:ea typeface="Calibri" panose="020F0502020204030204" pitchFamily="34" charset="0"/>
                <a:cs typeface="TimesNewRomanPS-ItalicMT"/>
              </a:rPr>
              <a:t>’ = </a:t>
            </a:r>
            <a:r>
              <a:rPr lang="en-SG" sz="1800" dirty="0">
                <a:effectLst/>
                <a:latin typeface="TimesNewRomanPSMT"/>
                <a:ea typeface="Calibri" panose="020F0502020204030204" pitchFamily="34" charset="0"/>
                <a:cs typeface="TimesNewRomanPSMT"/>
              </a:rPr>
              <a:t>“the LORD saves”]</a:t>
            </a:r>
            <a:r>
              <a:rPr lang="en-SG" sz="1800" i="1" dirty="0">
                <a:effectLst/>
                <a:latin typeface="TimesNewRomanPS-ItalicMT"/>
                <a:ea typeface="Calibri" panose="020F0502020204030204" pitchFamily="34" charset="0"/>
                <a:cs typeface="TimesNewRomanPS-ItalicMT"/>
              </a:rPr>
              <a:t>, for he will save </a:t>
            </a:r>
            <a:r>
              <a:rPr lang="en-SG" sz="1800" dirty="0">
                <a:effectLst/>
                <a:latin typeface="TimesNewRomanPSMT"/>
                <a:ea typeface="Calibri" panose="020F0502020204030204" pitchFamily="34" charset="0"/>
                <a:cs typeface="TimesNewRomanPSMT"/>
              </a:rPr>
              <a:t>[Hebrew </a:t>
            </a:r>
            <a:r>
              <a:rPr lang="en-SG" sz="1800" i="1" dirty="0" err="1">
                <a:effectLst/>
                <a:latin typeface="TimesNewRomanPS-ItalicMT"/>
                <a:ea typeface="Calibri" panose="020F0502020204030204" pitchFamily="34" charset="0"/>
                <a:cs typeface="TimesNewRomanPS-ItalicMT"/>
              </a:rPr>
              <a:t>yasha</a:t>
            </a:r>
            <a:r>
              <a:rPr lang="en-SG" sz="1800" i="1" dirty="0">
                <a:effectLst/>
                <a:latin typeface="TimesNewRomanPS-ItalicMT"/>
                <a:ea typeface="Calibri" panose="020F0502020204030204" pitchFamily="34" charset="0"/>
                <a:cs typeface="TimesNewRomanPS-ItalicMT"/>
              </a:rPr>
              <a:t>’</a:t>
            </a:r>
            <a:r>
              <a:rPr lang="en-SG" sz="1800" dirty="0">
                <a:effectLst/>
                <a:latin typeface="TimesNewRomanPSMT"/>
                <a:ea typeface="Calibri" panose="020F0502020204030204" pitchFamily="34" charset="0"/>
                <a:cs typeface="TimesNewRomanPSMT"/>
              </a:rPr>
              <a:t>] </a:t>
            </a:r>
            <a:r>
              <a:rPr lang="en-SG" sz="1800" i="1" dirty="0">
                <a:effectLst/>
                <a:latin typeface="TimesNewRomanPS-ItalicMT"/>
                <a:ea typeface="Calibri" panose="020F0502020204030204" pitchFamily="34" charset="0"/>
                <a:cs typeface="TimesNewRomanPS-ItalicMT"/>
              </a:rPr>
              <a:t>his people from their</a:t>
            </a:r>
            <a:r>
              <a:rPr lang="en-SG" sz="1800" i="0" dirty="0">
                <a:effectLst/>
                <a:latin typeface="Calibri" panose="020F0502020204030204" pitchFamily="34" charset="0"/>
                <a:ea typeface="Calibri" panose="020F0502020204030204" pitchFamily="34" charset="0"/>
                <a:cs typeface="Times New Roman" panose="02020603050405020304" pitchFamily="18" charset="0"/>
              </a:rPr>
              <a:t> </a:t>
            </a:r>
            <a:r>
              <a:rPr lang="en-SG" sz="1800" i="1" dirty="0">
                <a:effectLst/>
                <a:latin typeface="TimesNewRomanPS-ItalicMT"/>
                <a:ea typeface="Calibri" panose="020F0502020204030204" pitchFamily="34" charset="0"/>
                <a:cs typeface="TimesNewRomanPS-ItalicMT"/>
              </a:rPr>
              <a:t>sins</a:t>
            </a:r>
            <a:r>
              <a:rPr lang="en-SG" sz="1800" dirty="0">
                <a:effectLst/>
                <a:latin typeface="TimesNewRomanPSMT"/>
                <a:ea typeface="Calibri" panose="020F0502020204030204" pitchFamily="34" charset="0"/>
                <a:cs typeface="TimesNewRomanPSMT"/>
              </a:rPr>
              <a:t>. (Matthew 1:20-21)</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SG" sz="1800" i="1" dirty="0">
              <a:effectLst/>
              <a:latin typeface="TimesNewRomanPS-ItalicMT"/>
              <a:ea typeface="Calibri" panose="020F0502020204030204" pitchFamily="34" charset="0"/>
              <a:cs typeface="TimesNewRomanPS-ItalicMT"/>
            </a:endParaRPr>
          </a:p>
          <a:p>
            <a:pPr>
              <a:lnSpc>
                <a:spcPct val="107000"/>
              </a:lnSpc>
              <a:spcAft>
                <a:spcPts val="800"/>
              </a:spcAft>
            </a:pPr>
            <a:r>
              <a:rPr lang="en-SG" sz="1800" i="1" dirty="0">
                <a:effectLst/>
                <a:latin typeface="TimesNewRomanPS-ItalicMT"/>
                <a:ea typeface="Calibri" panose="020F0502020204030204" pitchFamily="34" charset="0"/>
                <a:cs typeface="TimesNewRomanPS-ItalicMT"/>
              </a:rPr>
              <a:t>And at the end of eight days</a:t>
            </a:r>
            <a:r>
              <a:rPr lang="en-SG" sz="1800" dirty="0">
                <a:effectLst/>
                <a:latin typeface="TimesNewRomanPSMT"/>
                <a:ea typeface="Calibri" panose="020F0502020204030204" pitchFamily="34" charset="0"/>
                <a:cs typeface="TimesNewRomanPSMT"/>
              </a:rPr>
              <a:t>, </a:t>
            </a:r>
            <a:r>
              <a:rPr lang="en-SG" sz="1800" i="1" dirty="0">
                <a:effectLst/>
                <a:latin typeface="TimesNewRomanPS-ItalicMT"/>
                <a:ea typeface="Calibri" panose="020F0502020204030204" pitchFamily="34" charset="0"/>
                <a:cs typeface="TimesNewRomanPS-ItalicMT"/>
              </a:rPr>
              <a:t>when he was circumcised, he was called Jesus</a:t>
            </a:r>
            <a:r>
              <a:rPr lang="en-SG" sz="1800" dirty="0">
                <a:effectLst/>
                <a:latin typeface="TimesNewRomanPSMT"/>
                <a:ea typeface="Calibri" panose="020F0502020204030204" pitchFamily="34" charset="0"/>
                <a:cs typeface="TimesNewRomanPSMT"/>
              </a:rPr>
              <a:t>, the name given</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800" dirty="0">
                <a:effectLst/>
                <a:latin typeface="TimesNewRomanPSMT"/>
                <a:ea typeface="Calibri" panose="020F0502020204030204" pitchFamily="34" charset="0"/>
                <a:cs typeface="TimesNewRomanPSMT"/>
              </a:rPr>
              <a:t>by the angel before he was conceived in the womb. (Luke 2:21)</a:t>
            </a:r>
          </a:p>
          <a:p>
            <a:pPr>
              <a:lnSpc>
                <a:spcPct val="107000"/>
              </a:lnSpc>
              <a:spcAft>
                <a:spcPts val="800"/>
              </a:spcAft>
            </a:pPr>
            <a:endParaRPr lang="en-SG" sz="1800" dirty="0">
              <a:effectLst/>
              <a:latin typeface="TimesNewRomanPSMT"/>
              <a:ea typeface="Calibri" panose="020F0502020204030204" pitchFamily="34" charset="0"/>
              <a:cs typeface="Times New Roman" panose="02020603050405020304" pitchFamily="18" charset="0"/>
            </a:endParaRPr>
          </a:p>
          <a:p>
            <a:pPr>
              <a:lnSpc>
                <a:spcPct val="107000"/>
              </a:lnSpc>
              <a:spcAft>
                <a:spcPts val="800"/>
              </a:spcAft>
            </a:pPr>
            <a:r>
              <a:rPr lang="en-SG" sz="1800" dirty="0">
                <a:effectLst/>
                <a:latin typeface="TimesNewRomanPSMT"/>
                <a:ea typeface="Calibri" panose="020F0502020204030204" pitchFamily="34" charset="0"/>
                <a:cs typeface="Times New Roman" panose="02020603050405020304" pitchFamily="18" charset="0"/>
              </a:rPr>
              <a:t>So Joseph the Silent One actually did say at least one word in scripture and what is that word – the name of “JESUS”</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34</a:t>
            </a:fld>
            <a:endParaRPr lang="en-SG"/>
          </a:p>
        </p:txBody>
      </p:sp>
    </p:spTree>
    <p:extLst>
      <p:ext uri="{BB962C8B-B14F-4D97-AF65-F5344CB8AC3E}">
        <p14:creationId xmlns:p14="http://schemas.microsoft.com/office/powerpoint/2010/main" val="611848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Jewish fathers are to instruct their children in the faith.</a:t>
            </a:r>
          </a:p>
          <a:p>
            <a:r>
              <a:rPr lang="en-SG" dirty="0"/>
              <a:t>Read off the verse in Deuteronomy 6:6-9</a:t>
            </a:r>
          </a:p>
          <a:p>
            <a:r>
              <a:rPr lang="en-SG" dirty="0"/>
              <a:t>Their faith and religion is a way of life.</a:t>
            </a:r>
          </a:p>
        </p:txBody>
      </p:sp>
      <p:sp>
        <p:nvSpPr>
          <p:cNvPr id="4" name="Slide Number Placeholder 3"/>
          <p:cNvSpPr>
            <a:spLocks noGrp="1"/>
          </p:cNvSpPr>
          <p:nvPr>
            <p:ph type="sldNum" sz="quarter" idx="5"/>
          </p:nvPr>
        </p:nvSpPr>
        <p:spPr/>
        <p:txBody>
          <a:bodyPr/>
          <a:lstStyle/>
          <a:p>
            <a:fld id="{9B665337-3900-4C05-B990-C3CAC3C31C30}" type="slidenum">
              <a:rPr lang="en-SG" smtClean="0"/>
              <a:t>35</a:t>
            </a:fld>
            <a:endParaRPr lang="en-SG"/>
          </a:p>
        </p:txBody>
      </p:sp>
    </p:spTree>
    <p:extLst>
      <p:ext uri="{BB962C8B-B14F-4D97-AF65-F5344CB8AC3E}">
        <p14:creationId xmlns:p14="http://schemas.microsoft.com/office/powerpoint/2010/main" val="3758413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It is Jewish tradition that the fathers take their sons to Jerusalem for worship at the major feasts.</a:t>
            </a:r>
          </a:p>
          <a:p>
            <a:r>
              <a:rPr lang="en-SG" dirty="0"/>
              <a:t>All are subject to the command to appear before the Lord except … </a:t>
            </a:r>
          </a:p>
        </p:txBody>
      </p:sp>
      <p:sp>
        <p:nvSpPr>
          <p:cNvPr id="4" name="Slide Number Placeholder 3"/>
          <p:cNvSpPr>
            <a:spLocks noGrp="1"/>
          </p:cNvSpPr>
          <p:nvPr>
            <p:ph type="sldNum" sz="quarter" idx="5"/>
          </p:nvPr>
        </p:nvSpPr>
        <p:spPr/>
        <p:txBody>
          <a:bodyPr/>
          <a:lstStyle/>
          <a:p>
            <a:fld id="{9B665337-3900-4C05-B990-C3CAC3C31C30}" type="slidenum">
              <a:rPr lang="en-SG" smtClean="0"/>
              <a:t>36</a:t>
            </a:fld>
            <a:endParaRPr lang="en-SG"/>
          </a:p>
        </p:txBody>
      </p:sp>
    </p:spTree>
    <p:extLst>
      <p:ext uri="{BB962C8B-B14F-4D97-AF65-F5344CB8AC3E}">
        <p14:creationId xmlns:p14="http://schemas.microsoft.com/office/powerpoint/2010/main" val="4177533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9202F"/>
                </a:solidFill>
                <a:effectLst/>
              </a:rPr>
              <a:t>The book of Genesis emphasizes the blessing of a father to his sons. The patriarchs Abraham, Isaac, and Jacob all gave formal blessings to their children— In those times, receiving a blessing from one’s father was a high honor, and losing a blessing was tantamount to a curse.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9202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9202F"/>
                </a:solidFill>
                <a:effectLst/>
              </a:rPr>
              <a:t>Are we in a habit of blessing our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9202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9202F"/>
                </a:solidFill>
                <a:effectLst/>
              </a:rPr>
              <a:t>God told Moses to instruct Aaron to teach the people of Israel how to bless one another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9202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9202F"/>
                </a:solidFill>
                <a:effectLst/>
              </a:rPr>
              <a:t>This is a reminder for us parents, particularly the fathers to exercise our priesthood within our domestic church.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9202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9202F"/>
                </a:solidFill>
                <a:effectLst/>
              </a:rPr>
              <a:t>Joseph Ratzinger [Emeritus Pope Benedict] shared this …</a:t>
            </a:r>
            <a:br>
              <a:rPr lang="en-US" sz="1200" b="1" dirty="0"/>
            </a:br>
            <a:endParaRPr lang="en-SG" sz="1200" b="1" dirty="0"/>
          </a:p>
        </p:txBody>
      </p:sp>
      <p:sp>
        <p:nvSpPr>
          <p:cNvPr id="4" name="Slide Number Placeholder 3"/>
          <p:cNvSpPr>
            <a:spLocks noGrp="1"/>
          </p:cNvSpPr>
          <p:nvPr>
            <p:ph type="sldNum" sz="quarter" idx="5"/>
          </p:nvPr>
        </p:nvSpPr>
        <p:spPr/>
        <p:txBody>
          <a:bodyPr/>
          <a:lstStyle/>
          <a:p>
            <a:fld id="{9B665337-3900-4C05-B990-C3CAC3C31C30}" type="slidenum">
              <a:rPr lang="en-SG" smtClean="0"/>
              <a:t>37</a:t>
            </a:fld>
            <a:endParaRPr lang="en-SG"/>
          </a:p>
        </p:txBody>
      </p:sp>
    </p:spTree>
    <p:extLst>
      <p:ext uri="{BB962C8B-B14F-4D97-AF65-F5344CB8AC3E}">
        <p14:creationId xmlns:p14="http://schemas.microsoft.com/office/powerpoint/2010/main" val="371494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how do we nurture and protect our children – I had posted these questions in our Telegram channel so you can refer back to these questions any time.</a:t>
            </a:r>
          </a:p>
        </p:txBody>
      </p:sp>
      <p:sp>
        <p:nvSpPr>
          <p:cNvPr id="4" name="Slide Number Placeholder 3"/>
          <p:cNvSpPr>
            <a:spLocks noGrp="1"/>
          </p:cNvSpPr>
          <p:nvPr>
            <p:ph type="sldNum" sz="quarter" idx="5"/>
          </p:nvPr>
        </p:nvSpPr>
        <p:spPr/>
        <p:txBody>
          <a:bodyPr/>
          <a:lstStyle/>
          <a:p>
            <a:fld id="{9B665337-3900-4C05-B990-C3CAC3C31C30}" type="slidenum">
              <a:rPr lang="en-SG" smtClean="0"/>
              <a:t>39</a:t>
            </a:fld>
            <a:endParaRPr lang="en-SG"/>
          </a:p>
        </p:txBody>
      </p:sp>
    </p:spTree>
    <p:extLst>
      <p:ext uri="{BB962C8B-B14F-4D97-AF65-F5344CB8AC3E}">
        <p14:creationId xmlns:p14="http://schemas.microsoft.com/office/powerpoint/2010/main" val="358032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small group discussion, these are the suggested questions. Just pick any 2 of the first 3 questions leaving yourselves with the last 5 minutes to pray with and for each other.</a:t>
            </a:r>
          </a:p>
        </p:txBody>
      </p:sp>
      <p:sp>
        <p:nvSpPr>
          <p:cNvPr id="4" name="Slide Number Placeholder 3"/>
          <p:cNvSpPr>
            <a:spLocks noGrp="1"/>
          </p:cNvSpPr>
          <p:nvPr>
            <p:ph type="sldNum" sz="quarter" idx="5"/>
          </p:nvPr>
        </p:nvSpPr>
        <p:spPr/>
        <p:txBody>
          <a:bodyPr/>
          <a:lstStyle/>
          <a:p>
            <a:fld id="{9B665337-3900-4C05-B990-C3CAC3C31C30}" type="slidenum">
              <a:rPr lang="en-SG" smtClean="0"/>
              <a:t>40</a:t>
            </a:fld>
            <a:endParaRPr lang="en-SG"/>
          </a:p>
        </p:txBody>
      </p:sp>
    </p:spTree>
    <p:extLst>
      <p:ext uri="{BB962C8B-B14F-4D97-AF65-F5344CB8AC3E}">
        <p14:creationId xmlns:p14="http://schemas.microsoft.com/office/powerpoint/2010/main" val="2131571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42</a:t>
            </a:fld>
            <a:endParaRPr lang="en-SG"/>
          </a:p>
        </p:txBody>
      </p:sp>
    </p:spTree>
    <p:extLst>
      <p:ext uri="{BB962C8B-B14F-4D97-AF65-F5344CB8AC3E}">
        <p14:creationId xmlns:p14="http://schemas.microsoft.com/office/powerpoint/2010/main" val="352600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100" dirty="0"/>
              <a:t>Very quickly before we dive deeper into understanding more of St Joseph, I’d like to introduce you to a prayer that you can include in your rosary prayers, particularly on Wednesdays – a day Mother Church has dedicated for the devotion to St Joseph … towards the end of the 19</a:t>
            </a:r>
            <a:r>
              <a:rPr lang="en-SG" sz="1100" baseline="30000" dirty="0"/>
              <a:t>th</a:t>
            </a:r>
            <a:r>
              <a:rPr lang="en-SG" sz="1100" dirty="0"/>
              <a:t> century; …read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4</a:t>
            </a:fld>
            <a:endParaRPr lang="en-SG"/>
          </a:p>
        </p:txBody>
      </p:sp>
    </p:spTree>
    <p:extLst>
      <p:ext uri="{BB962C8B-B14F-4D97-AF65-F5344CB8AC3E}">
        <p14:creationId xmlns:p14="http://schemas.microsoft.com/office/powerpoint/2010/main" val="97654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prayer reads …</a:t>
            </a:r>
          </a:p>
        </p:txBody>
      </p:sp>
      <p:sp>
        <p:nvSpPr>
          <p:cNvPr id="4" name="Slide Number Placeholder 3"/>
          <p:cNvSpPr>
            <a:spLocks noGrp="1"/>
          </p:cNvSpPr>
          <p:nvPr>
            <p:ph type="sldNum" sz="quarter" idx="5"/>
          </p:nvPr>
        </p:nvSpPr>
        <p:spPr/>
        <p:txBody>
          <a:bodyPr/>
          <a:lstStyle/>
          <a:p>
            <a:fld id="{9B665337-3900-4C05-B990-C3CAC3C31C30}" type="slidenum">
              <a:rPr lang="en-SG" smtClean="0"/>
              <a:t>5</a:t>
            </a:fld>
            <a:endParaRPr lang="en-SG"/>
          </a:p>
        </p:txBody>
      </p:sp>
    </p:spTree>
    <p:extLst>
      <p:ext uri="{BB962C8B-B14F-4D97-AF65-F5344CB8AC3E}">
        <p14:creationId xmlns:p14="http://schemas.microsoft.com/office/powerpoint/2010/main" val="196014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that is to be prayed right after the Prayer </a:t>
            </a:r>
            <a:r>
              <a:rPr lang="en-SG" dirty="0" err="1"/>
              <a:t>ie</a:t>
            </a:r>
            <a:r>
              <a:rPr lang="en-SG" dirty="0"/>
              <a:t> when you say: Let us pray; O God whose only begotten Son, by his life, death and resurrection, … just before the </a:t>
            </a:r>
            <a:r>
              <a:rPr lang="en-SG" dirty="0" err="1"/>
              <a:t>Memorare</a:t>
            </a:r>
            <a:r>
              <a:rPr lang="en-SG" dirty="0"/>
              <a:t>.</a:t>
            </a:r>
          </a:p>
          <a:p>
            <a:r>
              <a:rPr lang="en-SG" dirty="0"/>
              <a:t>And instead of the regular </a:t>
            </a:r>
            <a:r>
              <a:rPr lang="en-SG" dirty="0" err="1"/>
              <a:t>Memorare</a:t>
            </a:r>
            <a:r>
              <a:rPr lang="en-SG" dirty="0"/>
              <a:t>, we can perhaps substitute with the </a:t>
            </a:r>
            <a:r>
              <a:rPr lang="en-SG" dirty="0" err="1"/>
              <a:t>Memorare</a:t>
            </a:r>
            <a:r>
              <a:rPr lang="en-SG" dirty="0"/>
              <a:t> to St Joseph or you might want to consider using the </a:t>
            </a:r>
            <a:r>
              <a:rPr lang="en-SG" dirty="0" err="1"/>
              <a:t>Memorare</a:t>
            </a:r>
            <a:r>
              <a:rPr lang="en-SG" dirty="0"/>
              <a:t> to Jesus, Mary &amp; Joseph instead?</a:t>
            </a:r>
          </a:p>
        </p:txBody>
      </p:sp>
      <p:sp>
        <p:nvSpPr>
          <p:cNvPr id="4" name="Slide Number Placeholder 3"/>
          <p:cNvSpPr>
            <a:spLocks noGrp="1"/>
          </p:cNvSpPr>
          <p:nvPr>
            <p:ph type="sldNum" sz="quarter" idx="5"/>
          </p:nvPr>
        </p:nvSpPr>
        <p:spPr/>
        <p:txBody>
          <a:bodyPr/>
          <a:lstStyle/>
          <a:p>
            <a:fld id="{9B665337-3900-4C05-B990-C3CAC3C31C30}" type="slidenum">
              <a:rPr lang="en-SG" smtClean="0"/>
              <a:t>6</a:t>
            </a:fld>
            <a:endParaRPr lang="en-SG"/>
          </a:p>
        </p:txBody>
      </p:sp>
    </p:spTree>
    <p:extLst>
      <p:ext uri="{BB962C8B-B14F-4D97-AF65-F5344CB8AC3E}">
        <p14:creationId xmlns:p14="http://schemas.microsoft.com/office/powerpoint/2010/main" val="361220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Alright, continuing on with getting to know more about St Joseph, for those of you who missed the 1</a:t>
            </a:r>
            <a:r>
              <a:rPr lang="en-SG" baseline="30000" dirty="0"/>
              <a:t>st</a:t>
            </a:r>
            <a:r>
              <a:rPr lang="en-SG" dirty="0"/>
              <a:t> intro session, I had mentioned that “By the time of the birth of Christ, … read off the slide …</a:t>
            </a:r>
          </a:p>
          <a:p>
            <a:r>
              <a:rPr lang="en-SG" dirty="0"/>
              <a:t>The blood of David, of Solomon, and all the kings of Judah flows in Joseph’s veins.</a:t>
            </a:r>
          </a:p>
          <a:p>
            <a:r>
              <a:rPr lang="en-SG" dirty="0"/>
              <a:t>But like Dr Brant </a:t>
            </a:r>
            <a:r>
              <a:rPr lang="en-SG" dirty="0" err="1"/>
              <a:t>Pitre</a:t>
            </a:r>
            <a:r>
              <a:rPr lang="en-SG" dirty="0"/>
              <a:t> in his presentation on The Hidden King. The Jewish Roots of St Joseph, he commented that St Joseph in fulfilment of his mission gave up pursuing his right to the throne. Because if he did so, that would have drawn too much attention onto him. The Romans would be after him and more so the power hungry King Herod who did not hesitate to murder his wife and two of his sons whom he loved because he thought they were undermining his rule. Slaughtering innocent children is nothing to Herod. St Joseph would not take such risks to bring danger to his wife and child. He chose to remain hidden and lived as a lowly carpenter but whose reward is to be with the Mother of God and the real King of all Kings and Lord of Lords.</a:t>
            </a:r>
          </a:p>
        </p:txBody>
      </p:sp>
      <p:sp>
        <p:nvSpPr>
          <p:cNvPr id="4" name="Slide Number Placeholder 3"/>
          <p:cNvSpPr>
            <a:spLocks noGrp="1"/>
          </p:cNvSpPr>
          <p:nvPr>
            <p:ph type="sldNum" sz="quarter" idx="5"/>
          </p:nvPr>
        </p:nvSpPr>
        <p:spPr/>
        <p:txBody>
          <a:bodyPr/>
          <a:lstStyle/>
          <a:p>
            <a:fld id="{9B665337-3900-4C05-B990-C3CAC3C31C30}" type="slidenum">
              <a:rPr lang="en-SG" smtClean="0"/>
              <a:t>7</a:t>
            </a:fld>
            <a:endParaRPr lang="en-SG"/>
          </a:p>
        </p:txBody>
      </p:sp>
    </p:spTree>
    <p:extLst>
      <p:ext uri="{BB962C8B-B14F-4D97-AF65-F5344CB8AC3E}">
        <p14:creationId xmlns:p14="http://schemas.microsoft.com/office/powerpoint/2010/main" val="3715151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You will find in the Fr Calloway’s book references to the private visions of Servant of God Mother Cecilia </a:t>
            </a:r>
            <a:r>
              <a:rPr lang="en-SG" dirty="0" err="1"/>
              <a:t>Baij</a:t>
            </a:r>
            <a:r>
              <a:rPr lang="en-SG" dirty="0"/>
              <a:t>, Blessed Anne Emmerich and the Venerable Maria de </a:t>
            </a:r>
            <a:r>
              <a:rPr lang="en-SG" dirty="0" err="1"/>
              <a:t>Agreda</a:t>
            </a:r>
            <a:r>
              <a:rPr lang="en-SG" dirty="0"/>
              <a:t> and what our Blessed Mother revealed to them; where it relates to St Joseph … All their books have nihil obstat (nothing stands in the way) and  imprimatur (let it be printed) status – The Church allows their books to be published indicating that they </a:t>
            </a:r>
            <a:r>
              <a:rPr lang="en-US" b="0" i="0" dirty="0">
                <a:solidFill>
                  <a:srgbClr val="333333"/>
                </a:solidFill>
                <a:effectLst/>
                <a:latin typeface="Open Sans" panose="020B0606030504020204" pitchFamily="34" charset="0"/>
              </a:rPr>
              <a:t>are not contrary to the Church’s teachings on faith and morals, and free of doctrinal error. But they are not official Church documents. So we take them for they are – private visions that help to some extent to give us a closer glimpse or back story to St Joseph since there isn’t much written about him.</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8</a:t>
            </a:fld>
            <a:endParaRPr lang="en-SG"/>
          </a:p>
        </p:txBody>
      </p:sp>
    </p:spTree>
    <p:extLst>
      <p:ext uri="{BB962C8B-B14F-4D97-AF65-F5344CB8AC3E}">
        <p14:creationId xmlns:p14="http://schemas.microsoft.com/office/powerpoint/2010/main" val="242476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from their accounts, we learn that St Joseph’s father’s name was Jacob and his mother’s name was Rachel much like the Joseph of the Old Testament … summarise from about slides … He was sanctified in the womb of his mother seven months after his conception … basically St Joseph like Jeremiah and John the Baptist; all these characters were sanctified in their mother’s womb some time after their conception and were freed from the stain of original sin. This is different and not to be confused with the Immaculate Conception of the BVM who was conceived without sin.</a:t>
            </a:r>
          </a:p>
        </p:txBody>
      </p:sp>
      <p:sp>
        <p:nvSpPr>
          <p:cNvPr id="4" name="Slide Number Placeholder 3"/>
          <p:cNvSpPr>
            <a:spLocks noGrp="1"/>
          </p:cNvSpPr>
          <p:nvPr>
            <p:ph type="sldNum" sz="quarter" idx="5"/>
          </p:nvPr>
        </p:nvSpPr>
        <p:spPr/>
        <p:txBody>
          <a:bodyPr/>
          <a:lstStyle/>
          <a:p>
            <a:fld id="{9B665337-3900-4C05-B990-C3CAC3C31C30}" type="slidenum">
              <a:rPr lang="en-SG" smtClean="0"/>
              <a:t>9</a:t>
            </a:fld>
            <a:endParaRPr lang="en-SG"/>
          </a:p>
        </p:txBody>
      </p:sp>
    </p:spTree>
    <p:extLst>
      <p:ext uri="{BB962C8B-B14F-4D97-AF65-F5344CB8AC3E}">
        <p14:creationId xmlns:p14="http://schemas.microsoft.com/office/powerpoint/2010/main" val="22903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www.pptmon.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8/9/2021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917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889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8/9/2021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438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Tree>
    <p:extLst>
      <p:ext uri="{BB962C8B-B14F-4D97-AF65-F5344CB8AC3E}">
        <p14:creationId xmlns:p14="http://schemas.microsoft.com/office/powerpoint/2010/main" val="3272097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8/9/2021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55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8/9/2021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062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748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8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80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62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8/9/2021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418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7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8/9/2021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24264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 id="2147483802" r:id="rId12"/>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9ehZ5s_icFE?feature=oembed" TargetMode="Externa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gif"/><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3.jfif"/><Relationship Id="rId4" Type="http://schemas.openxmlformats.org/officeDocument/2006/relationships/image" Target="../media/image62.jfif"/></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ideo" Target="https://www.youtube.com/embed/TA0eHan7XI0?feature=oembed" TargetMode="External"/><Relationship Id="rId5" Type="http://schemas.openxmlformats.org/officeDocument/2006/relationships/image" Target="../media/image73.jpeg"/><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39053-1276-45F7-BCBB-001F59907AD0}"/>
              </a:ext>
            </a:extLst>
          </p:cNvPr>
          <p:cNvSpPr>
            <a:spLocks noGrp="1"/>
          </p:cNvSpPr>
          <p:nvPr>
            <p:ph type="body" idx="1"/>
          </p:nvPr>
        </p:nvSpPr>
        <p:spPr>
          <a:xfrm>
            <a:off x="581192" y="5455818"/>
            <a:ext cx="11029615" cy="600556"/>
          </a:xfrm>
        </p:spPr>
        <p:txBody>
          <a:bodyPr>
            <a:normAutofit/>
          </a:bodyPr>
          <a:lstStyle/>
          <a:p>
            <a:pPr algn="ctr"/>
            <a:r>
              <a:rPr lang="en-SG" sz="2400" b="1" dirty="0"/>
              <a:t>Welcome to our third group meeting</a:t>
            </a:r>
          </a:p>
        </p:txBody>
      </p:sp>
      <p:pic>
        <p:nvPicPr>
          <p:cNvPr id="4" name="Picture 3">
            <a:extLst>
              <a:ext uri="{FF2B5EF4-FFF2-40B4-BE49-F238E27FC236}">
                <a16:creationId xmlns:a16="http://schemas.microsoft.com/office/drawing/2014/main" id="{B77E4781-32C2-4125-86D0-6447EADA8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318" y="576271"/>
            <a:ext cx="8000441" cy="4526809"/>
          </a:xfrm>
          <a:prstGeom prst="rect">
            <a:avLst/>
          </a:prstGeom>
        </p:spPr>
      </p:pic>
    </p:spTree>
    <p:extLst>
      <p:ext uri="{BB962C8B-B14F-4D97-AF65-F5344CB8AC3E}">
        <p14:creationId xmlns:p14="http://schemas.microsoft.com/office/powerpoint/2010/main" val="103947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TextBox 21">
            <a:extLst>
              <a:ext uri="{FF2B5EF4-FFF2-40B4-BE49-F238E27FC236}">
                <a16:creationId xmlns:a16="http://schemas.microsoft.com/office/drawing/2014/main" id="{0DCA9CE1-7F01-49FF-996D-857BC2DAFE36}"/>
              </a:ext>
            </a:extLst>
          </p:cNvPr>
          <p:cNvSpPr txBox="1"/>
          <p:nvPr/>
        </p:nvSpPr>
        <p:spPr>
          <a:xfrm>
            <a:off x="446532" y="861536"/>
            <a:ext cx="11296734" cy="1323439"/>
          </a:xfrm>
          <a:prstGeom prst="rect">
            <a:avLst/>
          </a:prstGeom>
          <a:noFill/>
        </p:spPr>
        <p:txBody>
          <a:bodyPr wrap="square">
            <a:spAutoFit/>
          </a:bodyPr>
          <a:lstStyle/>
          <a:p>
            <a:pPr fontAlgn="base"/>
            <a:r>
              <a:rPr lang="en-US" sz="2000" b="1" i="0" dirty="0">
                <a:solidFill>
                  <a:srgbClr val="8B0000"/>
                </a:solidFill>
                <a:effectLst/>
              </a:rPr>
              <a:t>Joseph was a child obtained through prayerful entreaty. To this purpose, his parents generously bestowed alms upon the poor and for the temple in Jerusalem. They also made many pilgrimages to beg God for the desired offspring.</a:t>
            </a:r>
            <a:endParaRPr lang="en-US" sz="2000" b="1" i="0" dirty="0">
              <a:effectLst/>
            </a:endParaRPr>
          </a:p>
          <a:p>
            <a:pPr algn="r" fontAlgn="base"/>
            <a:r>
              <a:rPr lang="en-US" sz="2000" b="1" i="0" dirty="0">
                <a:solidFill>
                  <a:srgbClr val="8B0000"/>
                </a:solidFill>
                <a:effectLst/>
              </a:rPr>
              <a:t>(C. </a:t>
            </a:r>
            <a:r>
              <a:rPr lang="en-US" sz="2000" b="1" i="0" dirty="0" err="1">
                <a:solidFill>
                  <a:srgbClr val="8B0000"/>
                </a:solidFill>
                <a:effectLst/>
              </a:rPr>
              <a:t>Baij</a:t>
            </a:r>
            <a:r>
              <a:rPr lang="en-US" sz="2000" b="1" i="0" dirty="0">
                <a:solidFill>
                  <a:srgbClr val="8B0000"/>
                </a:solidFill>
                <a:effectLst/>
              </a:rPr>
              <a:t>, 1997, pg. 1).</a:t>
            </a:r>
            <a:endParaRPr lang="en-US" sz="2000" b="1" i="0" dirty="0">
              <a:effectLst/>
            </a:endParaRPr>
          </a:p>
        </p:txBody>
      </p:sp>
      <p:sp>
        <p:nvSpPr>
          <p:cNvPr id="24" name="TextBox 23">
            <a:extLst>
              <a:ext uri="{FF2B5EF4-FFF2-40B4-BE49-F238E27FC236}">
                <a16:creationId xmlns:a16="http://schemas.microsoft.com/office/drawing/2014/main" id="{0AE05B4F-C25F-4C5C-BDA8-96B59BC04FD1}"/>
              </a:ext>
            </a:extLst>
          </p:cNvPr>
          <p:cNvSpPr txBox="1"/>
          <p:nvPr/>
        </p:nvSpPr>
        <p:spPr>
          <a:xfrm>
            <a:off x="446534" y="2648203"/>
            <a:ext cx="11296732" cy="3170099"/>
          </a:xfrm>
          <a:prstGeom prst="rect">
            <a:avLst/>
          </a:prstGeom>
          <a:noFill/>
        </p:spPr>
        <p:txBody>
          <a:bodyPr wrap="square">
            <a:spAutoFit/>
          </a:bodyPr>
          <a:lstStyle/>
          <a:p>
            <a:pPr fontAlgn="base"/>
            <a:r>
              <a:rPr lang="en-US" sz="2000" b="1" i="0" dirty="0">
                <a:solidFill>
                  <a:schemeClr val="accent6">
                    <a:lumMod val="50000"/>
                  </a:schemeClr>
                </a:solidFill>
                <a:effectLst/>
              </a:rPr>
              <a:t>An angel came to them and revealed certain mysterious and secret</a:t>
            </a:r>
            <a:r>
              <a:rPr lang="en-US" sz="2000" b="1" dirty="0">
                <a:solidFill>
                  <a:schemeClr val="accent6">
                    <a:lumMod val="50000"/>
                  </a:schemeClr>
                </a:solidFill>
              </a:rPr>
              <a:t> </a:t>
            </a:r>
            <a:r>
              <a:rPr lang="en-US" sz="2000" b="1" i="0" dirty="0">
                <a:solidFill>
                  <a:schemeClr val="accent6">
                    <a:lumMod val="50000"/>
                  </a:schemeClr>
                </a:solidFill>
                <a:effectLst/>
              </a:rPr>
              <a:t>facts concerning this child. And the angel said to them:</a:t>
            </a:r>
          </a:p>
          <a:p>
            <a:pPr fontAlgn="base"/>
            <a:br>
              <a:rPr lang="en-US" sz="2000" b="1" i="0" dirty="0">
                <a:solidFill>
                  <a:schemeClr val="accent6">
                    <a:lumMod val="50000"/>
                  </a:schemeClr>
                </a:solidFill>
                <a:effectLst/>
              </a:rPr>
            </a:br>
            <a:r>
              <a:rPr lang="en-US" sz="2000" b="1" i="0" dirty="0">
                <a:solidFill>
                  <a:schemeClr val="accent6">
                    <a:lumMod val="50000"/>
                  </a:schemeClr>
                </a:solidFill>
                <a:effectLst/>
              </a:rPr>
              <a:t>“This child resting beneath his mother’s heart will have the happy privilege of</a:t>
            </a:r>
            <a:r>
              <a:rPr lang="en-US" sz="2000" b="1" dirty="0">
                <a:solidFill>
                  <a:schemeClr val="accent6">
                    <a:lumMod val="50000"/>
                  </a:schemeClr>
                </a:solidFill>
              </a:rPr>
              <a:t> </a:t>
            </a:r>
            <a:r>
              <a:rPr lang="en-US" sz="2000" b="1" i="0" dirty="0">
                <a:solidFill>
                  <a:schemeClr val="accent6">
                    <a:lumMod val="50000"/>
                  </a:schemeClr>
                </a:solidFill>
                <a:effectLst/>
              </a:rPr>
              <a:t>seeing the promised Messiah and associating with Him. You are to rear him</a:t>
            </a:r>
            <a:r>
              <a:rPr lang="en-US" sz="2000" b="1" dirty="0">
                <a:solidFill>
                  <a:schemeClr val="accent6">
                    <a:lumMod val="50000"/>
                  </a:schemeClr>
                </a:solidFill>
              </a:rPr>
              <a:t> </a:t>
            </a:r>
            <a:r>
              <a:rPr lang="en-US" sz="2000" b="1" i="0" dirty="0">
                <a:solidFill>
                  <a:schemeClr val="accent6">
                    <a:lumMod val="50000"/>
                  </a:schemeClr>
                </a:solidFill>
                <a:effectLst/>
              </a:rPr>
              <a:t>with special foresight and diligence; training  and  instructing him</a:t>
            </a:r>
            <a:r>
              <a:rPr lang="en-US" sz="2000" b="1" dirty="0">
                <a:solidFill>
                  <a:schemeClr val="accent6">
                    <a:lumMod val="50000"/>
                  </a:schemeClr>
                </a:solidFill>
              </a:rPr>
              <a:t> </a:t>
            </a:r>
            <a:r>
              <a:rPr lang="en-US" sz="2000" b="1" i="0" dirty="0">
                <a:solidFill>
                  <a:schemeClr val="accent6">
                    <a:lumMod val="50000"/>
                  </a:schemeClr>
                </a:solidFill>
                <a:effectLst/>
              </a:rPr>
              <a:t>in the  Sacred Scriptures. </a:t>
            </a:r>
          </a:p>
          <a:p>
            <a:pPr fontAlgn="base"/>
            <a:r>
              <a:rPr lang="en-US" sz="2000" b="1" i="0" dirty="0">
                <a:solidFill>
                  <a:schemeClr val="accent6">
                    <a:lumMod val="50000"/>
                  </a:schemeClr>
                </a:solidFill>
                <a:effectLst/>
              </a:rPr>
              <a:t>You shall call his name ‘Joseph’ and he</a:t>
            </a:r>
            <a:r>
              <a:rPr lang="en-US" sz="2000" b="1" dirty="0">
                <a:solidFill>
                  <a:schemeClr val="accent6">
                    <a:lumMod val="50000"/>
                  </a:schemeClr>
                </a:solidFill>
              </a:rPr>
              <a:t> </a:t>
            </a:r>
            <a:r>
              <a:rPr lang="en-US" sz="2000" b="1" i="0" dirty="0">
                <a:solidFill>
                  <a:schemeClr val="accent6">
                    <a:lumMod val="50000"/>
                  </a:schemeClr>
                </a:solidFill>
                <a:effectLst/>
              </a:rPr>
              <a:t>will be great in the sight of God.”</a:t>
            </a:r>
          </a:p>
          <a:p>
            <a:pPr algn="r" fontAlgn="base"/>
            <a:r>
              <a:rPr lang="en-US" sz="2000" b="1" i="0" dirty="0">
                <a:solidFill>
                  <a:schemeClr val="accent6">
                    <a:lumMod val="50000"/>
                  </a:schemeClr>
                </a:solidFill>
                <a:effectLst/>
              </a:rPr>
              <a:t>(C. </a:t>
            </a:r>
            <a:r>
              <a:rPr lang="en-US" sz="2000" b="1" i="0" dirty="0" err="1">
                <a:solidFill>
                  <a:schemeClr val="accent6">
                    <a:lumMod val="50000"/>
                  </a:schemeClr>
                </a:solidFill>
                <a:effectLst/>
              </a:rPr>
              <a:t>Baij</a:t>
            </a:r>
            <a:r>
              <a:rPr lang="en-US" sz="2000" b="1" i="0" dirty="0">
                <a:solidFill>
                  <a:schemeClr val="accent6">
                    <a:lumMod val="50000"/>
                  </a:schemeClr>
                </a:solidFill>
                <a:effectLst/>
              </a:rPr>
              <a:t>, 1997, pg. 1,2)</a:t>
            </a:r>
          </a:p>
          <a:p>
            <a:br>
              <a:rPr lang="en-US" sz="2000" b="1" dirty="0"/>
            </a:br>
            <a:r>
              <a:rPr lang="en-US" sz="2000" b="1" dirty="0"/>
              <a:t> </a:t>
            </a:r>
            <a:endParaRPr lang="en-SG" sz="2000" b="1" dirty="0"/>
          </a:p>
        </p:txBody>
      </p:sp>
      <p:sp>
        <p:nvSpPr>
          <p:cNvPr id="30" name="TextBox 29">
            <a:extLst>
              <a:ext uri="{FF2B5EF4-FFF2-40B4-BE49-F238E27FC236}">
                <a16:creationId xmlns:a16="http://schemas.microsoft.com/office/drawing/2014/main" id="{D6686428-3E5F-446F-93E9-1C97C10D763A}"/>
              </a:ext>
            </a:extLst>
          </p:cNvPr>
          <p:cNvSpPr txBox="1"/>
          <p:nvPr/>
        </p:nvSpPr>
        <p:spPr>
          <a:xfrm flipH="1">
            <a:off x="446533" y="5964193"/>
            <a:ext cx="11296733" cy="369332"/>
          </a:xfrm>
          <a:prstGeom prst="rect">
            <a:avLst/>
          </a:prstGeom>
          <a:noFill/>
        </p:spPr>
        <p:txBody>
          <a:bodyPr wrap="square" rtlCol="0">
            <a:spAutoFit/>
          </a:bodyPr>
          <a:lstStyle/>
          <a:p>
            <a:pPr algn="ctr"/>
            <a:r>
              <a:rPr lang="en-SG" b="1" dirty="0">
                <a:solidFill>
                  <a:schemeClr val="accent1"/>
                </a:solidFill>
              </a:rPr>
              <a:t>The private revelations of Blessed Anne Emmerich, Servant of God Cecilia </a:t>
            </a:r>
            <a:r>
              <a:rPr lang="en-SG" b="1" dirty="0" err="1">
                <a:solidFill>
                  <a:schemeClr val="accent1"/>
                </a:solidFill>
              </a:rPr>
              <a:t>Baij</a:t>
            </a:r>
            <a:r>
              <a:rPr lang="en-SG" b="1" dirty="0">
                <a:solidFill>
                  <a:schemeClr val="accent1"/>
                </a:solidFill>
              </a:rPr>
              <a:t> and Venerable Maria de </a:t>
            </a:r>
            <a:r>
              <a:rPr lang="en-SG" b="1" dirty="0" err="1">
                <a:solidFill>
                  <a:schemeClr val="accent1"/>
                </a:solidFill>
              </a:rPr>
              <a:t>Agreda</a:t>
            </a:r>
            <a:endParaRPr lang="en-SG" b="1" dirty="0">
              <a:solidFill>
                <a:schemeClr val="accent1"/>
              </a:solidFill>
            </a:endParaRPr>
          </a:p>
        </p:txBody>
      </p:sp>
      <p:sp>
        <p:nvSpPr>
          <p:cNvPr id="15" name="TextBox 14">
            <a:extLst>
              <a:ext uri="{FF2B5EF4-FFF2-40B4-BE49-F238E27FC236}">
                <a16:creationId xmlns:a16="http://schemas.microsoft.com/office/drawing/2014/main" id="{94BE6E9C-C958-43AF-A98D-C39FF37045BB}"/>
              </a:ext>
            </a:extLst>
          </p:cNvPr>
          <p:cNvSpPr txBox="1"/>
          <p:nvPr/>
        </p:nvSpPr>
        <p:spPr>
          <a:xfrm>
            <a:off x="3885556" y="44814"/>
            <a:ext cx="4420890" cy="400110"/>
          </a:xfrm>
          <a:prstGeom prst="rect">
            <a:avLst/>
          </a:prstGeom>
          <a:noFill/>
        </p:spPr>
        <p:txBody>
          <a:bodyPr wrap="none" rtlCol="0">
            <a:spAutoFit/>
          </a:bodyPr>
          <a:lstStyle/>
          <a:p>
            <a:pPr algn="ctr"/>
            <a:r>
              <a:rPr lang="en-SG" sz="2000" b="1" dirty="0"/>
              <a:t>Saint Joseph, Noble Offspring of David</a:t>
            </a:r>
          </a:p>
        </p:txBody>
      </p:sp>
    </p:spTree>
    <p:extLst>
      <p:ext uri="{BB962C8B-B14F-4D97-AF65-F5344CB8AC3E}">
        <p14:creationId xmlns:p14="http://schemas.microsoft.com/office/powerpoint/2010/main" val="376633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TextBox 25">
            <a:extLst>
              <a:ext uri="{FF2B5EF4-FFF2-40B4-BE49-F238E27FC236}">
                <a16:creationId xmlns:a16="http://schemas.microsoft.com/office/drawing/2014/main" id="{B58E94B7-34D8-4FD7-813E-13C0EC48D418}"/>
              </a:ext>
            </a:extLst>
          </p:cNvPr>
          <p:cNvSpPr txBox="1"/>
          <p:nvPr/>
        </p:nvSpPr>
        <p:spPr>
          <a:xfrm>
            <a:off x="446533" y="1535206"/>
            <a:ext cx="11296733" cy="1323439"/>
          </a:xfrm>
          <a:prstGeom prst="rect">
            <a:avLst/>
          </a:prstGeom>
          <a:noFill/>
        </p:spPr>
        <p:txBody>
          <a:bodyPr wrap="square">
            <a:spAutoFit/>
          </a:bodyPr>
          <a:lstStyle/>
          <a:p>
            <a:pPr fontAlgn="base"/>
            <a:r>
              <a:rPr lang="en-US" sz="2000" b="1" i="0" dirty="0">
                <a:solidFill>
                  <a:srgbClr val="8B0000"/>
                </a:solidFill>
                <a:effectLst/>
              </a:rPr>
              <a:t>As the child Joseph grew, he matured quickly in intelligence, in awareness of God, and in angelic virtues. As revealed by Venerable Maria de </a:t>
            </a:r>
            <a:r>
              <a:rPr lang="en-US" sz="2000" b="1" i="0" dirty="0" err="1">
                <a:solidFill>
                  <a:srgbClr val="8B0000"/>
                </a:solidFill>
                <a:effectLst/>
              </a:rPr>
              <a:t>Agreda</a:t>
            </a:r>
            <a:r>
              <a:rPr lang="en-US" sz="2000" b="1" i="0" dirty="0">
                <a:solidFill>
                  <a:srgbClr val="8B0000"/>
                </a:solidFill>
                <a:effectLst/>
              </a:rPr>
              <a:t>, Servant of God Cecilia </a:t>
            </a:r>
            <a:r>
              <a:rPr lang="en-US" sz="2000" b="1" i="0" dirty="0" err="1">
                <a:solidFill>
                  <a:srgbClr val="8B0000"/>
                </a:solidFill>
                <a:effectLst/>
              </a:rPr>
              <a:t>Baij</a:t>
            </a:r>
            <a:r>
              <a:rPr lang="en-US" sz="2000" b="1" i="0" dirty="0">
                <a:solidFill>
                  <a:srgbClr val="8B0000"/>
                </a:solidFill>
                <a:effectLst/>
              </a:rPr>
              <a:t> and Blessed Anne Catherine Emmerich, this was the result </a:t>
            </a:r>
            <a:r>
              <a:rPr lang="en-US" sz="2000" b="1" dirty="0">
                <a:solidFill>
                  <a:srgbClr val="8B0000"/>
                </a:solidFill>
              </a:rPr>
              <a:t>of God’s sanctification and blessing him with early use of reason, and the teaching of Scripture especially the Davidic Psalms by his father Jacob.</a:t>
            </a:r>
            <a:endParaRPr lang="en-US" sz="2000" b="1" i="0" dirty="0">
              <a:effectLst/>
            </a:endParaRPr>
          </a:p>
        </p:txBody>
      </p:sp>
      <p:sp>
        <p:nvSpPr>
          <p:cNvPr id="28" name="TextBox 27">
            <a:extLst>
              <a:ext uri="{FF2B5EF4-FFF2-40B4-BE49-F238E27FC236}">
                <a16:creationId xmlns:a16="http://schemas.microsoft.com/office/drawing/2014/main" id="{BB3212BE-85E2-43F4-A10D-6A2BB5A5BE6A}"/>
              </a:ext>
            </a:extLst>
          </p:cNvPr>
          <p:cNvSpPr txBox="1"/>
          <p:nvPr/>
        </p:nvSpPr>
        <p:spPr>
          <a:xfrm>
            <a:off x="446532" y="3132164"/>
            <a:ext cx="11296733" cy="1631216"/>
          </a:xfrm>
          <a:prstGeom prst="rect">
            <a:avLst/>
          </a:prstGeom>
          <a:noFill/>
        </p:spPr>
        <p:txBody>
          <a:bodyPr wrap="square">
            <a:spAutoFit/>
          </a:bodyPr>
          <a:lstStyle/>
          <a:p>
            <a:pPr fontAlgn="base"/>
            <a:r>
              <a:rPr lang="en-US" sz="2000" b="1" i="0" dirty="0">
                <a:solidFill>
                  <a:schemeClr val="accent1"/>
                </a:solidFill>
                <a:effectLst/>
              </a:rPr>
              <a:t>Joseph had a great veneration for the patriarchs, Abraham, Isaac and Jacob as well as the prophet King David. Joseph had the desire to imitate them when he saw how they were loved and specially privileged by God. By the age of seven, Joseph had acquired a true appreciation of all the virtues that the patriarchs had practiced.</a:t>
            </a:r>
          </a:p>
          <a:p>
            <a:pPr algn="r" fontAlgn="base"/>
            <a:r>
              <a:rPr lang="en-US" sz="2000" b="1" i="0" dirty="0">
                <a:solidFill>
                  <a:schemeClr val="accent1"/>
                </a:solidFill>
                <a:effectLst/>
              </a:rPr>
              <a:t>(C </a:t>
            </a:r>
            <a:r>
              <a:rPr lang="en-US" sz="2000" b="1" i="0" dirty="0" err="1">
                <a:solidFill>
                  <a:schemeClr val="accent1"/>
                </a:solidFill>
                <a:effectLst/>
              </a:rPr>
              <a:t>Baij</a:t>
            </a:r>
            <a:r>
              <a:rPr lang="en-US" sz="2000" b="1" i="0" dirty="0">
                <a:solidFill>
                  <a:schemeClr val="accent1"/>
                </a:solidFill>
                <a:effectLst/>
              </a:rPr>
              <a:t>, 1997, </a:t>
            </a:r>
            <a:r>
              <a:rPr lang="en-US" sz="2000" b="1" i="0" dirty="0" err="1">
                <a:solidFill>
                  <a:schemeClr val="accent1"/>
                </a:solidFill>
                <a:effectLst/>
              </a:rPr>
              <a:t>pg</a:t>
            </a:r>
            <a:r>
              <a:rPr lang="en-US" sz="2000" b="1" i="0" dirty="0">
                <a:solidFill>
                  <a:schemeClr val="accent1"/>
                </a:solidFill>
                <a:effectLst/>
              </a:rPr>
              <a:t> 17).</a:t>
            </a:r>
          </a:p>
        </p:txBody>
      </p:sp>
      <p:sp>
        <p:nvSpPr>
          <p:cNvPr id="13" name="TextBox 12">
            <a:extLst>
              <a:ext uri="{FF2B5EF4-FFF2-40B4-BE49-F238E27FC236}">
                <a16:creationId xmlns:a16="http://schemas.microsoft.com/office/drawing/2014/main" id="{0A3D3E84-FF98-42E8-9DCE-1788B1EEC6C1}"/>
              </a:ext>
            </a:extLst>
          </p:cNvPr>
          <p:cNvSpPr txBox="1"/>
          <p:nvPr/>
        </p:nvSpPr>
        <p:spPr>
          <a:xfrm flipH="1">
            <a:off x="446533" y="5964193"/>
            <a:ext cx="11296733" cy="369332"/>
          </a:xfrm>
          <a:prstGeom prst="rect">
            <a:avLst/>
          </a:prstGeom>
          <a:noFill/>
        </p:spPr>
        <p:txBody>
          <a:bodyPr wrap="square" rtlCol="0">
            <a:spAutoFit/>
          </a:bodyPr>
          <a:lstStyle/>
          <a:p>
            <a:pPr algn="ctr"/>
            <a:r>
              <a:rPr lang="en-SG" b="1" dirty="0">
                <a:solidFill>
                  <a:schemeClr val="accent1"/>
                </a:solidFill>
              </a:rPr>
              <a:t>The private revelations of Blessed Anne Emmerich, Servant of God Cecilia </a:t>
            </a:r>
            <a:r>
              <a:rPr lang="en-SG" b="1" dirty="0" err="1">
                <a:solidFill>
                  <a:schemeClr val="accent1"/>
                </a:solidFill>
              </a:rPr>
              <a:t>Baij</a:t>
            </a:r>
            <a:r>
              <a:rPr lang="en-SG" b="1" dirty="0">
                <a:solidFill>
                  <a:schemeClr val="accent1"/>
                </a:solidFill>
              </a:rPr>
              <a:t> and Venerable Maria de </a:t>
            </a:r>
            <a:r>
              <a:rPr lang="en-SG" b="1" dirty="0" err="1">
                <a:solidFill>
                  <a:schemeClr val="accent1"/>
                </a:solidFill>
              </a:rPr>
              <a:t>Agreda</a:t>
            </a:r>
            <a:endParaRPr lang="en-SG" b="1" dirty="0">
              <a:solidFill>
                <a:schemeClr val="accent1"/>
              </a:solidFill>
            </a:endParaRPr>
          </a:p>
        </p:txBody>
      </p:sp>
      <p:sp>
        <p:nvSpPr>
          <p:cNvPr id="15" name="TextBox 14">
            <a:extLst>
              <a:ext uri="{FF2B5EF4-FFF2-40B4-BE49-F238E27FC236}">
                <a16:creationId xmlns:a16="http://schemas.microsoft.com/office/drawing/2014/main" id="{81823EFD-5E98-45C0-A5A0-5CAA0499793B}"/>
              </a:ext>
            </a:extLst>
          </p:cNvPr>
          <p:cNvSpPr txBox="1"/>
          <p:nvPr/>
        </p:nvSpPr>
        <p:spPr>
          <a:xfrm>
            <a:off x="3885556" y="44814"/>
            <a:ext cx="4420890" cy="400110"/>
          </a:xfrm>
          <a:prstGeom prst="rect">
            <a:avLst/>
          </a:prstGeom>
          <a:noFill/>
        </p:spPr>
        <p:txBody>
          <a:bodyPr wrap="none" rtlCol="0">
            <a:spAutoFit/>
          </a:bodyPr>
          <a:lstStyle/>
          <a:p>
            <a:pPr algn="ctr"/>
            <a:r>
              <a:rPr lang="en-SG" sz="2000" b="1" dirty="0"/>
              <a:t>Saint Joseph, Noble Offspring of David</a:t>
            </a:r>
          </a:p>
        </p:txBody>
      </p:sp>
    </p:spTree>
    <p:extLst>
      <p:ext uri="{BB962C8B-B14F-4D97-AF65-F5344CB8AC3E}">
        <p14:creationId xmlns:p14="http://schemas.microsoft.com/office/powerpoint/2010/main" val="374634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0A3D3E84-FF98-42E8-9DCE-1788B1EEC6C1}"/>
              </a:ext>
            </a:extLst>
          </p:cNvPr>
          <p:cNvSpPr txBox="1"/>
          <p:nvPr/>
        </p:nvSpPr>
        <p:spPr>
          <a:xfrm flipH="1">
            <a:off x="446533" y="5964193"/>
            <a:ext cx="11296733" cy="369332"/>
          </a:xfrm>
          <a:prstGeom prst="rect">
            <a:avLst/>
          </a:prstGeom>
          <a:noFill/>
        </p:spPr>
        <p:txBody>
          <a:bodyPr wrap="square" rtlCol="0">
            <a:spAutoFit/>
          </a:bodyPr>
          <a:lstStyle/>
          <a:p>
            <a:pPr algn="ctr"/>
            <a:r>
              <a:rPr lang="en-SG" b="1" dirty="0">
                <a:solidFill>
                  <a:schemeClr val="accent1"/>
                </a:solidFill>
              </a:rPr>
              <a:t>The private revelations of Blessed Anne Emmerich, Servant of God Cecilia </a:t>
            </a:r>
            <a:r>
              <a:rPr lang="en-SG" b="1" dirty="0" err="1">
                <a:solidFill>
                  <a:schemeClr val="accent1"/>
                </a:solidFill>
              </a:rPr>
              <a:t>Baij</a:t>
            </a:r>
            <a:r>
              <a:rPr lang="en-SG" b="1" dirty="0">
                <a:solidFill>
                  <a:schemeClr val="accent1"/>
                </a:solidFill>
              </a:rPr>
              <a:t> and Venerable Maria de </a:t>
            </a:r>
            <a:r>
              <a:rPr lang="en-SG" b="1" dirty="0" err="1">
                <a:solidFill>
                  <a:schemeClr val="accent1"/>
                </a:solidFill>
              </a:rPr>
              <a:t>Agreda</a:t>
            </a:r>
            <a:endParaRPr lang="en-SG" b="1" dirty="0">
              <a:solidFill>
                <a:schemeClr val="accent1"/>
              </a:solidFill>
            </a:endParaRPr>
          </a:p>
        </p:txBody>
      </p:sp>
      <p:pic>
        <p:nvPicPr>
          <p:cNvPr id="3" name="Picture 2">
            <a:extLst>
              <a:ext uri="{FF2B5EF4-FFF2-40B4-BE49-F238E27FC236}">
                <a16:creationId xmlns:a16="http://schemas.microsoft.com/office/drawing/2014/main" id="{6C4AB3A2-C07D-41C4-A638-BF152B7A6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86" y="671428"/>
            <a:ext cx="2828026" cy="5156988"/>
          </a:xfrm>
          <a:prstGeom prst="rect">
            <a:avLst/>
          </a:prstGeom>
        </p:spPr>
      </p:pic>
      <p:sp>
        <p:nvSpPr>
          <p:cNvPr id="4" name="TextBox 3">
            <a:extLst>
              <a:ext uri="{FF2B5EF4-FFF2-40B4-BE49-F238E27FC236}">
                <a16:creationId xmlns:a16="http://schemas.microsoft.com/office/drawing/2014/main" id="{13D854A3-DAB6-4E7C-B007-CEF178900638}"/>
              </a:ext>
            </a:extLst>
          </p:cNvPr>
          <p:cNvSpPr txBox="1"/>
          <p:nvPr/>
        </p:nvSpPr>
        <p:spPr>
          <a:xfrm>
            <a:off x="4241830" y="3000999"/>
            <a:ext cx="7501436" cy="2585323"/>
          </a:xfrm>
          <a:prstGeom prst="rect">
            <a:avLst/>
          </a:prstGeom>
          <a:noFill/>
        </p:spPr>
        <p:txBody>
          <a:bodyPr wrap="square" rtlCol="0">
            <a:spAutoFit/>
          </a:bodyPr>
          <a:lstStyle/>
          <a:p>
            <a:pPr algn="just"/>
            <a:r>
              <a:rPr lang="en-SG" b="1" dirty="0">
                <a:solidFill>
                  <a:schemeClr val="accent6">
                    <a:lumMod val="50000"/>
                  </a:schemeClr>
                </a:solidFill>
              </a:rPr>
              <a:t>The devil, that hellish fiend, was aware of the light that abided in Joseph and he feared that this child would arouse others to take up struggle against him. He attempted several times to take the child’s life, but his plans always went awry, for Joseph was protected by the almighty arm of God. Joseph was guarded by two angels … and the angel who had been assigned to speak to him in his dreams continually advised him on what to do to overcome the infernal demon … Joseph never failed to carry out the admonitions of the angel.</a:t>
            </a:r>
          </a:p>
          <a:p>
            <a:pPr algn="r"/>
            <a:r>
              <a:rPr lang="en-SG" b="1" dirty="0">
                <a:solidFill>
                  <a:schemeClr val="accent6">
                    <a:lumMod val="50000"/>
                  </a:schemeClr>
                </a:solidFill>
              </a:rPr>
              <a:t>(C. </a:t>
            </a:r>
            <a:r>
              <a:rPr lang="en-SG" b="1" dirty="0" err="1">
                <a:solidFill>
                  <a:schemeClr val="accent6">
                    <a:lumMod val="50000"/>
                  </a:schemeClr>
                </a:solidFill>
              </a:rPr>
              <a:t>Baij</a:t>
            </a:r>
            <a:r>
              <a:rPr lang="en-SG" b="1" dirty="0">
                <a:solidFill>
                  <a:schemeClr val="accent6">
                    <a:lumMod val="50000"/>
                  </a:schemeClr>
                </a:solidFill>
              </a:rPr>
              <a:t>, 1997, 10,11)</a:t>
            </a:r>
          </a:p>
        </p:txBody>
      </p:sp>
      <p:sp>
        <p:nvSpPr>
          <p:cNvPr id="15" name="TextBox 14">
            <a:extLst>
              <a:ext uri="{FF2B5EF4-FFF2-40B4-BE49-F238E27FC236}">
                <a16:creationId xmlns:a16="http://schemas.microsoft.com/office/drawing/2014/main" id="{45B6722F-F70A-4DFE-A888-A680BBC9029C}"/>
              </a:ext>
            </a:extLst>
          </p:cNvPr>
          <p:cNvSpPr txBox="1"/>
          <p:nvPr/>
        </p:nvSpPr>
        <p:spPr>
          <a:xfrm>
            <a:off x="3885556" y="44814"/>
            <a:ext cx="4420890" cy="400110"/>
          </a:xfrm>
          <a:prstGeom prst="rect">
            <a:avLst/>
          </a:prstGeom>
          <a:noFill/>
        </p:spPr>
        <p:txBody>
          <a:bodyPr wrap="none" rtlCol="0">
            <a:spAutoFit/>
          </a:bodyPr>
          <a:lstStyle/>
          <a:p>
            <a:pPr algn="ctr"/>
            <a:r>
              <a:rPr lang="en-SG" sz="2000" b="1" dirty="0"/>
              <a:t>Saint Joseph, Noble Offspring of David</a:t>
            </a:r>
          </a:p>
        </p:txBody>
      </p:sp>
      <p:sp>
        <p:nvSpPr>
          <p:cNvPr id="14" name="TextBox 13">
            <a:extLst>
              <a:ext uri="{FF2B5EF4-FFF2-40B4-BE49-F238E27FC236}">
                <a16:creationId xmlns:a16="http://schemas.microsoft.com/office/drawing/2014/main" id="{883EE935-9C96-4D72-8380-5B72E7F886C3}"/>
              </a:ext>
            </a:extLst>
          </p:cNvPr>
          <p:cNvSpPr txBox="1"/>
          <p:nvPr/>
        </p:nvSpPr>
        <p:spPr>
          <a:xfrm>
            <a:off x="4241828" y="918848"/>
            <a:ext cx="7501436" cy="1754326"/>
          </a:xfrm>
          <a:prstGeom prst="rect">
            <a:avLst/>
          </a:prstGeom>
          <a:noFill/>
        </p:spPr>
        <p:txBody>
          <a:bodyPr wrap="square">
            <a:spAutoFit/>
          </a:bodyPr>
          <a:lstStyle/>
          <a:p>
            <a:pPr algn="just" fontAlgn="base"/>
            <a:r>
              <a:rPr lang="en-US" b="1" i="0" dirty="0">
                <a:solidFill>
                  <a:schemeClr val="accent6">
                    <a:lumMod val="50000"/>
                  </a:schemeClr>
                </a:solidFill>
                <a:effectLst/>
              </a:rPr>
              <a:t>Joseph was in the grace and friendship of God, having been previously freed of the stain of original sin. His  soul’s growth was derived from the graces he obtained from the divine bounty and generosity. God fashioned him according to His own heart and spirit, in order to eventually make him a worthy bridegroom for the Mother of the Divine Word.</a:t>
            </a:r>
            <a:endParaRPr lang="en-US" b="0" i="0" dirty="0">
              <a:solidFill>
                <a:schemeClr val="accent6">
                  <a:lumMod val="50000"/>
                </a:schemeClr>
              </a:solidFill>
              <a:effectLst/>
            </a:endParaRPr>
          </a:p>
          <a:p>
            <a:pPr algn="r" fontAlgn="base"/>
            <a:r>
              <a:rPr lang="en-US" b="1" i="0" dirty="0">
                <a:solidFill>
                  <a:schemeClr val="accent6">
                    <a:lumMod val="50000"/>
                  </a:schemeClr>
                </a:solidFill>
                <a:effectLst/>
              </a:rPr>
              <a:t>(C. </a:t>
            </a:r>
            <a:r>
              <a:rPr lang="en-US" b="1" i="0" dirty="0" err="1">
                <a:solidFill>
                  <a:schemeClr val="accent6">
                    <a:lumMod val="50000"/>
                  </a:schemeClr>
                </a:solidFill>
                <a:effectLst/>
              </a:rPr>
              <a:t>Baij</a:t>
            </a:r>
            <a:r>
              <a:rPr lang="en-US" b="1" i="0" dirty="0">
                <a:solidFill>
                  <a:schemeClr val="accent6">
                    <a:lumMod val="50000"/>
                  </a:schemeClr>
                </a:solidFill>
                <a:effectLst/>
              </a:rPr>
              <a:t>, 1997, pg. 4, 5).</a:t>
            </a:r>
            <a:endParaRPr lang="en-US" b="0" i="0" dirty="0">
              <a:solidFill>
                <a:schemeClr val="accent6">
                  <a:lumMod val="50000"/>
                </a:schemeClr>
              </a:solidFill>
              <a:effectLst/>
            </a:endParaRPr>
          </a:p>
        </p:txBody>
      </p:sp>
    </p:spTree>
    <p:extLst>
      <p:ext uri="{BB962C8B-B14F-4D97-AF65-F5344CB8AC3E}">
        <p14:creationId xmlns:p14="http://schemas.microsoft.com/office/powerpoint/2010/main" val="3562067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E618DC7D-3ABE-4883-944B-FF1341BCA4E3}"/>
              </a:ext>
            </a:extLst>
          </p:cNvPr>
          <p:cNvSpPr txBox="1"/>
          <p:nvPr/>
        </p:nvSpPr>
        <p:spPr>
          <a:xfrm>
            <a:off x="1255552" y="5947454"/>
            <a:ext cx="9439764" cy="400110"/>
          </a:xfrm>
          <a:prstGeom prst="rect">
            <a:avLst/>
          </a:prstGeom>
          <a:noFill/>
        </p:spPr>
        <p:txBody>
          <a:bodyPr wrap="none" rtlCol="0">
            <a:spAutoFit/>
          </a:bodyPr>
          <a:lstStyle/>
          <a:p>
            <a:r>
              <a:rPr lang="en-US" sz="2000" b="1" dirty="0">
                <a:solidFill>
                  <a:schemeClr val="accent1"/>
                </a:solidFill>
              </a:rPr>
              <a:t>“Saint Joseph is a bearer of light. He brings Jesus, the true Light of the World, to us."</a:t>
            </a:r>
            <a:endParaRPr lang="en-SG" sz="2000" b="1" dirty="0">
              <a:solidFill>
                <a:schemeClr val="accent1"/>
              </a:solidFill>
            </a:endParaRPr>
          </a:p>
        </p:txBody>
      </p:sp>
      <p:pic>
        <p:nvPicPr>
          <p:cNvPr id="15" name="Picture 14">
            <a:extLst>
              <a:ext uri="{FF2B5EF4-FFF2-40B4-BE49-F238E27FC236}">
                <a16:creationId xmlns:a16="http://schemas.microsoft.com/office/drawing/2014/main" id="{22889D72-963A-45A4-8519-12BBBA281D1B}"/>
              </a:ext>
            </a:extLst>
          </p:cNvPr>
          <p:cNvPicPr>
            <a:picLocks noChangeAspect="1"/>
          </p:cNvPicPr>
          <p:nvPr/>
        </p:nvPicPr>
        <p:blipFill rotWithShape="1">
          <a:blip r:embed="rId3">
            <a:extLst>
              <a:ext uri="{28A0092B-C50C-407E-A947-70E740481C1C}">
                <a14:useLocalDpi xmlns:a14="http://schemas.microsoft.com/office/drawing/2010/main" val="0"/>
              </a:ext>
            </a:extLst>
          </a:blip>
          <a:srcRect r="10531"/>
          <a:stretch/>
        </p:blipFill>
        <p:spPr>
          <a:xfrm>
            <a:off x="8042148" y="584154"/>
            <a:ext cx="3677274" cy="5246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DFEFE82-E168-45D0-8B72-6FBF6C5A7160}"/>
              </a:ext>
            </a:extLst>
          </p:cNvPr>
          <p:cNvSpPr txBox="1"/>
          <p:nvPr/>
        </p:nvSpPr>
        <p:spPr>
          <a:xfrm flipH="1">
            <a:off x="4664279" y="1651526"/>
            <a:ext cx="2845963" cy="3139321"/>
          </a:xfrm>
          <a:prstGeom prst="rect">
            <a:avLst/>
          </a:prstGeom>
          <a:noFill/>
        </p:spPr>
        <p:txBody>
          <a:bodyPr wrap="square" rtlCol="0">
            <a:spAutoFit/>
          </a:bodyPr>
          <a:lstStyle/>
          <a:p>
            <a:r>
              <a:rPr lang="en-SG" b="1" dirty="0"/>
              <a:t>“… he is more faithful than Abraham, more obedient than Isaac, more generous than David, wiser than Solomon, in a word, as superior in grace as he is close to the source, Jesus sleeping in his arms.”</a:t>
            </a:r>
          </a:p>
          <a:p>
            <a:endParaRPr lang="en-SG" b="1" dirty="0"/>
          </a:p>
          <a:p>
            <a:pPr algn="r"/>
            <a:r>
              <a:rPr lang="en-SG" b="1" dirty="0"/>
              <a:t>Blessed William Joseph Chaminade</a:t>
            </a:r>
          </a:p>
        </p:txBody>
      </p:sp>
      <p:pic>
        <p:nvPicPr>
          <p:cNvPr id="3" name="Picture 2">
            <a:extLst>
              <a:ext uri="{FF2B5EF4-FFF2-40B4-BE49-F238E27FC236}">
                <a16:creationId xmlns:a16="http://schemas.microsoft.com/office/drawing/2014/main" id="{3F0444DE-5996-4496-8C7E-28AB7C614255}"/>
              </a:ext>
            </a:extLst>
          </p:cNvPr>
          <p:cNvPicPr>
            <a:picLocks noChangeAspect="1"/>
          </p:cNvPicPr>
          <p:nvPr/>
        </p:nvPicPr>
        <p:blipFill rotWithShape="1">
          <a:blip r:embed="rId4">
            <a:extLst>
              <a:ext uri="{28A0092B-C50C-407E-A947-70E740481C1C}">
                <a14:useLocalDpi xmlns:a14="http://schemas.microsoft.com/office/drawing/2010/main" val="0"/>
              </a:ext>
            </a:extLst>
          </a:blip>
          <a:srcRect l="7412" r="14392"/>
          <a:stretch/>
        </p:blipFill>
        <p:spPr>
          <a:xfrm>
            <a:off x="446534" y="583657"/>
            <a:ext cx="3703320" cy="5246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C148E00-F0A8-4A93-B473-4D00518C7721}"/>
              </a:ext>
            </a:extLst>
          </p:cNvPr>
          <p:cNvSpPr txBox="1"/>
          <p:nvPr/>
        </p:nvSpPr>
        <p:spPr>
          <a:xfrm>
            <a:off x="4241830" y="787308"/>
            <a:ext cx="3841457" cy="646331"/>
          </a:xfrm>
          <a:prstGeom prst="rect">
            <a:avLst/>
          </a:prstGeom>
          <a:noFill/>
        </p:spPr>
        <p:txBody>
          <a:bodyPr wrap="square" rtlCol="0">
            <a:spAutoFit/>
          </a:bodyPr>
          <a:lstStyle/>
          <a:p>
            <a:r>
              <a:rPr lang="en-SG" b="1" dirty="0">
                <a:solidFill>
                  <a:schemeClr val="accent6">
                    <a:lumMod val="75000"/>
                  </a:schemeClr>
                </a:solidFill>
              </a:rPr>
              <a:t>The paternal light of God shines through the fatherhood of St Joseph.</a:t>
            </a:r>
          </a:p>
        </p:txBody>
      </p:sp>
      <p:sp>
        <p:nvSpPr>
          <p:cNvPr id="2" name="TextBox 1">
            <a:extLst>
              <a:ext uri="{FF2B5EF4-FFF2-40B4-BE49-F238E27FC236}">
                <a16:creationId xmlns:a16="http://schemas.microsoft.com/office/drawing/2014/main" id="{428E9AB5-5CF2-4FA6-AD8D-3E6BC1E143FB}"/>
              </a:ext>
            </a:extLst>
          </p:cNvPr>
          <p:cNvSpPr txBox="1"/>
          <p:nvPr/>
        </p:nvSpPr>
        <p:spPr>
          <a:xfrm>
            <a:off x="4357663" y="5083074"/>
            <a:ext cx="3459193" cy="646331"/>
          </a:xfrm>
          <a:prstGeom prst="rect">
            <a:avLst/>
          </a:prstGeom>
          <a:noFill/>
        </p:spPr>
        <p:txBody>
          <a:bodyPr wrap="square" rtlCol="0">
            <a:spAutoFit/>
          </a:bodyPr>
          <a:lstStyle/>
          <a:p>
            <a:pPr algn="ctr"/>
            <a:r>
              <a:rPr lang="en-SG" b="1" dirty="0">
                <a:solidFill>
                  <a:schemeClr val="accent1"/>
                </a:solidFill>
              </a:rPr>
              <a:t>Joseph is so close to his Son he reflects the light of Jesus to us.</a:t>
            </a:r>
          </a:p>
        </p:txBody>
      </p:sp>
      <p:sp>
        <p:nvSpPr>
          <p:cNvPr id="17" name="TextBox 16">
            <a:extLst>
              <a:ext uri="{FF2B5EF4-FFF2-40B4-BE49-F238E27FC236}">
                <a16:creationId xmlns:a16="http://schemas.microsoft.com/office/drawing/2014/main" id="{6D0504AD-971B-4EEE-B15A-9CB73A305AD6}"/>
              </a:ext>
            </a:extLst>
          </p:cNvPr>
          <p:cNvSpPr txBox="1"/>
          <p:nvPr/>
        </p:nvSpPr>
        <p:spPr>
          <a:xfrm>
            <a:off x="4229468" y="44814"/>
            <a:ext cx="3733073" cy="400110"/>
          </a:xfrm>
          <a:prstGeom prst="rect">
            <a:avLst/>
          </a:prstGeom>
          <a:noFill/>
        </p:spPr>
        <p:txBody>
          <a:bodyPr wrap="none" rtlCol="0">
            <a:spAutoFit/>
          </a:bodyPr>
          <a:lstStyle/>
          <a:p>
            <a:pPr algn="ctr"/>
            <a:r>
              <a:rPr lang="en-SG" sz="2000" b="1" dirty="0"/>
              <a:t>Saint Joseph, Light of Patriarchs</a:t>
            </a:r>
          </a:p>
        </p:txBody>
      </p:sp>
    </p:spTree>
    <p:extLst>
      <p:ext uri="{BB962C8B-B14F-4D97-AF65-F5344CB8AC3E}">
        <p14:creationId xmlns:p14="http://schemas.microsoft.com/office/powerpoint/2010/main" val="205482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E618DC7D-3ABE-4883-944B-FF1341BCA4E3}"/>
              </a:ext>
            </a:extLst>
          </p:cNvPr>
          <p:cNvSpPr txBox="1"/>
          <p:nvPr/>
        </p:nvSpPr>
        <p:spPr>
          <a:xfrm>
            <a:off x="446532" y="5904324"/>
            <a:ext cx="11296734" cy="461665"/>
          </a:xfrm>
          <a:prstGeom prst="rect">
            <a:avLst/>
          </a:prstGeom>
          <a:noFill/>
        </p:spPr>
        <p:txBody>
          <a:bodyPr wrap="square" rtlCol="0">
            <a:spAutoFit/>
          </a:bodyPr>
          <a:lstStyle/>
          <a:p>
            <a:pPr algn="ctr"/>
            <a:r>
              <a:rPr lang="en-US" sz="2400" b="1" dirty="0">
                <a:solidFill>
                  <a:schemeClr val="accent1"/>
                </a:solidFill>
              </a:rPr>
              <a:t>“Stay close to St Joseph; He has the Light of Christ. Walk in the Light!"</a:t>
            </a:r>
            <a:endParaRPr lang="en-SG" sz="2400" b="1" dirty="0">
              <a:solidFill>
                <a:schemeClr val="accent1"/>
              </a:solidFill>
            </a:endParaRPr>
          </a:p>
        </p:txBody>
      </p:sp>
      <p:pic>
        <p:nvPicPr>
          <p:cNvPr id="4" name="Picture 3">
            <a:extLst>
              <a:ext uri="{FF2B5EF4-FFF2-40B4-BE49-F238E27FC236}">
                <a16:creationId xmlns:a16="http://schemas.microsoft.com/office/drawing/2014/main" id="{5C67C057-4AE6-48DF-878F-5899A7240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2" y="833507"/>
            <a:ext cx="3744805" cy="4411312"/>
          </a:xfrm>
          <a:prstGeom prst="rect">
            <a:avLst/>
          </a:prstGeom>
        </p:spPr>
      </p:pic>
      <p:sp>
        <p:nvSpPr>
          <p:cNvPr id="20" name="TextBox 19">
            <a:extLst>
              <a:ext uri="{FF2B5EF4-FFF2-40B4-BE49-F238E27FC236}">
                <a16:creationId xmlns:a16="http://schemas.microsoft.com/office/drawing/2014/main" id="{8A4B0C5D-19DE-4E93-9E59-1835D3146AC4}"/>
              </a:ext>
            </a:extLst>
          </p:cNvPr>
          <p:cNvSpPr txBox="1"/>
          <p:nvPr/>
        </p:nvSpPr>
        <p:spPr>
          <a:xfrm>
            <a:off x="993800" y="4848213"/>
            <a:ext cx="2829463" cy="1077218"/>
          </a:xfrm>
          <a:prstGeom prst="rect">
            <a:avLst/>
          </a:prstGeom>
          <a:noFill/>
        </p:spPr>
        <p:txBody>
          <a:bodyPr wrap="square">
            <a:spAutoFit/>
          </a:bodyPr>
          <a:lstStyle/>
          <a:p>
            <a:pPr algn="ctr"/>
            <a:r>
              <a:rPr lang="en-SG" sz="1600" dirty="0">
                <a:solidFill>
                  <a:schemeClr val="bg1"/>
                </a:solidFill>
              </a:rPr>
              <a:t>Joseph the Carpenter</a:t>
            </a:r>
          </a:p>
          <a:p>
            <a:pPr algn="ctr"/>
            <a:endParaRPr lang="en-SG" sz="1600" dirty="0">
              <a:solidFill>
                <a:schemeClr val="bg1"/>
              </a:solidFill>
            </a:endParaRPr>
          </a:p>
          <a:p>
            <a:pPr algn="ctr"/>
            <a:r>
              <a:rPr lang="en-SG" sz="1600" dirty="0"/>
              <a:t>By Georges de La Tour</a:t>
            </a:r>
          </a:p>
          <a:p>
            <a:pPr algn="ctr"/>
            <a:r>
              <a:rPr lang="en-SG" sz="1600" dirty="0"/>
              <a:t>Public Domain</a:t>
            </a:r>
          </a:p>
        </p:txBody>
      </p:sp>
      <p:sp>
        <p:nvSpPr>
          <p:cNvPr id="22" name="TextBox 21">
            <a:extLst>
              <a:ext uri="{FF2B5EF4-FFF2-40B4-BE49-F238E27FC236}">
                <a16:creationId xmlns:a16="http://schemas.microsoft.com/office/drawing/2014/main" id="{9660D4EF-C671-426C-A255-E65A9823332A}"/>
              </a:ext>
            </a:extLst>
          </p:cNvPr>
          <p:cNvSpPr txBox="1"/>
          <p:nvPr/>
        </p:nvSpPr>
        <p:spPr>
          <a:xfrm>
            <a:off x="4340057" y="1238657"/>
            <a:ext cx="7404179" cy="4380686"/>
          </a:xfrm>
          <a:prstGeom prst="rect">
            <a:avLst/>
          </a:prstGeom>
          <a:noFill/>
        </p:spPr>
        <p:txBody>
          <a:bodyPr wrap="square">
            <a:spAutoFit/>
          </a:bodyPr>
          <a:lstStyle/>
          <a:p>
            <a:pPr algn="just">
              <a:spcBef>
                <a:spcPts val="800"/>
              </a:spcBef>
              <a:spcAft>
                <a:spcPts val="800"/>
              </a:spcAft>
            </a:pPr>
            <a:r>
              <a:rPr lang="en-SG" sz="1800" b="1" dirty="0">
                <a:solidFill>
                  <a:schemeClr val="accent5">
                    <a:lumMod val="50000"/>
                  </a:schemeClr>
                </a:solidFill>
                <a:effectLst/>
                <a:ea typeface="Times New Roman" panose="02020603050405020304" pitchFamily="18" charset="0"/>
                <a:cs typeface="Helvetica" panose="020B0604020202020204" pitchFamily="34" charset="0"/>
              </a:rPr>
              <a:t>An oil canvas painting depicting the child Jesus holding a candle to give light to his father at work in his workshop in the night. Jesus seems to be telling Joseph something while he looks intently at his son who he sees as the true Light of the World. Joseph knew the superiority of his adopted child. And it is within this knowledge that his profound humility lies.</a:t>
            </a:r>
            <a:endParaRPr lang="en-SG" sz="1600" b="1" dirty="0">
              <a:solidFill>
                <a:schemeClr val="accent5">
                  <a:lumMod val="50000"/>
                </a:schemeClr>
              </a:solidFill>
              <a:ea typeface="Times New Roman" panose="02020603050405020304" pitchFamily="18" charset="0"/>
              <a:cs typeface="Times New Roman" panose="02020603050405020304" pitchFamily="18" charset="0"/>
            </a:endParaRPr>
          </a:p>
          <a:p>
            <a:pPr algn="just">
              <a:spcBef>
                <a:spcPts val="800"/>
              </a:spcBef>
              <a:spcAft>
                <a:spcPts val="800"/>
              </a:spcAft>
            </a:pPr>
            <a:r>
              <a:rPr lang="en-SG" sz="1800" b="1" dirty="0">
                <a:solidFill>
                  <a:schemeClr val="accent5">
                    <a:lumMod val="50000"/>
                  </a:schemeClr>
                </a:solidFill>
                <a:effectLst/>
                <a:ea typeface="Times New Roman" panose="02020603050405020304" pitchFamily="18" charset="0"/>
                <a:cs typeface="Helvetica" panose="020B0604020202020204" pitchFamily="34" charset="0"/>
              </a:rPr>
              <a:t>By giving Him the name of Jesus, by spilling the first drops of Jesus' blood during His circumcision, as a prelude to His Passion and by saving the Author of Salvation from Herod's wrath by fleeing to Egypt, Joseph providentially initiated his adoptive Son to His redemptive mission, to His sacrificial and priestly vocation. But he always carried out this prophetic mission quietly behind the scenes, until, like John the Baptist, he disappeared completely from the Gospel, as Jesus entered His public ministry.</a:t>
            </a:r>
            <a:endParaRPr lang="en-SG" sz="1800" b="1" dirty="0">
              <a:solidFill>
                <a:schemeClr val="accent5">
                  <a:lumMod val="50000"/>
                </a:schemeClr>
              </a:solidFill>
              <a:effectLst/>
              <a:ea typeface="Calibri" panose="020F0502020204030204" pitchFamily="34" charset="0"/>
              <a:cs typeface="Times New Roman" panose="02020603050405020304" pitchFamily="18" charset="0"/>
            </a:endParaRPr>
          </a:p>
          <a:p>
            <a:pPr algn="just">
              <a:spcBef>
                <a:spcPts val="800"/>
              </a:spcBef>
              <a:spcAft>
                <a:spcPts val="800"/>
              </a:spcAft>
            </a:pPr>
            <a:endParaRPr lang="en-SG" sz="1800" b="1" dirty="0">
              <a:solidFill>
                <a:schemeClr val="accent5">
                  <a:lumMod val="50000"/>
                </a:schemeClr>
              </a:solidFill>
              <a:effectLst/>
              <a:ea typeface="Times New Roman" panose="02020603050405020304" pitchFamily="18" charset="0"/>
              <a:cs typeface="Helvetica" panose="020B0604020202020204" pitchFamily="34" charset="0"/>
            </a:endParaRPr>
          </a:p>
        </p:txBody>
      </p:sp>
      <p:sp>
        <p:nvSpPr>
          <p:cNvPr id="15" name="TextBox 14">
            <a:extLst>
              <a:ext uri="{FF2B5EF4-FFF2-40B4-BE49-F238E27FC236}">
                <a16:creationId xmlns:a16="http://schemas.microsoft.com/office/drawing/2014/main" id="{4BE55EFE-3140-456A-9B09-7F6E44698B02}"/>
              </a:ext>
            </a:extLst>
          </p:cNvPr>
          <p:cNvSpPr txBox="1"/>
          <p:nvPr/>
        </p:nvSpPr>
        <p:spPr>
          <a:xfrm>
            <a:off x="4229468" y="44814"/>
            <a:ext cx="3733073" cy="400110"/>
          </a:xfrm>
          <a:prstGeom prst="rect">
            <a:avLst/>
          </a:prstGeom>
          <a:noFill/>
        </p:spPr>
        <p:txBody>
          <a:bodyPr wrap="none" rtlCol="0">
            <a:spAutoFit/>
          </a:bodyPr>
          <a:lstStyle/>
          <a:p>
            <a:pPr algn="ctr"/>
            <a:r>
              <a:rPr lang="en-SG" sz="2000" b="1" dirty="0"/>
              <a:t>Saint Joseph, Light of Patriarchs</a:t>
            </a:r>
          </a:p>
        </p:txBody>
      </p:sp>
    </p:spTree>
    <p:extLst>
      <p:ext uri="{BB962C8B-B14F-4D97-AF65-F5344CB8AC3E}">
        <p14:creationId xmlns:p14="http://schemas.microsoft.com/office/powerpoint/2010/main" val="289875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3B6AB611-5D14-468F-9613-E92F561A34DE}"/>
              </a:ext>
            </a:extLst>
          </p:cNvPr>
          <p:cNvSpPr txBox="1"/>
          <p:nvPr/>
        </p:nvSpPr>
        <p:spPr>
          <a:xfrm>
            <a:off x="1887314" y="5920561"/>
            <a:ext cx="8499058" cy="369332"/>
          </a:xfrm>
          <a:prstGeom prst="rect">
            <a:avLst/>
          </a:prstGeom>
          <a:noFill/>
        </p:spPr>
        <p:txBody>
          <a:bodyPr wrap="none" rtlCol="0">
            <a:spAutoFit/>
          </a:bodyPr>
          <a:lstStyle/>
          <a:p>
            <a:pPr algn="ctr"/>
            <a:r>
              <a:rPr lang="en-SG" b="1" dirty="0">
                <a:solidFill>
                  <a:schemeClr val="bg1"/>
                </a:solidFill>
              </a:rPr>
              <a:t>Led by the Holy Spirit, Joseph gave his gift of virginity to God as a selfless act of love</a:t>
            </a:r>
            <a:endParaRPr lang="en-SG" b="1" i="1" dirty="0">
              <a:solidFill>
                <a:schemeClr val="bg1"/>
              </a:solidFill>
            </a:endParaRPr>
          </a:p>
        </p:txBody>
      </p:sp>
      <p:pic>
        <p:nvPicPr>
          <p:cNvPr id="17" name="Picture 16">
            <a:extLst>
              <a:ext uri="{FF2B5EF4-FFF2-40B4-BE49-F238E27FC236}">
                <a16:creationId xmlns:a16="http://schemas.microsoft.com/office/drawing/2014/main" id="{441754FE-0E30-492B-8FB4-F467CBD0D490}"/>
              </a:ext>
            </a:extLst>
          </p:cNvPr>
          <p:cNvPicPr>
            <a:picLocks noChangeAspect="1"/>
          </p:cNvPicPr>
          <p:nvPr/>
        </p:nvPicPr>
        <p:blipFill rotWithShape="1">
          <a:blip r:embed="rId3">
            <a:extLst>
              <a:ext uri="{28A0092B-C50C-407E-A947-70E740481C1C}">
                <a14:useLocalDpi xmlns:a14="http://schemas.microsoft.com/office/drawing/2010/main" val="0"/>
              </a:ext>
            </a:extLst>
          </a:blip>
          <a:srcRect l="2043" t="3623" r="-1"/>
          <a:stretch/>
        </p:blipFill>
        <p:spPr>
          <a:xfrm>
            <a:off x="8635042" y="1880468"/>
            <a:ext cx="3076795" cy="3957449"/>
          </a:xfrm>
          <a:prstGeom prst="rect">
            <a:avLst/>
          </a:prstGeom>
        </p:spPr>
      </p:pic>
      <p:pic>
        <p:nvPicPr>
          <p:cNvPr id="18" name="Picture 17">
            <a:extLst>
              <a:ext uri="{FF2B5EF4-FFF2-40B4-BE49-F238E27FC236}">
                <a16:creationId xmlns:a16="http://schemas.microsoft.com/office/drawing/2014/main" id="{76A911AF-63A1-4EA8-84C6-3CED4D9BF378}"/>
              </a:ext>
            </a:extLst>
          </p:cNvPr>
          <p:cNvPicPr>
            <a:picLocks noChangeAspect="1"/>
          </p:cNvPicPr>
          <p:nvPr/>
        </p:nvPicPr>
        <p:blipFill rotWithShape="1">
          <a:blip r:embed="rId4">
            <a:extLst>
              <a:ext uri="{28A0092B-C50C-407E-A947-70E740481C1C}">
                <a14:useLocalDpi xmlns:a14="http://schemas.microsoft.com/office/drawing/2010/main" val="0"/>
              </a:ext>
            </a:extLst>
          </a:blip>
          <a:srcRect l="2871" t="1575" r="2603"/>
          <a:stretch/>
        </p:blipFill>
        <p:spPr>
          <a:xfrm>
            <a:off x="480494" y="1880468"/>
            <a:ext cx="3935002" cy="3957449"/>
          </a:xfrm>
          <a:prstGeom prst="rect">
            <a:avLst/>
          </a:prstGeom>
        </p:spPr>
      </p:pic>
      <p:sp>
        <p:nvSpPr>
          <p:cNvPr id="20" name="TextBox 19">
            <a:extLst>
              <a:ext uri="{FF2B5EF4-FFF2-40B4-BE49-F238E27FC236}">
                <a16:creationId xmlns:a16="http://schemas.microsoft.com/office/drawing/2014/main" id="{2C5EA63A-A763-42AE-A5F7-0A264E6848F6}"/>
              </a:ext>
            </a:extLst>
          </p:cNvPr>
          <p:cNvSpPr txBox="1"/>
          <p:nvPr/>
        </p:nvSpPr>
        <p:spPr>
          <a:xfrm>
            <a:off x="446534" y="681496"/>
            <a:ext cx="11248052" cy="923330"/>
          </a:xfrm>
          <a:prstGeom prst="rect">
            <a:avLst/>
          </a:prstGeom>
          <a:noFill/>
        </p:spPr>
        <p:txBody>
          <a:bodyPr wrap="square" rtlCol="0">
            <a:spAutoFit/>
          </a:bodyPr>
          <a:lstStyle/>
          <a:p>
            <a:r>
              <a:rPr lang="en-SG" b="1" dirty="0">
                <a:solidFill>
                  <a:schemeClr val="accent6">
                    <a:lumMod val="50000"/>
                  </a:schemeClr>
                </a:solidFill>
              </a:rPr>
              <a:t>The angel appeared to Joseph and advised him to go to Jerusalem … where at the Temple there was a maiden who was most dear to God and for whom God had a special love. This Temple virgin was Mary, the daughter of Joachim and Anna … He was told that Mary had dedicated herself entirely to God and had vowed her virginity.</a:t>
            </a:r>
          </a:p>
        </p:txBody>
      </p:sp>
      <p:sp>
        <p:nvSpPr>
          <p:cNvPr id="22" name="TextBox 21">
            <a:extLst>
              <a:ext uri="{FF2B5EF4-FFF2-40B4-BE49-F238E27FC236}">
                <a16:creationId xmlns:a16="http://schemas.microsoft.com/office/drawing/2014/main" id="{832404CD-AD82-474A-9C27-69C1F7DC9A51}"/>
              </a:ext>
            </a:extLst>
          </p:cNvPr>
          <p:cNvSpPr txBox="1"/>
          <p:nvPr/>
        </p:nvSpPr>
        <p:spPr>
          <a:xfrm>
            <a:off x="4524720" y="1734125"/>
            <a:ext cx="3933317" cy="2031325"/>
          </a:xfrm>
          <a:prstGeom prst="rect">
            <a:avLst/>
          </a:prstGeom>
          <a:noFill/>
        </p:spPr>
        <p:txBody>
          <a:bodyPr wrap="square" rtlCol="0">
            <a:spAutoFit/>
          </a:bodyPr>
          <a:lstStyle/>
          <a:p>
            <a:r>
              <a:rPr lang="en-SG" b="1" dirty="0">
                <a:solidFill>
                  <a:schemeClr val="accent5">
                    <a:lumMod val="50000"/>
                  </a:schemeClr>
                </a:solidFill>
              </a:rPr>
              <a:t>Joseph felt the desire to do the same, and he dedicated his virginity to God by means of a vow. As he made his promise of perpetual virginity to God, Joseph’s heart was filled with an inexpressible joy.</a:t>
            </a:r>
          </a:p>
          <a:p>
            <a:pPr algn="r"/>
            <a:r>
              <a:rPr lang="en-SG" b="1" dirty="0">
                <a:solidFill>
                  <a:schemeClr val="accent5">
                    <a:lumMod val="50000"/>
                  </a:schemeClr>
                </a:solidFill>
              </a:rPr>
              <a:t>Mother Cecelia </a:t>
            </a:r>
            <a:r>
              <a:rPr lang="en-SG" b="1" dirty="0" err="1">
                <a:solidFill>
                  <a:schemeClr val="accent5">
                    <a:lumMod val="50000"/>
                  </a:schemeClr>
                </a:solidFill>
              </a:rPr>
              <a:t>Baij</a:t>
            </a:r>
            <a:endParaRPr lang="en-SG" b="1" dirty="0">
              <a:solidFill>
                <a:schemeClr val="accent5">
                  <a:lumMod val="50000"/>
                </a:schemeClr>
              </a:solidFill>
            </a:endParaRPr>
          </a:p>
        </p:txBody>
      </p:sp>
      <p:sp>
        <p:nvSpPr>
          <p:cNvPr id="26" name="TextBox 25">
            <a:extLst>
              <a:ext uri="{FF2B5EF4-FFF2-40B4-BE49-F238E27FC236}">
                <a16:creationId xmlns:a16="http://schemas.microsoft.com/office/drawing/2014/main" id="{3CFA9291-4BBE-4C6C-88BD-E6DAE227D39B}"/>
              </a:ext>
            </a:extLst>
          </p:cNvPr>
          <p:cNvSpPr txBox="1"/>
          <p:nvPr/>
        </p:nvSpPr>
        <p:spPr>
          <a:xfrm>
            <a:off x="4592501" y="3988961"/>
            <a:ext cx="3865536" cy="1754326"/>
          </a:xfrm>
          <a:prstGeom prst="rect">
            <a:avLst/>
          </a:prstGeom>
          <a:noFill/>
        </p:spPr>
        <p:txBody>
          <a:bodyPr wrap="square" rtlCol="0">
            <a:spAutoFit/>
          </a:bodyPr>
          <a:lstStyle/>
          <a:p>
            <a:pPr algn="just"/>
            <a:r>
              <a:rPr lang="en-SG" b="1" dirty="0">
                <a:solidFill>
                  <a:schemeClr val="accent1"/>
                </a:solidFill>
              </a:rPr>
              <a:t>Joseph had made and kept the vow of chastity and was known for the utmost purity of his life, holy and irreprehensible in the eyes of God and of men.</a:t>
            </a:r>
          </a:p>
          <a:p>
            <a:pPr algn="r"/>
            <a:r>
              <a:rPr lang="en-SG" b="1" dirty="0">
                <a:solidFill>
                  <a:schemeClr val="accent1"/>
                </a:solidFill>
              </a:rPr>
              <a:t>M </a:t>
            </a:r>
            <a:r>
              <a:rPr lang="en-SG" b="1" dirty="0" err="1">
                <a:solidFill>
                  <a:schemeClr val="accent1"/>
                </a:solidFill>
              </a:rPr>
              <a:t>Agreda</a:t>
            </a:r>
            <a:r>
              <a:rPr lang="en-SG" b="1" dirty="0">
                <a:solidFill>
                  <a:schemeClr val="accent1"/>
                </a:solidFill>
              </a:rPr>
              <a:t>, 1912, p.576</a:t>
            </a:r>
          </a:p>
        </p:txBody>
      </p:sp>
      <p:sp>
        <p:nvSpPr>
          <p:cNvPr id="28" name="TextBox 27">
            <a:extLst>
              <a:ext uri="{FF2B5EF4-FFF2-40B4-BE49-F238E27FC236}">
                <a16:creationId xmlns:a16="http://schemas.microsoft.com/office/drawing/2014/main" id="{CB933DCB-888E-483B-99FE-3867AD664C25}"/>
              </a:ext>
            </a:extLst>
          </p:cNvPr>
          <p:cNvSpPr txBox="1"/>
          <p:nvPr/>
        </p:nvSpPr>
        <p:spPr>
          <a:xfrm>
            <a:off x="3602922" y="44814"/>
            <a:ext cx="4986173" cy="400110"/>
          </a:xfrm>
          <a:prstGeom prst="rect">
            <a:avLst/>
          </a:prstGeom>
          <a:noFill/>
        </p:spPr>
        <p:txBody>
          <a:bodyPr wrap="none" rtlCol="0">
            <a:spAutoFit/>
          </a:bodyPr>
          <a:lstStyle/>
          <a:p>
            <a:pPr algn="ctr"/>
            <a:r>
              <a:rPr lang="en-SG" sz="2000" b="1" dirty="0"/>
              <a:t>Saint Joseph, Chaste Guardian of the Virgin</a:t>
            </a:r>
          </a:p>
        </p:txBody>
      </p:sp>
    </p:spTree>
    <p:extLst>
      <p:ext uri="{BB962C8B-B14F-4D97-AF65-F5344CB8AC3E}">
        <p14:creationId xmlns:p14="http://schemas.microsoft.com/office/powerpoint/2010/main" val="31195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3F9C65B7-89FC-4A9B-BD79-6B1DAB73B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16" y="2681394"/>
            <a:ext cx="5575398" cy="3167019"/>
          </a:xfrm>
          <a:prstGeom prst="rect">
            <a:avLst/>
          </a:prstGeom>
        </p:spPr>
      </p:pic>
      <p:sp>
        <p:nvSpPr>
          <p:cNvPr id="18" name="TextBox 17">
            <a:extLst>
              <a:ext uri="{FF2B5EF4-FFF2-40B4-BE49-F238E27FC236}">
                <a16:creationId xmlns:a16="http://schemas.microsoft.com/office/drawing/2014/main" id="{62AE0D2E-81B6-4AC3-81AA-915D381F1362}"/>
              </a:ext>
            </a:extLst>
          </p:cNvPr>
          <p:cNvSpPr txBox="1"/>
          <p:nvPr/>
        </p:nvSpPr>
        <p:spPr>
          <a:xfrm>
            <a:off x="6408012" y="646300"/>
            <a:ext cx="5335254" cy="5016758"/>
          </a:xfrm>
          <a:prstGeom prst="rect">
            <a:avLst/>
          </a:prstGeom>
          <a:noFill/>
        </p:spPr>
        <p:txBody>
          <a:bodyPr wrap="square" rtlCol="0">
            <a:spAutoFit/>
          </a:bodyPr>
          <a:lstStyle/>
          <a:p>
            <a:pPr algn="just"/>
            <a:r>
              <a:rPr lang="en-SG" sz="2000" b="1" dirty="0">
                <a:solidFill>
                  <a:schemeClr val="accent6">
                    <a:lumMod val="50000"/>
                  </a:schemeClr>
                </a:solidFill>
              </a:rPr>
              <a:t>Marriage exists ‘from the beginning’ to point us to the Marriage of the Lamb. </a:t>
            </a:r>
          </a:p>
          <a:p>
            <a:pPr algn="r"/>
            <a:r>
              <a:rPr lang="en-SG" sz="2000" b="1" dirty="0">
                <a:solidFill>
                  <a:schemeClr val="accent6">
                    <a:lumMod val="50000"/>
                  </a:schemeClr>
                </a:solidFill>
              </a:rPr>
              <a:t>[Rev 19:7-9]</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Human marriages are only ‘pointers’ to the real ultimate marriage of Christ and the Church.</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Continence for the Kingdom is not a rejection of marriage but an affirmation of it.</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Marriage and virginity are two ways of expressing and living the one mystery of the Covenant of God with his people, the Covenant which is a communion of love between God and human beings.</a:t>
            </a:r>
          </a:p>
          <a:p>
            <a:pPr algn="r"/>
            <a:r>
              <a:rPr lang="en-SG" sz="2000" b="1" dirty="0">
                <a:solidFill>
                  <a:schemeClr val="accent6">
                    <a:lumMod val="50000"/>
                  </a:schemeClr>
                </a:solidFill>
              </a:rPr>
              <a:t>[JPII 1989]</a:t>
            </a:r>
          </a:p>
        </p:txBody>
      </p:sp>
      <p:sp>
        <p:nvSpPr>
          <p:cNvPr id="20" name="TextBox 19">
            <a:extLst>
              <a:ext uri="{FF2B5EF4-FFF2-40B4-BE49-F238E27FC236}">
                <a16:creationId xmlns:a16="http://schemas.microsoft.com/office/drawing/2014/main" id="{8E533633-2585-412C-A3ED-200CDAC0CAEE}"/>
              </a:ext>
            </a:extLst>
          </p:cNvPr>
          <p:cNvSpPr txBox="1"/>
          <p:nvPr/>
        </p:nvSpPr>
        <p:spPr>
          <a:xfrm>
            <a:off x="994465" y="5895239"/>
            <a:ext cx="10198049" cy="461665"/>
          </a:xfrm>
          <a:prstGeom prst="rect">
            <a:avLst/>
          </a:prstGeom>
          <a:noFill/>
        </p:spPr>
        <p:txBody>
          <a:bodyPr wrap="none" rtlCol="0">
            <a:spAutoFit/>
          </a:bodyPr>
          <a:lstStyle/>
          <a:p>
            <a:pPr algn="ctr"/>
            <a:r>
              <a:rPr lang="en-SG" sz="2400" b="1" dirty="0">
                <a:solidFill>
                  <a:schemeClr val="accent1"/>
                </a:solidFill>
              </a:rPr>
              <a:t>Both Mary &amp; Joseph gave their gift of virginity to God as a selfless act of love</a:t>
            </a:r>
            <a:endParaRPr lang="en-SG" sz="2400" b="1" i="1" dirty="0">
              <a:solidFill>
                <a:schemeClr val="accent1"/>
              </a:solidFill>
            </a:endParaRPr>
          </a:p>
        </p:txBody>
      </p:sp>
      <p:sp>
        <p:nvSpPr>
          <p:cNvPr id="2" name="TextBox 1">
            <a:extLst>
              <a:ext uri="{FF2B5EF4-FFF2-40B4-BE49-F238E27FC236}">
                <a16:creationId xmlns:a16="http://schemas.microsoft.com/office/drawing/2014/main" id="{695E6DBE-1A0A-4F19-964F-D91907D2C689}"/>
              </a:ext>
            </a:extLst>
          </p:cNvPr>
          <p:cNvSpPr txBox="1"/>
          <p:nvPr/>
        </p:nvSpPr>
        <p:spPr>
          <a:xfrm>
            <a:off x="4251679" y="5388469"/>
            <a:ext cx="1399742" cy="261610"/>
          </a:xfrm>
          <a:prstGeom prst="rect">
            <a:avLst/>
          </a:prstGeom>
          <a:noFill/>
        </p:spPr>
        <p:txBody>
          <a:bodyPr wrap="none" rtlCol="0">
            <a:spAutoFit/>
          </a:bodyPr>
          <a:lstStyle/>
          <a:p>
            <a:r>
              <a:rPr lang="en-SG" sz="1100" dirty="0"/>
              <a:t>Fr David Garcia, OP</a:t>
            </a:r>
          </a:p>
        </p:txBody>
      </p:sp>
      <p:sp>
        <p:nvSpPr>
          <p:cNvPr id="22" name="TextBox 21">
            <a:extLst>
              <a:ext uri="{FF2B5EF4-FFF2-40B4-BE49-F238E27FC236}">
                <a16:creationId xmlns:a16="http://schemas.microsoft.com/office/drawing/2014/main" id="{175F59F7-2E7B-4FFA-BD7F-FC30D1C19A87}"/>
              </a:ext>
            </a:extLst>
          </p:cNvPr>
          <p:cNvSpPr txBox="1"/>
          <p:nvPr/>
        </p:nvSpPr>
        <p:spPr>
          <a:xfrm>
            <a:off x="3602922" y="44814"/>
            <a:ext cx="4986173" cy="400110"/>
          </a:xfrm>
          <a:prstGeom prst="rect">
            <a:avLst/>
          </a:prstGeom>
          <a:noFill/>
        </p:spPr>
        <p:txBody>
          <a:bodyPr wrap="none" rtlCol="0">
            <a:spAutoFit/>
          </a:bodyPr>
          <a:lstStyle/>
          <a:p>
            <a:pPr algn="ctr"/>
            <a:r>
              <a:rPr lang="en-SG" sz="2000" b="1" dirty="0"/>
              <a:t>Saint Joseph, Chaste Guardian of the Virgin</a:t>
            </a:r>
          </a:p>
        </p:txBody>
      </p:sp>
      <p:pic>
        <p:nvPicPr>
          <p:cNvPr id="15" name="Picture 14">
            <a:extLst>
              <a:ext uri="{FF2B5EF4-FFF2-40B4-BE49-F238E27FC236}">
                <a16:creationId xmlns:a16="http://schemas.microsoft.com/office/drawing/2014/main" id="{725A3A11-4A7B-45DC-AD3A-B9EC3E2CD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278" y="616277"/>
            <a:ext cx="2750272" cy="2065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802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56BE874-3855-461C-9D80-1DCA86A80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94" y="662284"/>
            <a:ext cx="4001065" cy="5056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DD18E37D-80F4-4C29-B2D0-CCBD6D67ED90}"/>
              </a:ext>
            </a:extLst>
          </p:cNvPr>
          <p:cNvSpPr txBox="1"/>
          <p:nvPr/>
        </p:nvSpPr>
        <p:spPr>
          <a:xfrm>
            <a:off x="446534" y="5922886"/>
            <a:ext cx="11296732" cy="400110"/>
          </a:xfrm>
          <a:prstGeom prst="rect">
            <a:avLst/>
          </a:prstGeom>
          <a:noFill/>
        </p:spPr>
        <p:txBody>
          <a:bodyPr wrap="square" rtlCol="0">
            <a:spAutoFit/>
          </a:bodyPr>
          <a:lstStyle/>
          <a:p>
            <a:pPr algn="ctr"/>
            <a:r>
              <a:rPr lang="en-SG" sz="2000" b="1" dirty="0">
                <a:solidFill>
                  <a:schemeClr val="accent1"/>
                </a:solidFill>
              </a:rPr>
              <a:t>Mary and Joseph safeguarded each other’s virtue for the sake of the mission of their virginal Son.</a:t>
            </a:r>
          </a:p>
        </p:txBody>
      </p:sp>
      <p:sp>
        <p:nvSpPr>
          <p:cNvPr id="22" name="TextBox 21">
            <a:extLst>
              <a:ext uri="{FF2B5EF4-FFF2-40B4-BE49-F238E27FC236}">
                <a16:creationId xmlns:a16="http://schemas.microsoft.com/office/drawing/2014/main" id="{8D2A9921-7256-4467-A922-8EDAFD9E349E}"/>
              </a:ext>
            </a:extLst>
          </p:cNvPr>
          <p:cNvSpPr txBox="1"/>
          <p:nvPr/>
        </p:nvSpPr>
        <p:spPr>
          <a:xfrm>
            <a:off x="2298194" y="1005840"/>
            <a:ext cx="2063691" cy="369332"/>
          </a:xfrm>
          <a:prstGeom prst="rect">
            <a:avLst/>
          </a:prstGeom>
          <a:noFill/>
        </p:spPr>
        <p:txBody>
          <a:bodyPr wrap="square" rtlCol="0">
            <a:spAutoFit/>
          </a:bodyPr>
          <a:lstStyle/>
          <a:p>
            <a:r>
              <a:rPr lang="en-SG" b="1" dirty="0">
                <a:solidFill>
                  <a:schemeClr val="bg1"/>
                </a:solidFill>
              </a:rPr>
              <a:t>Josephite Marriage</a:t>
            </a:r>
          </a:p>
        </p:txBody>
      </p:sp>
      <p:sp>
        <p:nvSpPr>
          <p:cNvPr id="26" name="TextBox 25">
            <a:extLst>
              <a:ext uri="{FF2B5EF4-FFF2-40B4-BE49-F238E27FC236}">
                <a16:creationId xmlns:a16="http://schemas.microsoft.com/office/drawing/2014/main" id="{44D197B4-5863-4550-AF22-2E497248C5C7}"/>
              </a:ext>
            </a:extLst>
          </p:cNvPr>
          <p:cNvSpPr txBox="1"/>
          <p:nvPr/>
        </p:nvSpPr>
        <p:spPr>
          <a:xfrm>
            <a:off x="1944849" y="44814"/>
            <a:ext cx="8302337" cy="400110"/>
          </a:xfrm>
          <a:prstGeom prst="rect">
            <a:avLst/>
          </a:prstGeom>
          <a:noFill/>
        </p:spPr>
        <p:txBody>
          <a:bodyPr wrap="none" rtlCol="0">
            <a:spAutoFit/>
          </a:bodyPr>
          <a:lstStyle/>
          <a:p>
            <a:pPr algn="ctr"/>
            <a:r>
              <a:rPr lang="en-SG" sz="2000" b="1" dirty="0"/>
              <a:t>Saint Joseph, Spouse of the Mother of God; Chaste Guardian of the Virgin</a:t>
            </a:r>
          </a:p>
        </p:txBody>
      </p:sp>
      <p:sp>
        <p:nvSpPr>
          <p:cNvPr id="20" name="TextBox 19">
            <a:extLst>
              <a:ext uri="{FF2B5EF4-FFF2-40B4-BE49-F238E27FC236}">
                <a16:creationId xmlns:a16="http://schemas.microsoft.com/office/drawing/2014/main" id="{EA230A72-9264-49D9-86B2-B5A320F57D51}"/>
              </a:ext>
            </a:extLst>
          </p:cNvPr>
          <p:cNvSpPr txBox="1"/>
          <p:nvPr/>
        </p:nvSpPr>
        <p:spPr>
          <a:xfrm>
            <a:off x="4648829" y="703741"/>
            <a:ext cx="7094437" cy="1631216"/>
          </a:xfrm>
          <a:prstGeom prst="rect">
            <a:avLst/>
          </a:prstGeom>
          <a:noFill/>
        </p:spPr>
        <p:txBody>
          <a:bodyPr wrap="square">
            <a:spAutoFit/>
          </a:bodyPr>
          <a:lstStyle/>
          <a:p>
            <a:pPr algn="just"/>
            <a:r>
              <a:rPr lang="en-SG" sz="2000" b="1" dirty="0">
                <a:solidFill>
                  <a:schemeClr val="accent5">
                    <a:lumMod val="50000"/>
                  </a:schemeClr>
                </a:solidFill>
              </a:rPr>
              <a:t>Joseph and Mary lived in what is often called a “Josephite marriage.” They were truly husband and wife, with an inseparable union of souls; but they never engaged in sexual relations. They were both consecrated to God and sacrificed a natural good for a greater good: the salvation of souls.</a:t>
            </a:r>
          </a:p>
        </p:txBody>
      </p:sp>
      <p:pic>
        <p:nvPicPr>
          <p:cNvPr id="28" name="Picture 27">
            <a:extLst>
              <a:ext uri="{FF2B5EF4-FFF2-40B4-BE49-F238E27FC236}">
                <a16:creationId xmlns:a16="http://schemas.microsoft.com/office/drawing/2014/main" id="{E28EB364-A03D-4D4F-AF78-A79792DAF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649" y="2474137"/>
            <a:ext cx="5590796" cy="3191260"/>
          </a:xfrm>
          <a:prstGeom prst="rect">
            <a:avLst/>
          </a:prstGeom>
        </p:spPr>
      </p:pic>
      <p:sp>
        <p:nvSpPr>
          <p:cNvPr id="30" name="TextBox 29">
            <a:extLst>
              <a:ext uri="{FF2B5EF4-FFF2-40B4-BE49-F238E27FC236}">
                <a16:creationId xmlns:a16="http://schemas.microsoft.com/office/drawing/2014/main" id="{8B3E445A-AD6E-4DA4-9965-C0D83CA40ABC}"/>
              </a:ext>
            </a:extLst>
          </p:cNvPr>
          <p:cNvSpPr txBox="1"/>
          <p:nvPr/>
        </p:nvSpPr>
        <p:spPr>
          <a:xfrm>
            <a:off x="9193936" y="5583803"/>
            <a:ext cx="1399742" cy="261610"/>
          </a:xfrm>
          <a:prstGeom prst="rect">
            <a:avLst/>
          </a:prstGeom>
          <a:noFill/>
        </p:spPr>
        <p:txBody>
          <a:bodyPr wrap="none" rtlCol="0">
            <a:spAutoFit/>
          </a:bodyPr>
          <a:lstStyle/>
          <a:p>
            <a:r>
              <a:rPr lang="en-SG" sz="1100" dirty="0"/>
              <a:t>Fr David Garcia, OP</a:t>
            </a:r>
          </a:p>
        </p:txBody>
      </p:sp>
    </p:spTree>
    <p:extLst>
      <p:ext uri="{BB962C8B-B14F-4D97-AF65-F5344CB8AC3E}">
        <p14:creationId xmlns:p14="http://schemas.microsoft.com/office/powerpoint/2010/main" val="419842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9D91421E-8BCE-4334-8CA0-77248B5F36FF}"/>
              </a:ext>
            </a:extLst>
          </p:cNvPr>
          <p:cNvSpPr txBox="1"/>
          <p:nvPr/>
        </p:nvSpPr>
        <p:spPr>
          <a:xfrm>
            <a:off x="263072" y="5817044"/>
            <a:ext cx="11695766" cy="871585"/>
          </a:xfrm>
          <a:prstGeom prst="rect">
            <a:avLst/>
          </a:prstGeom>
          <a:noFill/>
        </p:spPr>
        <p:txBody>
          <a:bodyPr wrap="none" rtlCol="0">
            <a:spAutoFit/>
          </a:bodyPr>
          <a:lstStyle/>
          <a:p>
            <a:pPr algn="ctr">
              <a:lnSpc>
                <a:spcPct val="150000"/>
              </a:lnSpc>
            </a:pPr>
            <a:r>
              <a:rPr lang="en-SG" b="1" dirty="0">
                <a:solidFill>
                  <a:schemeClr val="bg1"/>
                </a:solidFill>
              </a:rPr>
              <a:t>It was necessary that divine providence should commit her to the charge and guardianship of a man absolutely pure.</a:t>
            </a:r>
          </a:p>
          <a:p>
            <a:pPr algn="r">
              <a:lnSpc>
                <a:spcPct val="150000"/>
              </a:lnSpc>
            </a:pPr>
            <a:r>
              <a:rPr lang="en-SG" b="1" dirty="0"/>
              <a:t>St Francis de Sales.</a:t>
            </a:r>
            <a:endParaRPr lang="en-SG" b="1" i="1" dirty="0"/>
          </a:p>
        </p:txBody>
      </p:sp>
      <p:pic>
        <p:nvPicPr>
          <p:cNvPr id="3" name="Picture 2">
            <a:extLst>
              <a:ext uri="{FF2B5EF4-FFF2-40B4-BE49-F238E27FC236}">
                <a16:creationId xmlns:a16="http://schemas.microsoft.com/office/drawing/2014/main" id="{710F6F6E-9258-4B22-9B51-161D3B1F5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84" y="652445"/>
            <a:ext cx="3478219" cy="5120558"/>
          </a:xfrm>
          <a:prstGeom prst="rect">
            <a:avLst/>
          </a:prstGeom>
        </p:spPr>
      </p:pic>
      <p:sp>
        <p:nvSpPr>
          <p:cNvPr id="5" name="TextBox 4">
            <a:extLst>
              <a:ext uri="{FF2B5EF4-FFF2-40B4-BE49-F238E27FC236}">
                <a16:creationId xmlns:a16="http://schemas.microsoft.com/office/drawing/2014/main" id="{F5A1752E-AF51-4C37-AE82-922A08D4ABA4}"/>
              </a:ext>
            </a:extLst>
          </p:cNvPr>
          <p:cNvSpPr txBox="1"/>
          <p:nvPr/>
        </p:nvSpPr>
        <p:spPr>
          <a:xfrm>
            <a:off x="4304581" y="879009"/>
            <a:ext cx="7328335" cy="1477328"/>
          </a:xfrm>
          <a:prstGeom prst="rect">
            <a:avLst/>
          </a:prstGeom>
          <a:noFill/>
        </p:spPr>
        <p:txBody>
          <a:bodyPr wrap="square" rtlCol="0">
            <a:spAutoFit/>
          </a:bodyPr>
          <a:lstStyle/>
          <a:p>
            <a:r>
              <a:rPr lang="en-SG" b="1" dirty="0">
                <a:solidFill>
                  <a:schemeClr val="accent6">
                    <a:lumMod val="50000"/>
                  </a:schemeClr>
                </a:solidFill>
              </a:rPr>
              <a:t>He was then thirty-three years of age, handsome and of pleasing countenance … while they were thus engaged in prayer the staff which Joseph held was seen to blossom and at the same time a dove of purest white and resplendent with admirable light, was seen to descend and rest upon the head of the saint. [Maria de </a:t>
            </a:r>
            <a:r>
              <a:rPr lang="en-SG" b="1" dirty="0" err="1">
                <a:solidFill>
                  <a:schemeClr val="accent6">
                    <a:lumMod val="50000"/>
                  </a:schemeClr>
                </a:solidFill>
              </a:rPr>
              <a:t>Agreda</a:t>
            </a:r>
            <a:r>
              <a:rPr lang="en-SG" b="1" dirty="0">
                <a:solidFill>
                  <a:schemeClr val="accent6">
                    <a:lumMod val="50000"/>
                  </a:schemeClr>
                </a:solidFill>
              </a:rPr>
              <a:t>, 1912, </a:t>
            </a:r>
            <a:r>
              <a:rPr lang="en-SG" b="1" dirty="0" err="1">
                <a:solidFill>
                  <a:schemeClr val="accent6">
                    <a:lumMod val="50000"/>
                  </a:schemeClr>
                </a:solidFill>
              </a:rPr>
              <a:t>pg</a:t>
            </a:r>
            <a:r>
              <a:rPr lang="en-SG" b="1" dirty="0">
                <a:solidFill>
                  <a:schemeClr val="accent6">
                    <a:lumMod val="50000"/>
                  </a:schemeClr>
                </a:solidFill>
              </a:rPr>
              <a:t> 576]</a:t>
            </a:r>
          </a:p>
        </p:txBody>
      </p:sp>
      <p:sp>
        <p:nvSpPr>
          <p:cNvPr id="18" name="TextBox 17">
            <a:extLst>
              <a:ext uri="{FF2B5EF4-FFF2-40B4-BE49-F238E27FC236}">
                <a16:creationId xmlns:a16="http://schemas.microsoft.com/office/drawing/2014/main" id="{F814B950-12F5-43B2-B121-C302FB1A40E5}"/>
              </a:ext>
            </a:extLst>
          </p:cNvPr>
          <p:cNvSpPr txBox="1"/>
          <p:nvPr/>
        </p:nvSpPr>
        <p:spPr>
          <a:xfrm>
            <a:off x="4304581" y="2624164"/>
            <a:ext cx="7328335" cy="923330"/>
          </a:xfrm>
          <a:prstGeom prst="rect">
            <a:avLst/>
          </a:prstGeom>
          <a:noFill/>
        </p:spPr>
        <p:txBody>
          <a:bodyPr wrap="square" rtlCol="0">
            <a:spAutoFit/>
          </a:bodyPr>
          <a:lstStyle/>
          <a:p>
            <a:r>
              <a:rPr lang="en-SG" b="1" dirty="0">
                <a:solidFill>
                  <a:schemeClr val="accent5">
                    <a:lumMod val="50000"/>
                  </a:schemeClr>
                </a:solidFill>
              </a:rPr>
              <a:t>As Joseph was about to lay his staff on the altar before the Holy of Holies, a white lily blossomed out of the top … I saw over him an appearance of light like the Holy Ghost. [Anne Emmerich, 1953, </a:t>
            </a:r>
            <a:r>
              <a:rPr lang="en-SG" b="1" dirty="0" err="1">
                <a:solidFill>
                  <a:schemeClr val="accent5">
                    <a:lumMod val="50000"/>
                  </a:schemeClr>
                </a:solidFill>
              </a:rPr>
              <a:t>pg</a:t>
            </a:r>
            <a:r>
              <a:rPr lang="en-SG" b="1" dirty="0">
                <a:solidFill>
                  <a:schemeClr val="accent5">
                    <a:lumMod val="50000"/>
                  </a:schemeClr>
                </a:solidFill>
              </a:rPr>
              <a:t> 83]</a:t>
            </a:r>
          </a:p>
        </p:txBody>
      </p:sp>
      <p:sp>
        <p:nvSpPr>
          <p:cNvPr id="20" name="TextBox 19">
            <a:extLst>
              <a:ext uri="{FF2B5EF4-FFF2-40B4-BE49-F238E27FC236}">
                <a16:creationId xmlns:a16="http://schemas.microsoft.com/office/drawing/2014/main" id="{751BF9E0-4308-47D6-A139-EB6AF2649EEF}"/>
              </a:ext>
            </a:extLst>
          </p:cNvPr>
          <p:cNvSpPr txBox="1"/>
          <p:nvPr/>
        </p:nvSpPr>
        <p:spPr>
          <a:xfrm>
            <a:off x="4304581" y="3833421"/>
            <a:ext cx="7328335" cy="1754326"/>
          </a:xfrm>
          <a:prstGeom prst="rect">
            <a:avLst/>
          </a:prstGeom>
          <a:noFill/>
        </p:spPr>
        <p:txBody>
          <a:bodyPr wrap="square" rtlCol="0">
            <a:spAutoFit/>
          </a:bodyPr>
          <a:lstStyle/>
          <a:p>
            <a:r>
              <a:rPr lang="en-SG" b="1" dirty="0">
                <a:solidFill>
                  <a:schemeClr val="accent1"/>
                </a:solidFill>
              </a:rPr>
              <a:t>Suddenly Joseph saw his branch begin to sprout and become bedecked with snow white blossoms. Everyone around him was soon staring at this miraculous sign … All present now saw a snow-white dove descend from Heaven and settle on the head of Joseph. It was now quite certain that of all the candidates, Joseph was the man of God’s choice. [C. </a:t>
            </a:r>
            <a:r>
              <a:rPr lang="en-SG" b="1" dirty="0" err="1">
                <a:solidFill>
                  <a:schemeClr val="accent1"/>
                </a:solidFill>
              </a:rPr>
              <a:t>Baij</a:t>
            </a:r>
            <a:r>
              <a:rPr lang="en-SG" b="1" dirty="0">
                <a:solidFill>
                  <a:schemeClr val="accent1"/>
                </a:solidFill>
              </a:rPr>
              <a:t>, 1977, </a:t>
            </a:r>
            <a:r>
              <a:rPr lang="en-SG" b="1" dirty="0" err="1">
                <a:solidFill>
                  <a:schemeClr val="accent1"/>
                </a:solidFill>
              </a:rPr>
              <a:t>pg</a:t>
            </a:r>
            <a:r>
              <a:rPr lang="en-SG" b="1" dirty="0">
                <a:solidFill>
                  <a:schemeClr val="accent1"/>
                </a:solidFill>
              </a:rPr>
              <a:t> 77]</a:t>
            </a:r>
          </a:p>
        </p:txBody>
      </p:sp>
      <p:sp>
        <p:nvSpPr>
          <p:cNvPr id="16" name="TextBox 15">
            <a:extLst>
              <a:ext uri="{FF2B5EF4-FFF2-40B4-BE49-F238E27FC236}">
                <a16:creationId xmlns:a16="http://schemas.microsoft.com/office/drawing/2014/main" id="{4ACF4FA1-5C6B-4025-BB56-9B405E18B1B7}"/>
              </a:ext>
            </a:extLst>
          </p:cNvPr>
          <p:cNvSpPr txBox="1"/>
          <p:nvPr/>
        </p:nvSpPr>
        <p:spPr>
          <a:xfrm>
            <a:off x="1944849" y="44814"/>
            <a:ext cx="8302337" cy="400110"/>
          </a:xfrm>
          <a:prstGeom prst="rect">
            <a:avLst/>
          </a:prstGeom>
          <a:noFill/>
        </p:spPr>
        <p:txBody>
          <a:bodyPr wrap="none" rtlCol="0">
            <a:spAutoFit/>
          </a:bodyPr>
          <a:lstStyle/>
          <a:p>
            <a:pPr algn="ctr"/>
            <a:r>
              <a:rPr lang="en-SG" sz="2000" b="1" dirty="0"/>
              <a:t>Saint Joseph, Spouse of the Mother of God; Chaste Guardian of the Virgin</a:t>
            </a:r>
          </a:p>
        </p:txBody>
      </p:sp>
    </p:spTree>
    <p:extLst>
      <p:ext uri="{BB962C8B-B14F-4D97-AF65-F5344CB8AC3E}">
        <p14:creationId xmlns:p14="http://schemas.microsoft.com/office/powerpoint/2010/main" val="1761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9D91421E-8BCE-4334-8CA0-77248B5F36FF}"/>
              </a:ext>
            </a:extLst>
          </p:cNvPr>
          <p:cNvSpPr txBox="1"/>
          <p:nvPr/>
        </p:nvSpPr>
        <p:spPr>
          <a:xfrm>
            <a:off x="2221065" y="5920561"/>
            <a:ext cx="7831504" cy="369332"/>
          </a:xfrm>
          <a:prstGeom prst="rect">
            <a:avLst/>
          </a:prstGeom>
          <a:noFill/>
        </p:spPr>
        <p:txBody>
          <a:bodyPr wrap="none" rtlCol="0">
            <a:spAutoFit/>
          </a:bodyPr>
          <a:lstStyle/>
          <a:p>
            <a:pPr algn="ctr"/>
            <a:r>
              <a:rPr lang="en-SG" b="1" dirty="0">
                <a:solidFill>
                  <a:schemeClr val="bg1"/>
                </a:solidFill>
              </a:rPr>
              <a:t>“Joseph is chaste and pure by virtue and not by age.” Venerable Fulton Sheen</a:t>
            </a:r>
            <a:endParaRPr lang="en-SG" b="1" i="1" dirty="0">
              <a:solidFill>
                <a:schemeClr val="bg1"/>
              </a:solidFill>
            </a:endParaRPr>
          </a:p>
        </p:txBody>
      </p:sp>
      <p:pic>
        <p:nvPicPr>
          <p:cNvPr id="4" name="Picture 3">
            <a:extLst>
              <a:ext uri="{FF2B5EF4-FFF2-40B4-BE49-F238E27FC236}">
                <a16:creationId xmlns:a16="http://schemas.microsoft.com/office/drawing/2014/main" id="{01FAE574-C707-4A06-AA10-3A200A39E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16" y="599083"/>
            <a:ext cx="2958861" cy="5167515"/>
          </a:xfrm>
          <a:prstGeom prst="rect">
            <a:avLst/>
          </a:prstGeom>
        </p:spPr>
      </p:pic>
      <p:sp>
        <p:nvSpPr>
          <p:cNvPr id="15" name="TextBox 14">
            <a:extLst>
              <a:ext uri="{FF2B5EF4-FFF2-40B4-BE49-F238E27FC236}">
                <a16:creationId xmlns:a16="http://schemas.microsoft.com/office/drawing/2014/main" id="{CEE38A8B-F92E-4946-A372-51BB161933DA}"/>
              </a:ext>
            </a:extLst>
          </p:cNvPr>
          <p:cNvSpPr txBox="1"/>
          <p:nvPr/>
        </p:nvSpPr>
        <p:spPr>
          <a:xfrm>
            <a:off x="4207325" y="953151"/>
            <a:ext cx="7501437" cy="646331"/>
          </a:xfrm>
          <a:prstGeom prst="rect">
            <a:avLst/>
          </a:prstGeom>
          <a:noFill/>
        </p:spPr>
        <p:txBody>
          <a:bodyPr wrap="square">
            <a:spAutoFit/>
          </a:bodyPr>
          <a:lstStyle/>
          <a:p>
            <a:r>
              <a:rPr lang="en-US" b="1" i="1" dirty="0">
                <a:solidFill>
                  <a:schemeClr val="accent3">
                    <a:lumMod val="50000"/>
                  </a:schemeClr>
                </a:solidFill>
                <a:effectLst/>
                <a:latin typeface="+mj-lt"/>
              </a:rPr>
              <a:t>A lily is a symbol of purity, so St. Joseph holds a lily to represent his holiness and his celibate marriage to the Blessed Virgin.</a:t>
            </a:r>
            <a:endParaRPr lang="en-SG" b="1" dirty="0">
              <a:solidFill>
                <a:schemeClr val="accent3">
                  <a:lumMod val="50000"/>
                </a:schemeClr>
              </a:solidFill>
              <a:latin typeface="+mj-lt"/>
            </a:endParaRPr>
          </a:p>
        </p:txBody>
      </p:sp>
      <p:sp>
        <p:nvSpPr>
          <p:cNvPr id="18" name="TextBox 17">
            <a:extLst>
              <a:ext uri="{FF2B5EF4-FFF2-40B4-BE49-F238E27FC236}">
                <a16:creationId xmlns:a16="http://schemas.microsoft.com/office/drawing/2014/main" id="{6D5F1A3A-07DB-406C-B1F1-D2F7415CEF4E}"/>
              </a:ext>
            </a:extLst>
          </p:cNvPr>
          <p:cNvSpPr txBox="1"/>
          <p:nvPr/>
        </p:nvSpPr>
        <p:spPr>
          <a:xfrm>
            <a:off x="4198937" y="1909999"/>
            <a:ext cx="7501436" cy="1754326"/>
          </a:xfrm>
          <a:prstGeom prst="rect">
            <a:avLst/>
          </a:prstGeom>
          <a:noFill/>
        </p:spPr>
        <p:txBody>
          <a:bodyPr wrap="square">
            <a:spAutoFit/>
          </a:bodyPr>
          <a:lstStyle/>
          <a:p>
            <a:pPr algn="l" fontAlgn="base"/>
            <a:r>
              <a:rPr lang="en-US" b="1" i="0" dirty="0">
                <a:solidFill>
                  <a:srgbClr val="151515"/>
                </a:solidFill>
                <a:effectLst/>
              </a:rPr>
              <a:t>Three White Flowers or Lilies</a:t>
            </a:r>
            <a:endParaRPr lang="en-US" b="0" i="0" dirty="0">
              <a:solidFill>
                <a:srgbClr val="151515"/>
              </a:solidFill>
              <a:effectLst/>
            </a:endParaRPr>
          </a:p>
          <a:p>
            <a:pPr algn="l" fontAlgn="base"/>
            <a:r>
              <a:rPr lang="en-US" b="0" i="0" dirty="0">
                <a:solidFill>
                  <a:schemeClr val="accent1">
                    <a:lumMod val="75000"/>
                  </a:schemeClr>
                </a:solidFill>
                <a:effectLst/>
              </a:rPr>
              <a:t>Joseph was virtuous, pure and obedient to God. He had the difficult large task of caring for and protecting the Holy Family, and he did so always listening </a:t>
            </a:r>
            <a:r>
              <a:rPr lang="en-US" dirty="0">
                <a:solidFill>
                  <a:schemeClr val="accent1">
                    <a:lumMod val="75000"/>
                  </a:schemeClr>
                </a:solidFill>
              </a:rPr>
              <a:t>to</a:t>
            </a:r>
            <a:r>
              <a:rPr lang="en-US" b="0" i="0" dirty="0">
                <a:solidFill>
                  <a:schemeClr val="accent1">
                    <a:lumMod val="75000"/>
                  </a:schemeClr>
                </a:solidFill>
                <a:effectLst/>
              </a:rPr>
              <a:t> the voice of God. He also remained chaste while loving and caring for his wife, Mary ever virgin. Even though they were married they remained celibate, “he had no relations with her”</a:t>
            </a:r>
          </a:p>
        </p:txBody>
      </p:sp>
      <p:sp>
        <p:nvSpPr>
          <p:cNvPr id="20" name="TextBox 19">
            <a:extLst>
              <a:ext uri="{FF2B5EF4-FFF2-40B4-BE49-F238E27FC236}">
                <a16:creationId xmlns:a16="http://schemas.microsoft.com/office/drawing/2014/main" id="{83BA2537-591E-4764-9C04-8104F835FED8}"/>
              </a:ext>
            </a:extLst>
          </p:cNvPr>
          <p:cNvSpPr txBox="1"/>
          <p:nvPr/>
        </p:nvSpPr>
        <p:spPr>
          <a:xfrm>
            <a:off x="4250669" y="3874423"/>
            <a:ext cx="7501436" cy="1754326"/>
          </a:xfrm>
          <a:prstGeom prst="rect">
            <a:avLst/>
          </a:prstGeom>
          <a:noFill/>
        </p:spPr>
        <p:txBody>
          <a:bodyPr wrap="square">
            <a:spAutoFit/>
          </a:bodyPr>
          <a:lstStyle/>
          <a:p>
            <a:pPr algn="l" fontAlgn="base"/>
            <a:r>
              <a:rPr lang="en-US" b="1" i="0" dirty="0">
                <a:solidFill>
                  <a:schemeClr val="accent5">
                    <a:lumMod val="50000"/>
                  </a:schemeClr>
                </a:solidFill>
                <a:effectLst/>
              </a:rPr>
              <a:t>“Both Mary and Joseph had made a vow to remain virgins all the days of their lives; </a:t>
            </a:r>
            <a:r>
              <a:rPr lang="en-US" b="1" dirty="0">
                <a:solidFill>
                  <a:schemeClr val="accent5">
                    <a:lumMod val="50000"/>
                  </a:schemeClr>
                </a:solidFill>
              </a:rPr>
              <a:t>And God wished them to be united in the bonds of marriage, not because they repented of the vow already made, but to be confirmed in it and to encourage each other to continue in this holy relation.”</a:t>
            </a:r>
          </a:p>
          <a:p>
            <a:pPr algn="l" fontAlgn="base"/>
            <a:endParaRPr lang="en-US" b="1" dirty="0">
              <a:solidFill>
                <a:schemeClr val="accent5">
                  <a:lumMod val="50000"/>
                </a:schemeClr>
              </a:solidFill>
            </a:endParaRPr>
          </a:p>
          <a:p>
            <a:pPr algn="r" fontAlgn="base"/>
            <a:r>
              <a:rPr lang="en-US" b="1" i="0" dirty="0">
                <a:solidFill>
                  <a:schemeClr val="accent5">
                    <a:lumMod val="50000"/>
                  </a:schemeClr>
                </a:solidFill>
                <a:effectLst/>
              </a:rPr>
              <a:t>Saint Francis </a:t>
            </a:r>
            <a:r>
              <a:rPr lang="en-US" b="1" dirty="0">
                <a:solidFill>
                  <a:schemeClr val="accent5">
                    <a:lumMod val="50000"/>
                  </a:schemeClr>
                </a:solidFill>
              </a:rPr>
              <a:t>de Sales</a:t>
            </a:r>
            <a:endParaRPr lang="en-US" b="0" i="0" dirty="0">
              <a:solidFill>
                <a:schemeClr val="accent5">
                  <a:lumMod val="50000"/>
                </a:schemeClr>
              </a:solidFill>
              <a:effectLst/>
            </a:endParaRPr>
          </a:p>
        </p:txBody>
      </p:sp>
    </p:spTree>
    <p:extLst>
      <p:ext uri="{BB962C8B-B14F-4D97-AF65-F5344CB8AC3E}">
        <p14:creationId xmlns:p14="http://schemas.microsoft.com/office/powerpoint/2010/main" val="293137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 Media 1" title="MercyMe - Joseph's Lullaby">
            <a:hlinkClick r:id="" action="ppaction://media"/>
            <a:extLst>
              <a:ext uri="{FF2B5EF4-FFF2-40B4-BE49-F238E27FC236}">
                <a16:creationId xmlns:a16="http://schemas.microsoft.com/office/drawing/2014/main" id="{C00FD3AB-E664-408C-82DD-FC2BE8370311}"/>
              </a:ext>
            </a:extLst>
          </p:cNvPr>
          <p:cNvPicPr>
            <a:picLocks noRot="1" noChangeAspect="1"/>
          </p:cNvPicPr>
          <p:nvPr>
            <a:videoFile r:link="rId1"/>
          </p:nvPr>
        </p:nvPicPr>
        <p:blipFill>
          <a:blip r:embed="rId4"/>
          <a:stretch>
            <a:fillRect/>
          </a:stretch>
        </p:blipFill>
        <p:spPr>
          <a:xfrm>
            <a:off x="2719709" y="1035178"/>
            <a:ext cx="6094562" cy="4570922"/>
          </a:xfrm>
          <a:prstGeom prst="rect">
            <a:avLst/>
          </a:prstGeom>
        </p:spPr>
      </p:pic>
      <p:pic>
        <p:nvPicPr>
          <p:cNvPr id="7" name="Picture 6">
            <a:extLst>
              <a:ext uri="{FF2B5EF4-FFF2-40B4-BE49-F238E27FC236}">
                <a16:creationId xmlns:a16="http://schemas.microsoft.com/office/drawing/2014/main" id="{C89C63BA-48E2-49D0-9237-D6FD5C37D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976" y="2479978"/>
            <a:ext cx="2847065" cy="1898043"/>
          </a:xfrm>
          <a:prstGeom prst="rect">
            <a:avLst/>
          </a:prstGeom>
        </p:spPr>
      </p:pic>
      <p:pic>
        <p:nvPicPr>
          <p:cNvPr id="10" name="Picture 9">
            <a:extLst>
              <a:ext uri="{FF2B5EF4-FFF2-40B4-BE49-F238E27FC236}">
                <a16:creationId xmlns:a16="http://schemas.microsoft.com/office/drawing/2014/main" id="{A5BBA2D0-DB66-49EB-9EA7-A1CF2D404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55" y="1411530"/>
            <a:ext cx="2140436" cy="3806725"/>
          </a:xfrm>
          <a:prstGeom prst="rect">
            <a:avLst/>
          </a:prstGeom>
        </p:spPr>
      </p:pic>
      <p:sp>
        <p:nvSpPr>
          <p:cNvPr id="22" name="TextBox 21">
            <a:extLst>
              <a:ext uri="{FF2B5EF4-FFF2-40B4-BE49-F238E27FC236}">
                <a16:creationId xmlns:a16="http://schemas.microsoft.com/office/drawing/2014/main" id="{DAC8A4F9-ACDB-4082-9954-2D79C5817E14}"/>
              </a:ext>
            </a:extLst>
          </p:cNvPr>
          <p:cNvSpPr txBox="1"/>
          <p:nvPr/>
        </p:nvSpPr>
        <p:spPr>
          <a:xfrm>
            <a:off x="2729541" y="5755709"/>
            <a:ext cx="6094562" cy="383375"/>
          </a:xfrm>
          <a:prstGeom prst="rect">
            <a:avLst/>
          </a:prstGeom>
          <a:noFill/>
        </p:spPr>
        <p:txBody>
          <a:bodyPr wrap="square">
            <a:spAutoFit/>
          </a:bodyPr>
          <a:lstStyle/>
          <a:p>
            <a:pPr algn="ctr">
              <a:lnSpc>
                <a:spcPct val="115000"/>
              </a:lnSpc>
              <a:spcAft>
                <a:spcPts val="2250"/>
              </a:spcAft>
            </a:pPr>
            <a:r>
              <a:rPr lang="en-SG" sz="1800" b="1" dirty="0">
                <a:solidFill>
                  <a:schemeClr val="accent1"/>
                </a:solidFill>
                <a:effectLst/>
                <a:ea typeface="Times New Roman" panose="02020603050405020304" pitchFamily="18" charset="0"/>
              </a:rPr>
              <a:t>JOSEPH’S LULLABY</a:t>
            </a:r>
            <a:endParaRPr lang="en-SG" sz="2400" b="1" dirty="0">
              <a:solidFill>
                <a:schemeClr val="accent1"/>
              </a:solidFill>
              <a:effectLst/>
              <a:ea typeface="Times New Roman" panose="02020603050405020304" pitchFamily="18" charset="0"/>
            </a:endParaRPr>
          </a:p>
        </p:txBody>
      </p:sp>
    </p:spTree>
    <p:extLst>
      <p:ext uri="{BB962C8B-B14F-4D97-AF65-F5344CB8AC3E}">
        <p14:creationId xmlns:p14="http://schemas.microsoft.com/office/powerpoint/2010/main" val="8257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82E12912-AEC7-4166-B62C-39AD68EE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70" y="595526"/>
            <a:ext cx="3260776" cy="5224364"/>
          </a:xfrm>
          <a:prstGeom prst="rect">
            <a:avLst/>
          </a:prstGeom>
        </p:spPr>
      </p:pic>
      <p:sp>
        <p:nvSpPr>
          <p:cNvPr id="5" name="TextBox 4">
            <a:extLst>
              <a:ext uri="{FF2B5EF4-FFF2-40B4-BE49-F238E27FC236}">
                <a16:creationId xmlns:a16="http://schemas.microsoft.com/office/drawing/2014/main" id="{58F694F5-32FE-458F-BD11-962DDB9F6F3C}"/>
              </a:ext>
            </a:extLst>
          </p:cNvPr>
          <p:cNvSpPr txBox="1"/>
          <p:nvPr/>
        </p:nvSpPr>
        <p:spPr>
          <a:xfrm>
            <a:off x="4146129" y="568107"/>
            <a:ext cx="3502325" cy="5355312"/>
          </a:xfrm>
          <a:prstGeom prst="rect">
            <a:avLst/>
          </a:prstGeom>
          <a:noFill/>
        </p:spPr>
        <p:txBody>
          <a:bodyPr wrap="square" rtlCol="0">
            <a:spAutoFit/>
          </a:bodyPr>
          <a:lstStyle/>
          <a:p>
            <a:r>
              <a:rPr lang="en-SG" b="1" dirty="0">
                <a:solidFill>
                  <a:schemeClr val="accent6">
                    <a:lumMod val="50000"/>
                  </a:schemeClr>
                </a:solidFill>
              </a:rPr>
              <a:t>The espousals between Joseph and Mary are an episode of great importance. </a:t>
            </a:r>
            <a:r>
              <a:rPr lang="en-SG" b="1" dirty="0">
                <a:solidFill>
                  <a:schemeClr val="accent6">
                    <a:lumMod val="50000"/>
                  </a:schemeClr>
                </a:solidFill>
                <a:highlight>
                  <a:srgbClr val="00FF00"/>
                </a:highlight>
              </a:rPr>
              <a:t>Joseph was of the royal line of David and by virtue of his marriage to Mary, would confer on the Son of the Virgin – on God’s Son – the legal title of “Son of David”, thus fulfilling the prophecies. </a:t>
            </a:r>
            <a:r>
              <a:rPr lang="en-SG" b="1" dirty="0">
                <a:solidFill>
                  <a:schemeClr val="accent6">
                    <a:lumMod val="50000"/>
                  </a:schemeClr>
                </a:solidFill>
              </a:rPr>
              <a:t>The espousals of Joseph and Mary are, because of this, a human event, but determinant in the history of humanity’s salvation, in the realisation of the promises of God; because of this, it also has a supernatural connotation, which the two protagonists accept with humility and trust.</a:t>
            </a:r>
          </a:p>
          <a:p>
            <a:pPr algn="r"/>
            <a:r>
              <a:rPr lang="en-SG" b="1" dirty="0">
                <a:solidFill>
                  <a:schemeClr val="accent6">
                    <a:lumMod val="50000"/>
                  </a:schemeClr>
                </a:solidFill>
              </a:rPr>
              <a:t>Benedict XVI, 2010</a:t>
            </a:r>
          </a:p>
        </p:txBody>
      </p:sp>
      <p:pic>
        <p:nvPicPr>
          <p:cNvPr id="11" name="Picture 10">
            <a:extLst>
              <a:ext uri="{FF2B5EF4-FFF2-40B4-BE49-F238E27FC236}">
                <a16:creationId xmlns:a16="http://schemas.microsoft.com/office/drawing/2014/main" id="{980E1831-4003-40A2-AB68-C1169270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037" y="602425"/>
            <a:ext cx="3836229" cy="5175624"/>
          </a:xfrm>
          <a:prstGeom prst="rect">
            <a:avLst/>
          </a:prstGeom>
        </p:spPr>
      </p:pic>
      <p:sp>
        <p:nvSpPr>
          <p:cNvPr id="14" name="TextBox 13">
            <a:extLst>
              <a:ext uri="{FF2B5EF4-FFF2-40B4-BE49-F238E27FC236}">
                <a16:creationId xmlns:a16="http://schemas.microsoft.com/office/drawing/2014/main" id="{5AC2C9C7-AA37-400D-A715-B49CC6549F36}"/>
              </a:ext>
            </a:extLst>
          </p:cNvPr>
          <p:cNvSpPr txBox="1"/>
          <p:nvPr/>
        </p:nvSpPr>
        <p:spPr>
          <a:xfrm>
            <a:off x="1944849" y="44814"/>
            <a:ext cx="8302337" cy="400110"/>
          </a:xfrm>
          <a:prstGeom prst="rect">
            <a:avLst/>
          </a:prstGeom>
          <a:noFill/>
        </p:spPr>
        <p:txBody>
          <a:bodyPr wrap="none" rtlCol="0">
            <a:spAutoFit/>
          </a:bodyPr>
          <a:lstStyle/>
          <a:p>
            <a:pPr algn="ctr"/>
            <a:r>
              <a:rPr lang="en-SG" sz="2000" b="1" dirty="0"/>
              <a:t>Saint Joseph, Spouse of the Mother of God; Chaste Guardian of the Virgin</a:t>
            </a:r>
          </a:p>
        </p:txBody>
      </p:sp>
    </p:spTree>
    <p:extLst>
      <p:ext uri="{BB962C8B-B14F-4D97-AF65-F5344CB8AC3E}">
        <p14:creationId xmlns:p14="http://schemas.microsoft.com/office/powerpoint/2010/main" val="399328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1844466" y="5910044"/>
            <a:ext cx="8498048" cy="400110"/>
          </a:xfrm>
          <a:prstGeom prst="rect">
            <a:avLst/>
          </a:prstGeom>
          <a:noFill/>
        </p:spPr>
        <p:txBody>
          <a:bodyPr wrap="square">
            <a:spAutoFit/>
          </a:bodyPr>
          <a:lstStyle/>
          <a:p>
            <a:pPr algn="ctr"/>
            <a:r>
              <a:rPr lang="en-SG" sz="2000" b="1" dirty="0">
                <a:solidFill>
                  <a:schemeClr val="accent1"/>
                </a:solidFill>
                <a:latin typeface="+mj-lt"/>
              </a:rPr>
              <a:t>How old was Joseph when he married Mary?</a:t>
            </a:r>
          </a:p>
        </p:txBody>
      </p:sp>
      <p:pic>
        <p:nvPicPr>
          <p:cNvPr id="3" name="Picture 2">
            <a:extLst>
              <a:ext uri="{FF2B5EF4-FFF2-40B4-BE49-F238E27FC236}">
                <a16:creationId xmlns:a16="http://schemas.microsoft.com/office/drawing/2014/main" id="{68A470B1-16AA-49BF-A76A-A016352DE8C2}"/>
              </a:ext>
            </a:extLst>
          </p:cNvPr>
          <p:cNvPicPr>
            <a:picLocks noChangeAspect="1"/>
          </p:cNvPicPr>
          <p:nvPr/>
        </p:nvPicPr>
        <p:blipFill>
          <a:blip r:embed="rId3"/>
          <a:stretch>
            <a:fillRect/>
          </a:stretch>
        </p:blipFill>
        <p:spPr>
          <a:xfrm>
            <a:off x="3803076" y="1566366"/>
            <a:ext cx="7862463" cy="3293139"/>
          </a:xfrm>
          <a:prstGeom prst="rect">
            <a:avLst/>
          </a:prstGeom>
        </p:spPr>
      </p:pic>
      <p:pic>
        <p:nvPicPr>
          <p:cNvPr id="18" name="Picture 17">
            <a:extLst>
              <a:ext uri="{FF2B5EF4-FFF2-40B4-BE49-F238E27FC236}">
                <a16:creationId xmlns:a16="http://schemas.microsoft.com/office/drawing/2014/main" id="{0CB6F8E1-5FF5-4FF8-8814-BBE53FE4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3" y="600754"/>
            <a:ext cx="3260776" cy="5224364"/>
          </a:xfrm>
          <a:prstGeom prst="rect">
            <a:avLst/>
          </a:prstGeom>
        </p:spPr>
      </p:pic>
      <p:sp>
        <p:nvSpPr>
          <p:cNvPr id="2" name="TextBox 1">
            <a:extLst>
              <a:ext uri="{FF2B5EF4-FFF2-40B4-BE49-F238E27FC236}">
                <a16:creationId xmlns:a16="http://schemas.microsoft.com/office/drawing/2014/main" id="{40248762-06FE-47F3-B7A6-63A96DE32AC5}"/>
              </a:ext>
            </a:extLst>
          </p:cNvPr>
          <p:cNvSpPr txBox="1"/>
          <p:nvPr/>
        </p:nvSpPr>
        <p:spPr>
          <a:xfrm>
            <a:off x="9137026" y="4968935"/>
            <a:ext cx="2528513" cy="738664"/>
          </a:xfrm>
          <a:prstGeom prst="rect">
            <a:avLst/>
          </a:prstGeom>
          <a:noFill/>
        </p:spPr>
        <p:txBody>
          <a:bodyPr wrap="none" rtlCol="0">
            <a:spAutoFit/>
          </a:bodyPr>
          <a:lstStyle/>
          <a:p>
            <a:pPr algn="r"/>
            <a:r>
              <a:rPr lang="en-SG" sz="1400" b="1" dirty="0"/>
              <a:t>Hidden King of the Jews</a:t>
            </a:r>
          </a:p>
          <a:p>
            <a:pPr algn="r"/>
            <a:r>
              <a:rPr lang="en-SG" sz="1400" b="1" dirty="0"/>
              <a:t>The Jewish Roots of St Joseph</a:t>
            </a:r>
          </a:p>
          <a:p>
            <a:pPr algn="r"/>
            <a:r>
              <a:rPr lang="en-SG" sz="1400" b="1" dirty="0"/>
              <a:t>Dr Brant </a:t>
            </a:r>
            <a:r>
              <a:rPr lang="en-SG" sz="1400" b="1" dirty="0" err="1"/>
              <a:t>Pitre</a:t>
            </a:r>
            <a:endParaRPr lang="en-SG" sz="1400" b="1" dirty="0"/>
          </a:p>
        </p:txBody>
      </p:sp>
    </p:spTree>
    <p:extLst>
      <p:ext uri="{BB962C8B-B14F-4D97-AF65-F5344CB8AC3E}">
        <p14:creationId xmlns:p14="http://schemas.microsoft.com/office/powerpoint/2010/main" val="358794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C0394859-5A55-4970-BB91-F78F0BE7AF69}"/>
              </a:ext>
            </a:extLst>
          </p:cNvPr>
          <p:cNvSpPr txBox="1"/>
          <p:nvPr/>
        </p:nvSpPr>
        <p:spPr>
          <a:xfrm>
            <a:off x="3977215" y="622846"/>
            <a:ext cx="7766051" cy="5401607"/>
          </a:xfrm>
          <a:prstGeom prst="rect">
            <a:avLst/>
          </a:prstGeom>
          <a:noFill/>
        </p:spPr>
        <p:txBody>
          <a:bodyPr wrap="square" rtlCol="0">
            <a:spAutoFit/>
          </a:bodyPr>
          <a:lstStyle/>
          <a:p>
            <a:pPr algn="just">
              <a:lnSpc>
                <a:spcPct val="150000"/>
              </a:lnSpc>
            </a:pPr>
            <a:r>
              <a:rPr lang="en-SG" b="1" dirty="0">
                <a:solidFill>
                  <a:schemeClr val="accent5">
                    <a:lumMod val="50000"/>
                  </a:schemeClr>
                </a:solidFill>
              </a:rPr>
              <a:t>God the Father is a virgin who generates the Son in all His goodness. God the Son is a virgin who existed in Heaven without a mother; God the Holy Spirit is a virgin, who proceeds gloriously from the Father and the Son. As the Heavenly Trinity is the first and altogether virgin, so is the second Trinity, on earth. The Earthly Trinity of Jesus, Mary and Joseph mirror the Heavenly Trinity of the Father, Son and Holy Spirit – Jesus (God the Son) connecting the two Trinities. If Jesus is a virgin, and Mary is a virgin, why couldn’t Joseph, who would complete this virginal Trinity, be one as they are?</a:t>
            </a:r>
          </a:p>
          <a:p>
            <a:pPr algn="just">
              <a:lnSpc>
                <a:spcPct val="150000"/>
              </a:lnSpc>
            </a:pPr>
            <a:endParaRPr lang="en-SG" b="1" dirty="0">
              <a:solidFill>
                <a:schemeClr val="accent6">
                  <a:lumMod val="50000"/>
                </a:schemeClr>
              </a:solidFill>
            </a:endParaRPr>
          </a:p>
          <a:p>
            <a:pPr algn="just">
              <a:lnSpc>
                <a:spcPct val="150000"/>
              </a:lnSpc>
            </a:pPr>
            <a:r>
              <a:rPr lang="en-SG" b="1" dirty="0">
                <a:solidFill>
                  <a:schemeClr val="accent1"/>
                </a:solidFill>
              </a:rPr>
              <a:t>“It is perfectly in accordance with the faith and spirit of the Church, to honour as a virgin not only the Mother of God, but likewise Joseph.”</a:t>
            </a:r>
          </a:p>
          <a:p>
            <a:pPr algn="r">
              <a:lnSpc>
                <a:spcPct val="150000"/>
              </a:lnSpc>
            </a:pPr>
            <a:r>
              <a:rPr lang="en-SG" b="1" dirty="0">
                <a:solidFill>
                  <a:schemeClr val="accent1"/>
                </a:solidFill>
              </a:rPr>
              <a:t>Saint Peter Damian</a:t>
            </a:r>
          </a:p>
          <a:p>
            <a:pPr algn="just">
              <a:lnSpc>
                <a:spcPct val="150000"/>
              </a:lnSpc>
            </a:pPr>
            <a:endParaRPr lang="en-SG" sz="1600" b="1" dirty="0"/>
          </a:p>
        </p:txBody>
      </p:sp>
      <p:sp>
        <p:nvSpPr>
          <p:cNvPr id="16" name="TextBox 15">
            <a:extLst>
              <a:ext uri="{FF2B5EF4-FFF2-40B4-BE49-F238E27FC236}">
                <a16:creationId xmlns:a16="http://schemas.microsoft.com/office/drawing/2014/main" id="{985EE160-16FD-4F14-918F-21EC5752682A}"/>
              </a:ext>
            </a:extLst>
          </p:cNvPr>
          <p:cNvSpPr txBox="1"/>
          <p:nvPr/>
        </p:nvSpPr>
        <p:spPr>
          <a:xfrm>
            <a:off x="822121" y="5920561"/>
            <a:ext cx="7587975" cy="369332"/>
          </a:xfrm>
          <a:prstGeom prst="rect">
            <a:avLst/>
          </a:prstGeom>
          <a:noFill/>
        </p:spPr>
        <p:txBody>
          <a:bodyPr wrap="none" rtlCol="0">
            <a:spAutoFit/>
          </a:bodyPr>
          <a:lstStyle/>
          <a:p>
            <a:r>
              <a:rPr lang="en-SG" b="1" dirty="0">
                <a:solidFill>
                  <a:schemeClr val="bg1"/>
                </a:solidFill>
              </a:rPr>
              <a:t>Joseph Most Chaste and Virginal Spouse of the Mother of God, </a:t>
            </a:r>
            <a:r>
              <a:rPr lang="en-SG" b="1" i="1" dirty="0">
                <a:solidFill>
                  <a:schemeClr val="bg1"/>
                </a:solidFill>
              </a:rPr>
              <a:t>pray for us.</a:t>
            </a:r>
          </a:p>
        </p:txBody>
      </p:sp>
      <p:pic>
        <p:nvPicPr>
          <p:cNvPr id="17" name="Picture 16">
            <a:extLst>
              <a:ext uri="{FF2B5EF4-FFF2-40B4-BE49-F238E27FC236}">
                <a16:creationId xmlns:a16="http://schemas.microsoft.com/office/drawing/2014/main" id="{5BB93A39-020F-4106-8812-4FB2010F1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26" y="601452"/>
            <a:ext cx="3145287" cy="5242145"/>
          </a:xfrm>
          <a:prstGeom prst="rect">
            <a:avLst/>
          </a:prstGeom>
        </p:spPr>
      </p:pic>
      <p:sp>
        <p:nvSpPr>
          <p:cNvPr id="18" name="TextBox 17">
            <a:extLst>
              <a:ext uri="{FF2B5EF4-FFF2-40B4-BE49-F238E27FC236}">
                <a16:creationId xmlns:a16="http://schemas.microsoft.com/office/drawing/2014/main" id="{CBB5F4CC-E8D4-4C49-9FCA-10A1544E0EE4}"/>
              </a:ext>
            </a:extLst>
          </p:cNvPr>
          <p:cNvSpPr txBox="1"/>
          <p:nvPr/>
        </p:nvSpPr>
        <p:spPr>
          <a:xfrm flipH="1">
            <a:off x="3633419" y="57882"/>
            <a:ext cx="4920142" cy="400110"/>
          </a:xfrm>
          <a:prstGeom prst="rect">
            <a:avLst/>
          </a:prstGeom>
          <a:noFill/>
        </p:spPr>
        <p:txBody>
          <a:bodyPr wrap="square" rtlCol="0">
            <a:spAutoFit/>
          </a:bodyPr>
          <a:lstStyle/>
          <a:p>
            <a:pPr algn="ctr"/>
            <a:r>
              <a:rPr lang="en-SG" sz="2000" b="1" dirty="0"/>
              <a:t>Virginal Trinity</a:t>
            </a:r>
          </a:p>
        </p:txBody>
      </p:sp>
    </p:spTree>
    <p:extLst>
      <p:ext uri="{BB962C8B-B14F-4D97-AF65-F5344CB8AC3E}">
        <p14:creationId xmlns:p14="http://schemas.microsoft.com/office/powerpoint/2010/main" val="411411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FC7D8BFE-5B72-432E-AB54-07263AB3CCD0}"/>
              </a:ext>
            </a:extLst>
          </p:cNvPr>
          <p:cNvPicPr>
            <a:picLocks noChangeAspect="1"/>
          </p:cNvPicPr>
          <p:nvPr/>
        </p:nvPicPr>
        <p:blipFill rotWithShape="1">
          <a:blip r:embed="rId3">
            <a:extLst>
              <a:ext uri="{28A0092B-C50C-407E-A947-70E740481C1C}">
                <a14:useLocalDpi xmlns:a14="http://schemas.microsoft.com/office/drawing/2010/main" val="0"/>
              </a:ext>
            </a:extLst>
          </a:blip>
          <a:srcRect b="9499"/>
          <a:stretch/>
        </p:blipFill>
        <p:spPr>
          <a:xfrm>
            <a:off x="458119" y="834097"/>
            <a:ext cx="4050817" cy="4985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4A8AA07D-E768-4078-8369-383CA47B1756}"/>
              </a:ext>
            </a:extLst>
          </p:cNvPr>
          <p:cNvSpPr txBox="1"/>
          <p:nvPr/>
        </p:nvSpPr>
        <p:spPr>
          <a:xfrm>
            <a:off x="486738" y="4978866"/>
            <a:ext cx="4094940" cy="646331"/>
          </a:xfrm>
          <a:prstGeom prst="rect">
            <a:avLst/>
          </a:prstGeom>
          <a:noFill/>
        </p:spPr>
        <p:txBody>
          <a:bodyPr wrap="square">
            <a:spAutoFit/>
          </a:bodyPr>
          <a:lstStyle/>
          <a:p>
            <a:r>
              <a:rPr lang="en-SG" b="1" i="1" dirty="0">
                <a:solidFill>
                  <a:schemeClr val="bg1"/>
                </a:solidFill>
                <a:latin typeface="+mj-lt"/>
              </a:rPr>
              <a:t>“The man and his wife were both naked yet they felt no shame.” </a:t>
            </a:r>
            <a:r>
              <a:rPr lang="en-SG" b="1" dirty="0">
                <a:solidFill>
                  <a:schemeClr val="bg1"/>
                </a:solidFill>
                <a:latin typeface="+mj-lt"/>
              </a:rPr>
              <a:t>Genesis 2:25</a:t>
            </a:r>
          </a:p>
        </p:txBody>
      </p:sp>
      <p:pic>
        <p:nvPicPr>
          <p:cNvPr id="12" name="Picture 11">
            <a:extLst>
              <a:ext uri="{FF2B5EF4-FFF2-40B4-BE49-F238E27FC236}">
                <a16:creationId xmlns:a16="http://schemas.microsoft.com/office/drawing/2014/main" id="{FA655AE6-62D8-4E30-AB8E-C484D111D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220" y="595526"/>
            <a:ext cx="4094940" cy="522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1495B6C-635F-425C-BA88-E97AFBF8E23A}"/>
              </a:ext>
            </a:extLst>
          </p:cNvPr>
          <p:cNvSpPr txBox="1"/>
          <p:nvPr/>
        </p:nvSpPr>
        <p:spPr>
          <a:xfrm>
            <a:off x="4832059" y="4372826"/>
            <a:ext cx="2550254" cy="1477328"/>
          </a:xfrm>
          <a:prstGeom prst="rect">
            <a:avLst/>
          </a:prstGeom>
          <a:noFill/>
        </p:spPr>
        <p:txBody>
          <a:bodyPr wrap="square" rtlCol="0">
            <a:spAutoFit/>
          </a:bodyPr>
          <a:lstStyle/>
          <a:p>
            <a:r>
              <a:rPr lang="en-SG" b="1" dirty="0"/>
              <a:t>This is the </a:t>
            </a:r>
            <a:r>
              <a:rPr lang="en-SG" b="1" dirty="0">
                <a:effectLst>
                  <a:outerShdw blurRad="38100" dist="38100" dir="2700000" algn="tl">
                    <a:srgbClr val="000000">
                      <a:alpha val="43137"/>
                    </a:srgbClr>
                  </a:outerShdw>
                </a:effectLst>
              </a:rPr>
              <a:t>measure of love</a:t>
            </a:r>
            <a:r>
              <a:rPr lang="en-SG" b="1" dirty="0"/>
              <a:t>; the amount of responsibility one takes for the beloved. </a:t>
            </a:r>
          </a:p>
          <a:p>
            <a:pPr algn="r"/>
            <a:r>
              <a:rPr lang="en-SG" b="1" dirty="0"/>
              <a:t>St John Paul II</a:t>
            </a:r>
          </a:p>
        </p:txBody>
      </p:sp>
      <p:sp>
        <p:nvSpPr>
          <p:cNvPr id="14" name="TextBox 13">
            <a:extLst>
              <a:ext uri="{FF2B5EF4-FFF2-40B4-BE49-F238E27FC236}">
                <a16:creationId xmlns:a16="http://schemas.microsoft.com/office/drawing/2014/main" id="{FE529055-F102-4FC9-B2E9-197F61AEC84E}"/>
              </a:ext>
            </a:extLst>
          </p:cNvPr>
          <p:cNvSpPr txBox="1"/>
          <p:nvPr/>
        </p:nvSpPr>
        <p:spPr>
          <a:xfrm>
            <a:off x="2306952" y="5920561"/>
            <a:ext cx="7726860" cy="400110"/>
          </a:xfrm>
          <a:prstGeom prst="rect">
            <a:avLst/>
          </a:prstGeom>
          <a:noFill/>
        </p:spPr>
        <p:txBody>
          <a:bodyPr wrap="none" rtlCol="0">
            <a:spAutoFit/>
          </a:bodyPr>
          <a:lstStyle/>
          <a:p>
            <a:pPr algn="ctr"/>
            <a:r>
              <a:rPr lang="en-SG" sz="2000" b="1" dirty="0">
                <a:solidFill>
                  <a:schemeClr val="accent1"/>
                </a:solidFill>
              </a:rPr>
              <a:t>Loving the other as another self; Loving the other more than yourself.</a:t>
            </a:r>
            <a:endParaRPr lang="en-SG" sz="2000" b="1" i="1" dirty="0">
              <a:solidFill>
                <a:schemeClr val="accent1"/>
              </a:solidFill>
            </a:endParaRPr>
          </a:p>
        </p:txBody>
      </p:sp>
      <p:sp>
        <p:nvSpPr>
          <p:cNvPr id="16" name="TextBox 15">
            <a:extLst>
              <a:ext uri="{FF2B5EF4-FFF2-40B4-BE49-F238E27FC236}">
                <a16:creationId xmlns:a16="http://schemas.microsoft.com/office/drawing/2014/main" id="{84179C2A-EE65-442F-AA82-82E4AFBA4DA5}"/>
              </a:ext>
            </a:extLst>
          </p:cNvPr>
          <p:cNvSpPr txBox="1"/>
          <p:nvPr/>
        </p:nvSpPr>
        <p:spPr>
          <a:xfrm>
            <a:off x="4659312" y="818216"/>
            <a:ext cx="2855351" cy="3323987"/>
          </a:xfrm>
          <a:prstGeom prst="rect">
            <a:avLst/>
          </a:prstGeom>
          <a:noFill/>
        </p:spPr>
        <p:txBody>
          <a:bodyPr wrap="square" rtlCol="0">
            <a:spAutoFit/>
          </a:bodyPr>
          <a:lstStyle/>
          <a:p>
            <a:r>
              <a:rPr lang="en-SG" b="1" dirty="0">
                <a:solidFill>
                  <a:schemeClr val="accent6">
                    <a:lumMod val="75000"/>
                  </a:schemeClr>
                </a:solidFill>
              </a:rPr>
              <a:t>Love trusts. It sets free. It does not try to control, possess and dominate everything.</a:t>
            </a:r>
          </a:p>
          <a:p>
            <a:pPr algn="r"/>
            <a:r>
              <a:rPr lang="en-SG" b="1" dirty="0">
                <a:solidFill>
                  <a:schemeClr val="accent6">
                    <a:lumMod val="75000"/>
                  </a:schemeClr>
                </a:solidFill>
              </a:rPr>
              <a:t>Pope Francis</a:t>
            </a:r>
          </a:p>
          <a:p>
            <a:pPr algn="r"/>
            <a:r>
              <a:rPr lang="en-SG" sz="1600" b="1" dirty="0" err="1">
                <a:solidFill>
                  <a:schemeClr val="accent6">
                    <a:lumMod val="75000"/>
                  </a:schemeClr>
                </a:solidFill>
              </a:rPr>
              <a:t>Amoris</a:t>
            </a:r>
            <a:r>
              <a:rPr lang="en-SG" sz="1600" b="1" dirty="0">
                <a:solidFill>
                  <a:schemeClr val="accent6">
                    <a:lumMod val="75000"/>
                  </a:schemeClr>
                </a:solidFill>
              </a:rPr>
              <a:t> Laetitia (No. 115)</a:t>
            </a:r>
          </a:p>
          <a:p>
            <a:pPr algn="r"/>
            <a:endParaRPr lang="en-SG" sz="1600" b="1" dirty="0">
              <a:solidFill>
                <a:schemeClr val="accent6">
                  <a:lumMod val="75000"/>
                </a:schemeClr>
              </a:solidFill>
            </a:endParaRPr>
          </a:p>
          <a:p>
            <a:pPr algn="r"/>
            <a:endParaRPr lang="en-SG" sz="1600" b="1" dirty="0">
              <a:solidFill>
                <a:schemeClr val="accent6">
                  <a:lumMod val="75000"/>
                </a:schemeClr>
              </a:solidFill>
            </a:endParaRPr>
          </a:p>
          <a:p>
            <a:pPr algn="ctr"/>
            <a:r>
              <a:rPr lang="en-SG" b="1" dirty="0">
                <a:solidFill>
                  <a:schemeClr val="accent1"/>
                </a:solidFill>
              </a:rPr>
              <a:t>Free, Total, Faithful &amp; Fruitful.</a:t>
            </a:r>
          </a:p>
          <a:p>
            <a:pPr algn="ctr"/>
            <a:r>
              <a:rPr lang="en-SG" b="1" dirty="0">
                <a:solidFill>
                  <a:schemeClr val="accent1"/>
                </a:solidFill>
              </a:rPr>
              <a:t>A person to love; </a:t>
            </a:r>
          </a:p>
          <a:p>
            <a:pPr algn="ctr"/>
            <a:r>
              <a:rPr lang="en-SG" b="1" dirty="0">
                <a:solidFill>
                  <a:schemeClr val="accent1"/>
                </a:solidFill>
              </a:rPr>
              <a:t>not an object of use.</a:t>
            </a:r>
          </a:p>
        </p:txBody>
      </p:sp>
      <p:sp>
        <p:nvSpPr>
          <p:cNvPr id="17" name="TextBox 16">
            <a:extLst>
              <a:ext uri="{FF2B5EF4-FFF2-40B4-BE49-F238E27FC236}">
                <a16:creationId xmlns:a16="http://schemas.microsoft.com/office/drawing/2014/main" id="{32101DDB-F48A-4172-8B69-EF98959F8364}"/>
              </a:ext>
            </a:extLst>
          </p:cNvPr>
          <p:cNvSpPr txBox="1"/>
          <p:nvPr/>
        </p:nvSpPr>
        <p:spPr>
          <a:xfrm>
            <a:off x="1944849" y="44814"/>
            <a:ext cx="8302337" cy="400110"/>
          </a:xfrm>
          <a:prstGeom prst="rect">
            <a:avLst/>
          </a:prstGeom>
          <a:noFill/>
        </p:spPr>
        <p:txBody>
          <a:bodyPr wrap="none" rtlCol="0">
            <a:spAutoFit/>
          </a:bodyPr>
          <a:lstStyle/>
          <a:p>
            <a:pPr algn="ctr"/>
            <a:r>
              <a:rPr lang="en-SG" sz="2000" b="1" dirty="0"/>
              <a:t>Saint Joseph, Spouse of the Mother of God; Chaste Guardian of the Virgin</a:t>
            </a:r>
          </a:p>
        </p:txBody>
      </p:sp>
    </p:spTree>
    <p:extLst>
      <p:ext uri="{BB962C8B-B14F-4D97-AF65-F5344CB8AC3E}">
        <p14:creationId xmlns:p14="http://schemas.microsoft.com/office/powerpoint/2010/main" val="2385391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TextBox 17">
            <a:extLst>
              <a:ext uri="{FF2B5EF4-FFF2-40B4-BE49-F238E27FC236}">
                <a16:creationId xmlns:a16="http://schemas.microsoft.com/office/drawing/2014/main" id="{07452EF7-5DE3-4A4E-B904-DC447EC2F8EF}"/>
              </a:ext>
            </a:extLst>
          </p:cNvPr>
          <p:cNvSpPr txBox="1"/>
          <p:nvPr/>
        </p:nvSpPr>
        <p:spPr>
          <a:xfrm>
            <a:off x="1570485" y="5920561"/>
            <a:ext cx="9132693" cy="369332"/>
          </a:xfrm>
          <a:prstGeom prst="rect">
            <a:avLst/>
          </a:prstGeom>
          <a:noFill/>
        </p:spPr>
        <p:txBody>
          <a:bodyPr wrap="none" rtlCol="0">
            <a:spAutoFit/>
          </a:bodyPr>
          <a:lstStyle/>
          <a:p>
            <a:pPr algn="ctr"/>
            <a:r>
              <a:rPr lang="en-SG" b="1" dirty="0">
                <a:solidFill>
                  <a:schemeClr val="accent1"/>
                </a:solidFill>
              </a:rPr>
              <a:t>“I don’t agree with the traditional picture of St Joseph as an old man.” St </a:t>
            </a:r>
            <a:r>
              <a:rPr lang="en-SG" b="1" dirty="0" err="1">
                <a:solidFill>
                  <a:schemeClr val="accent1"/>
                </a:solidFill>
              </a:rPr>
              <a:t>Josemaria</a:t>
            </a:r>
            <a:r>
              <a:rPr lang="en-SG" b="1" dirty="0">
                <a:solidFill>
                  <a:schemeClr val="accent1"/>
                </a:solidFill>
              </a:rPr>
              <a:t> Escriva</a:t>
            </a:r>
            <a:endParaRPr lang="en-SG" b="1" i="1" dirty="0">
              <a:solidFill>
                <a:schemeClr val="accent1"/>
              </a:solidFill>
            </a:endParaRPr>
          </a:p>
        </p:txBody>
      </p:sp>
      <p:pic>
        <p:nvPicPr>
          <p:cNvPr id="24" name="Picture 23">
            <a:extLst>
              <a:ext uri="{FF2B5EF4-FFF2-40B4-BE49-F238E27FC236}">
                <a16:creationId xmlns:a16="http://schemas.microsoft.com/office/drawing/2014/main" id="{920206FC-A6EC-4F6A-8B28-509D69A19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847" y="623837"/>
            <a:ext cx="2553846" cy="3488860"/>
          </a:xfrm>
          <a:prstGeom prst="rect">
            <a:avLst/>
          </a:prstGeom>
        </p:spPr>
      </p:pic>
      <p:sp>
        <p:nvSpPr>
          <p:cNvPr id="26" name="TextBox 25">
            <a:extLst>
              <a:ext uri="{FF2B5EF4-FFF2-40B4-BE49-F238E27FC236}">
                <a16:creationId xmlns:a16="http://schemas.microsoft.com/office/drawing/2014/main" id="{3E0AD283-1568-48A4-88E5-F0632FA3B0AC}"/>
              </a:ext>
            </a:extLst>
          </p:cNvPr>
          <p:cNvSpPr txBox="1"/>
          <p:nvPr/>
        </p:nvSpPr>
        <p:spPr>
          <a:xfrm flipH="1">
            <a:off x="1943469" y="75967"/>
            <a:ext cx="8386691" cy="400110"/>
          </a:xfrm>
          <a:prstGeom prst="rect">
            <a:avLst/>
          </a:prstGeom>
          <a:noFill/>
        </p:spPr>
        <p:txBody>
          <a:bodyPr wrap="square" rtlCol="0">
            <a:spAutoFit/>
          </a:bodyPr>
          <a:lstStyle/>
          <a:p>
            <a:pPr algn="ctr"/>
            <a:r>
              <a:rPr lang="en-SG" sz="2000" b="1" dirty="0"/>
              <a:t>Saint Joseph, Chaste Guardian of the Virgin; Zealous Defender of Christ</a:t>
            </a:r>
          </a:p>
        </p:txBody>
      </p:sp>
      <p:sp>
        <p:nvSpPr>
          <p:cNvPr id="34" name="TextBox 33">
            <a:extLst>
              <a:ext uri="{FF2B5EF4-FFF2-40B4-BE49-F238E27FC236}">
                <a16:creationId xmlns:a16="http://schemas.microsoft.com/office/drawing/2014/main" id="{787473E5-7A68-495E-807D-B7304EC45DB0}"/>
              </a:ext>
            </a:extLst>
          </p:cNvPr>
          <p:cNvSpPr txBox="1"/>
          <p:nvPr/>
        </p:nvSpPr>
        <p:spPr>
          <a:xfrm>
            <a:off x="550047" y="4372181"/>
            <a:ext cx="6094562" cy="925894"/>
          </a:xfrm>
          <a:prstGeom prst="rect">
            <a:avLst/>
          </a:prstGeom>
          <a:noFill/>
        </p:spPr>
        <p:txBody>
          <a:bodyPr wrap="square">
            <a:spAutoFit/>
          </a:bodyPr>
          <a:lstStyle/>
          <a:p>
            <a:pPr algn="just">
              <a:lnSpc>
                <a:spcPts val="1920"/>
              </a:lnSpc>
              <a:spcAft>
                <a:spcPts val="800"/>
              </a:spcAft>
            </a:pPr>
            <a:r>
              <a:rPr lang="en-SG" sz="1800" b="1" dirty="0">
                <a:solidFill>
                  <a:schemeClr val="accent6">
                    <a:lumMod val="50000"/>
                  </a:schemeClr>
                </a:solidFill>
                <a:effectLst/>
                <a:ea typeface="Times New Roman" panose="02020603050405020304" pitchFamily="18" charset="0"/>
                <a:cs typeface="Times New Roman" panose="02020603050405020304" pitchFamily="18" charset="0"/>
              </a:rPr>
              <a:t>“Joseph spoke so comfortingly to the Blessed Virgin, and so sorry that the journey is difficult.”</a:t>
            </a:r>
          </a:p>
          <a:p>
            <a:pPr algn="r">
              <a:lnSpc>
                <a:spcPts val="1920"/>
              </a:lnSpc>
              <a:spcAft>
                <a:spcPts val="800"/>
              </a:spcAft>
            </a:pPr>
            <a:r>
              <a:rPr lang="en-SG" b="1" dirty="0">
                <a:solidFill>
                  <a:schemeClr val="accent6">
                    <a:lumMod val="50000"/>
                  </a:schemeClr>
                </a:solidFill>
                <a:ea typeface="Calibri" panose="020F0502020204030204" pitchFamily="34" charset="0"/>
                <a:cs typeface="Times New Roman" panose="02020603050405020304" pitchFamily="18" charset="0"/>
              </a:rPr>
              <a:t>Blessed Anne Emmerich, 1953, </a:t>
            </a:r>
            <a:r>
              <a:rPr lang="en-SG" b="1" dirty="0" err="1">
                <a:solidFill>
                  <a:schemeClr val="accent6">
                    <a:lumMod val="50000"/>
                  </a:schemeClr>
                </a:solidFill>
                <a:ea typeface="Calibri" panose="020F0502020204030204" pitchFamily="34" charset="0"/>
                <a:cs typeface="Times New Roman" panose="02020603050405020304" pitchFamily="18" charset="0"/>
              </a:rPr>
              <a:t>pg</a:t>
            </a:r>
            <a:r>
              <a:rPr lang="en-SG" b="1" dirty="0">
                <a:solidFill>
                  <a:schemeClr val="accent6">
                    <a:lumMod val="50000"/>
                  </a:schemeClr>
                </a:solidFill>
                <a:ea typeface="Calibri" panose="020F0502020204030204" pitchFamily="34" charset="0"/>
                <a:cs typeface="Times New Roman" panose="02020603050405020304" pitchFamily="18" charset="0"/>
              </a:rPr>
              <a:t> 106</a:t>
            </a:r>
            <a:endParaRPr lang="en-SG" sz="1600" b="1" dirty="0">
              <a:solidFill>
                <a:schemeClr val="accent6">
                  <a:lumMod val="50000"/>
                </a:schemeClr>
              </a:solidFill>
              <a:effectLst/>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5268BAD5-0ED5-44C5-BDCF-CEFFF49EBECB}"/>
              </a:ext>
            </a:extLst>
          </p:cNvPr>
          <p:cNvSpPr txBox="1"/>
          <p:nvPr/>
        </p:nvSpPr>
        <p:spPr>
          <a:xfrm>
            <a:off x="7290405" y="4276906"/>
            <a:ext cx="4372508" cy="1413207"/>
          </a:xfrm>
          <a:prstGeom prst="rect">
            <a:avLst/>
          </a:prstGeom>
          <a:noFill/>
        </p:spPr>
        <p:txBody>
          <a:bodyPr wrap="square">
            <a:spAutoFit/>
          </a:bodyPr>
          <a:lstStyle/>
          <a:p>
            <a:pPr algn="just">
              <a:lnSpc>
                <a:spcPts val="1920"/>
              </a:lnSpc>
              <a:spcAft>
                <a:spcPts val="800"/>
              </a:spcAft>
            </a:pPr>
            <a:r>
              <a:rPr lang="en-SG" sz="1800" b="1" dirty="0">
                <a:solidFill>
                  <a:schemeClr val="accent5">
                    <a:lumMod val="50000"/>
                  </a:schemeClr>
                </a:solidFill>
                <a:effectLst/>
                <a:ea typeface="Times New Roman" panose="02020603050405020304" pitchFamily="18" charset="0"/>
                <a:cs typeface="Times New Roman" panose="02020603050405020304" pitchFamily="18" charset="0"/>
              </a:rPr>
              <a:t>“Even though I walk through the valley of the shadow of death, I will fear no evil, for you are with me, your rod and your staff; they comfort me.”</a:t>
            </a:r>
          </a:p>
          <a:p>
            <a:pPr algn="r">
              <a:lnSpc>
                <a:spcPts val="1920"/>
              </a:lnSpc>
              <a:spcAft>
                <a:spcPts val="800"/>
              </a:spcAft>
            </a:pPr>
            <a:r>
              <a:rPr lang="en-SG" b="1" dirty="0">
                <a:solidFill>
                  <a:schemeClr val="accent5">
                    <a:lumMod val="50000"/>
                  </a:schemeClr>
                </a:solidFill>
                <a:ea typeface="Calibri" panose="020F0502020204030204" pitchFamily="34" charset="0"/>
                <a:cs typeface="Times New Roman" panose="02020603050405020304" pitchFamily="18" charset="0"/>
              </a:rPr>
              <a:t>Psalm 23:4</a:t>
            </a:r>
            <a:endParaRPr lang="en-SG" sz="1600" b="1" dirty="0">
              <a:solidFill>
                <a:schemeClr val="accent5">
                  <a:lumMod val="50000"/>
                </a:schemeClr>
              </a:solidFill>
              <a:effectLst/>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4C8CCDB9-3C4D-4CA7-B84A-C29E408365A1}"/>
              </a:ext>
            </a:extLst>
          </p:cNvPr>
          <p:cNvSpPr txBox="1"/>
          <p:nvPr/>
        </p:nvSpPr>
        <p:spPr>
          <a:xfrm flipH="1">
            <a:off x="3404103" y="588310"/>
            <a:ext cx="5465425" cy="338554"/>
          </a:xfrm>
          <a:prstGeom prst="rect">
            <a:avLst/>
          </a:prstGeom>
          <a:noFill/>
        </p:spPr>
        <p:txBody>
          <a:bodyPr wrap="square" rtlCol="0">
            <a:spAutoFit/>
          </a:bodyPr>
          <a:lstStyle/>
          <a:p>
            <a:pPr algn="ctr"/>
            <a:r>
              <a:rPr lang="en-SG" sz="1600" b="1" dirty="0">
                <a:solidFill>
                  <a:schemeClr val="accent1"/>
                </a:solidFill>
              </a:rPr>
              <a:t>A Holy Procession</a:t>
            </a:r>
          </a:p>
        </p:txBody>
      </p:sp>
      <p:pic>
        <p:nvPicPr>
          <p:cNvPr id="7" name="Picture 6">
            <a:extLst>
              <a:ext uri="{FF2B5EF4-FFF2-40B4-BE49-F238E27FC236}">
                <a16:creationId xmlns:a16="http://schemas.microsoft.com/office/drawing/2014/main" id="{26EBA4EA-DFA5-4A66-B531-6CBFB3259E86}"/>
              </a:ext>
            </a:extLst>
          </p:cNvPr>
          <p:cNvPicPr>
            <a:picLocks noChangeAspect="1"/>
          </p:cNvPicPr>
          <p:nvPr/>
        </p:nvPicPr>
        <p:blipFill rotWithShape="1">
          <a:blip r:embed="rId4">
            <a:extLst>
              <a:ext uri="{28A0092B-C50C-407E-A947-70E740481C1C}">
                <a14:useLocalDpi xmlns:a14="http://schemas.microsoft.com/office/drawing/2010/main" val="0"/>
              </a:ext>
            </a:extLst>
          </a:blip>
          <a:srcRect l="1890" t="2242" r="7742" b="1464"/>
          <a:stretch/>
        </p:blipFill>
        <p:spPr>
          <a:xfrm>
            <a:off x="971162" y="735759"/>
            <a:ext cx="2654064" cy="3261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Journeys of Mary and Joseph map">
            <a:extLst>
              <a:ext uri="{FF2B5EF4-FFF2-40B4-BE49-F238E27FC236}">
                <a16:creationId xmlns:a16="http://schemas.microsoft.com/office/drawing/2014/main" id="{181809C1-8F10-423A-8F80-9DB16D04549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05176" y="588310"/>
            <a:ext cx="2463276" cy="3548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518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TextBox 25">
            <a:extLst>
              <a:ext uri="{FF2B5EF4-FFF2-40B4-BE49-F238E27FC236}">
                <a16:creationId xmlns:a16="http://schemas.microsoft.com/office/drawing/2014/main" id="{3E0AD283-1568-48A4-88E5-F0632FA3B0AC}"/>
              </a:ext>
            </a:extLst>
          </p:cNvPr>
          <p:cNvSpPr txBox="1"/>
          <p:nvPr/>
        </p:nvSpPr>
        <p:spPr>
          <a:xfrm flipH="1">
            <a:off x="1943469" y="75967"/>
            <a:ext cx="8386691" cy="400110"/>
          </a:xfrm>
          <a:prstGeom prst="rect">
            <a:avLst/>
          </a:prstGeom>
          <a:noFill/>
        </p:spPr>
        <p:txBody>
          <a:bodyPr wrap="square" rtlCol="0">
            <a:spAutoFit/>
          </a:bodyPr>
          <a:lstStyle/>
          <a:p>
            <a:pPr algn="ctr"/>
            <a:r>
              <a:rPr lang="en-SG" sz="2000" b="1" dirty="0"/>
              <a:t>Saint Joseph, Chaste Guardian of the Virgin; Zealous Defender of Christ</a:t>
            </a:r>
          </a:p>
        </p:txBody>
      </p:sp>
      <p:pic>
        <p:nvPicPr>
          <p:cNvPr id="32" name="Picture 31">
            <a:extLst>
              <a:ext uri="{FF2B5EF4-FFF2-40B4-BE49-F238E27FC236}">
                <a16:creationId xmlns:a16="http://schemas.microsoft.com/office/drawing/2014/main" id="{E4E98989-4E0C-47EE-AC1E-02B14D0C1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23" y="952613"/>
            <a:ext cx="5343345" cy="2976243"/>
          </a:xfrm>
          <a:prstGeom prst="rect">
            <a:avLst/>
          </a:prstGeom>
        </p:spPr>
      </p:pic>
      <p:sp>
        <p:nvSpPr>
          <p:cNvPr id="36" name="TextBox 35">
            <a:extLst>
              <a:ext uri="{FF2B5EF4-FFF2-40B4-BE49-F238E27FC236}">
                <a16:creationId xmlns:a16="http://schemas.microsoft.com/office/drawing/2014/main" id="{4C8CCDB9-3C4D-4CA7-B84A-C29E408365A1}"/>
              </a:ext>
            </a:extLst>
          </p:cNvPr>
          <p:cNvSpPr txBox="1"/>
          <p:nvPr/>
        </p:nvSpPr>
        <p:spPr>
          <a:xfrm flipH="1">
            <a:off x="3404103" y="588310"/>
            <a:ext cx="5465425" cy="338554"/>
          </a:xfrm>
          <a:prstGeom prst="rect">
            <a:avLst/>
          </a:prstGeom>
          <a:noFill/>
        </p:spPr>
        <p:txBody>
          <a:bodyPr wrap="square" rtlCol="0">
            <a:spAutoFit/>
          </a:bodyPr>
          <a:lstStyle/>
          <a:p>
            <a:pPr algn="ctr"/>
            <a:r>
              <a:rPr lang="en-SG" sz="1600" b="1" dirty="0">
                <a:solidFill>
                  <a:schemeClr val="accent1"/>
                </a:solidFill>
              </a:rPr>
              <a:t>A Holy Procession</a:t>
            </a:r>
          </a:p>
        </p:txBody>
      </p:sp>
      <p:pic>
        <p:nvPicPr>
          <p:cNvPr id="7" name="Picture 6">
            <a:extLst>
              <a:ext uri="{FF2B5EF4-FFF2-40B4-BE49-F238E27FC236}">
                <a16:creationId xmlns:a16="http://schemas.microsoft.com/office/drawing/2014/main" id="{26EBA4EA-DFA5-4A66-B531-6CBFB3259E86}"/>
              </a:ext>
            </a:extLst>
          </p:cNvPr>
          <p:cNvPicPr>
            <a:picLocks noChangeAspect="1"/>
          </p:cNvPicPr>
          <p:nvPr/>
        </p:nvPicPr>
        <p:blipFill rotWithShape="1">
          <a:blip r:embed="rId4">
            <a:extLst>
              <a:ext uri="{28A0092B-C50C-407E-A947-70E740481C1C}">
                <a14:useLocalDpi xmlns:a14="http://schemas.microsoft.com/office/drawing/2010/main" val="0"/>
              </a:ext>
            </a:extLst>
          </a:blip>
          <a:srcRect l="1890" t="2242" r="7742" b="1464"/>
          <a:stretch/>
        </p:blipFill>
        <p:spPr>
          <a:xfrm>
            <a:off x="498807" y="735759"/>
            <a:ext cx="2654064" cy="3261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3605FE84-D76B-4215-89E5-8F0BE5CBE0F6}"/>
              </a:ext>
            </a:extLst>
          </p:cNvPr>
          <p:cNvSpPr txBox="1"/>
          <p:nvPr/>
        </p:nvSpPr>
        <p:spPr>
          <a:xfrm>
            <a:off x="1071410" y="4310149"/>
            <a:ext cx="10153421" cy="1477328"/>
          </a:xfrm>
          <a:prstGeom prst="rect">
            <a:avLst/>
          </a:prstGeom>
          <a:noFill/>
        </p:spPr>
        <p:txBody>
          <a:bodyPr wrap="none" rtlCol="0">
            <a:spAutoFit/>
          </a:bodyPr>
          <a:lstStyle/>
          <a:p>
            <a:pPr algn="just"/>
            <a:r>
              <a:rPr lang="en-SG" b="1" dirty="0"/>
              <a:t>Now at this time Caesar Augustus issued a decree for a census to be taken. This census took place </a:t>
            </a:r>
          </a:p>
          <a:p>
            <a:pPr algn="just"/>
            <a:r>
              <a:rPr lang="en-SG" b="1" dirty="0"/>
              <a:t>while Quirinius was governor of Syria and everyone went to his own town to be registered. So Joseph </a:t>
            </a:r>
          </a:p>
          <a:p>
            <a:pPr algn="just"/>
            <a:r>
              <a:rPr lang="en-SG" b="1" dirty="0"/>
              <a:t>set out from the town of Nazareth in Galilee and travelled up to Judaea to the town of David called </a:t>
            </a:r>
          </a:p>
          <a:p>
            <a:pPr algn="just"/>
            <a:r>
              <a:rPr lang="en-SG" b="1" dirty="0"/>
              <a:t>Bethlehem, since he was of David’s House and line in order to be registered together with Mary, his</a:t>
            </a:r>
          </a:p>
          <a:p>
            <a:pPr algn="just"/>
            <a:r>
              <a:rPr lang="en-SG" b="1" dirty="0"/>
              <a:t>Betrothed, who was with child.</a:t>
            </a:r>
          </a:p>
        </p:txBody>
      </p:sp>
      <p:sp>
        <p:nvSpPr>
          <p:cNvPr id="3" name="TextBox 2">
            <a:extLst>
              <a:ext uri="{FF2B5EF4-FFF2-40B4-BE49-F238E27FC236}">
                <a16:creationId xmlns:a16="http://schemas.microsoft.com/office/drawing/2014/main" id="{22A89F9C-18BC-467A-A270-80BDF80D9A68}"/>
              </a:ext>
            </a:extLst>
          </p:cNvPr>
          <p:cNvSpPr txBox="1"/>
          <p:nvPr/>
        </p:nvSpPr>
        <p:spPr>
          <a:xfrm>
            <a:off x="5430840" y="5932065"/>
            <a:ext cx="1434560" cy="400110"/>
          </a:xfrm>
          <a:prstGeom prst="rect">
            <a:avLst/>
          </a:prstGeom>
          <a:noFill/>
        </p:spPr>
        <p:txBody>
          <a:bodyPr wrap="none" rtlCol="0">
            <a:spAutoFit/>
          </a:bodyPr>
          <a:lstStyle/>
          <a:p>
            <a:r>
              <a:rPr lang="en-SG" sz="2000" b="1" dirty="0">
                <a:solidFill>
                  <a:schemeClr val="accent1"/>
                </a:solidFill>
              </a:rPr>
              <a:t>Luke 2: 1-5</a:t>
            </a:r>
          </a:p>
        </p:txBody>
      </p:sp>
      <p:pic>
        <p:nvPicPr>
          <p:cNvPr id="20" name="Picture 19" descr="Journeys of Mary and Joseph map">
            <a:extLst>
              <a:ext uri="{FF2B5EF4-FFF2-40B4-BE49-F238E27FC236}">
                <a16:creationId xmlns:a16="http://schemas.microsoft.com/office/drawing/2014/main" id="{71605CAF-5356-4266-8C0A-31FBC402A6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164549" y="666313"/>
            <a:ext cx="2463276" cy="3548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874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1844466" y="5910044"/>
            <a:ext cx="8498048" cy="461665"/>
          </a:xfrm>
          <a:prstGeom prst="rect">
            <a:avLst/>
          </a:prstGeom>
          <a:noFill/>
        </p:spPr>
        <p:txBody>
          <a:bodyPr wrap="square">
            <a:spAutoFit/>
          </a:bodyPr>
          <a:lstStyle/>
          <a:p>
            <a:pPr algn="ctr"/>
            <a:r>
              <a:rPr lang="en-SG" sz="2400" b="1" i="1" dirty="0">
                <a:solidFill>
                  <a:schemeClr val="accent1"/>
                </a:solidFill>
                <a:latin typeface="+mj-lt"/>
              </a:rPr>
              <a:t>Chivalry or Chauvinism?</a:t>
            </a:r>
            <a:endParaRPr lang="en-SG" sz="2400" b="1" dirty="0">
              <a:solidFill>
                <a:schemeClr val="accent1"/>
              </a:solidFill>
              <a:latin typeface="+mj-lt"/>
            </a:endParaRPr>
          </a:p>
        </p:txBody>
      </p:sp>
      <p:pic>
        <p:nvPicPr>
          <p:cNvPr id="3" name="Picture 2">
            <a:extLst>
              <a:ext uri="{FF2B5EF4-FFF2-40B4-BE49-F238E27FC236}">
                <a16:creationId xmlns:a16="http://schemas.microsoft.com/office/drawing/2014/main" id="{A206E7AF-A68D-46F8-9C46-C2E496C05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00" y="602260"/>
            <a:ext cx="6618914" cy="3641937"/>
          </a:xfrm>
          <a:prstGeom prst="rect">
            <a:avLst/>
          </a:prstGeom>
        </p:spPr>
      </p:pic>
      <p:pic>
        <p:nvPicPr>
          <p:cNvPr id="5" name="Picture 4">
            <a:extLst>
              <a:ext uri="{FF2B5EF4-FFF2-40B4-BE49-F238E27FC236}">
                <a16:creationId xmlns:a16="http://schemas.microsoft.com/office/drawing/2014/main" id="{C41008B0-55DB-461A-9553-C0DCEFCAE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150" y="746197"/>
            <a:ext cx="2954497" cy="1654518"/>
          </a:xfrm>
          <a:prstGeom prst="rect">
            <a:avLst/>
          </a:prstGeom>
        </p:spPr>
      </p:pic>
      <p:pic>
        <p:nvPicPr>
          <p:cNvPr id="9" name="Picture 8">
            <a:extLst>
              <a:ext uri="{FF2B5EF4-FFF2-40B4-BE49-F238E27FC236}">
                <a16:creationId xmlns:a16="http://schemas.microsoft.com/office/drawing/2014/main" id="{AB74E545-CA00-4ABC-8BCF-85814F263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9502" y="2517218"/>
            <a:ext cx="2519480" cy="3261256"/>
          </a:xfrm>
          <a:prstGeom prst="rect">
            <a:avLst/>
          </a:prstGeom>
        </p:spPr>
      </p:pic>
      <p:pic>
        <p:nvPicPr>
          <p:cNvPr id="11" name="Picture 10">
            <a:extLst>
              <a:ext uri="{FF2B5EF4-FFF2-40B4-BE49-F238E27FC236}">
                <a16:creationId xmlns:a16="http://schemas.microsoft.com/office/drawing/2014/main" id="{49E3418C-A761-40FF-BDE0-C0EF4F410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720" y="2517218"/>
            <a:ext cx="2464903" cy="3261256"/>
          </a:xfrm>
          <a:prstGeom prst="rect">
            <a:avLst/>
          </a:prstGeom>
        </p:spPr>
      </p:pic>
      <p:sp>
        <p:nvSpPr>
          <p:cNvPr id="16" name="TextBox 15">
            <a:extLst>
              <a:ext uri="{FF2B5EF4-FFF2-40B4-BE49-F238E27FC236}">
                <a16:creationId xmlns:a16="http://schemas.microsoft.com/office/drawing/2014/main" id="{88FE4B5C-AAF6-4EDE-B6A6-611D810E683B}"/>
              </a:ext>
            </a:extLst>
          </p:cNvPr>
          <p:cNvSpPr txBox="1"/>
          <p:nvPr/>
        </p:nvSpPr>
        <p:spPr>
          <a:xfrm>
            <a:off x="469782" y="4147846"/>
            <a:ext cx="6094562" cy="1477328"/>
          </a:xfrm>
          <a:prstGeom prst="rect">
            <a:avLst/>
          </a:prstGeom>
          <a:noFill/>
        </p:spPr>
        <p:txBody>
          <a:bodyPr wrap="square">
            <a:spAutoFit/>
          </a:bodyPr>
          <a:lstStyle/>
          <a:p>
            <a:pPr algn="just"/>
            <a:r>
              <a:rPr lang="en-SG" b="1" dirty="0">
                <a:solidFill>
                  <a:schemeClr val="accent6">
                    <a:lumMod val="50000"/>
                  </a:schemeClr>
                </a:solidFill>
              </a:rPr>
              <a:t>"The vocation of men is to be at the service of those entrusted to their love and care. Men like St Joseph are willing to fight for what they love, what is good, true and beautiful.” Is chivalry still accepted and appreciated in today’s modern society?</a:t>
            </a:r>
          </a:p>
        </p:txBody>
      </p:sp>
    </p:spTree>
    <p:extLst>
      <p:ext uri="{BB962C8B-B14F-4D97-AF65-F5344CB8AC3E}">
        <p14:creationId xmlns:p14="http://schemas.microsoft.com/office/powerpoint/2010/main" val="2008990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1388861" y="5910044"/>
            <a:ext cx="9514935" cy="400110"/>
          </a:xfrm>
          <a:prstGeom prst="rect">
            <a:avLst/>
          </a:prstGeom>
          <a:noFill/>
        </p:spPr>
        <p:txBody>
          <a:bodyPr wrap="square">
            <a:spAutoFit/>
          </a:bodyPr>
          <a:lstStyle/>
          <a:p>
            <a:pPr algn="ctr"/>
            <a:r>
              <a:rPr lang="en-SG" sz="2000" b="1" i="1" dirty="0">
                <a:solidFill>
                  <a:schemeClr val="bg1"/>
                </a:solidFill>
                <a:latin typeface="+mj-lt"/>
              </a:rPr>
              <a:t>While the Husband is the Head of the Family, the Wife is the Heart of the Family</a:t>
            </a:r>
            <a:endParaRPr lang="en-SG" sz="2000" b="1" dirty="0">
              <a:solidFill>
                <a:schemeClr val="bg1"/>
              </a:solidFill>
              <a:latin typeface="+mj-lt"/>
            </a:endParaRPr>
          </a:p>
        </p:txBody>
      </p:sp>
      <p:pic>
        <p:nvPicPr>
          <p:cNvPr id="16" name="Picture 15">
            <a:extLst>
              <a:ext uri="{FF2B5EF4-FFF2-40B4-BE49-F238E27FC236}">
                <a16:creationId xmlns:a16="http://schemas.microsoft.com/office/drawing/2014/main" id="{521E9D6C-E790-4CC8-B734-0A0FDD36D0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341" y="621342"/>
            <a:ext cx="5772413" cy="5208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530A493-3E33-4AD2-A467-367A9B4196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9421" y="649731"/>
            <a:ext cx="3431472" cy="5143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2F5B41A-A81D-4EEB-84CD-98D4AFFA952C}"/>
              </a:ext>
            </a:extLst>
          </p:cNvPr>
          <p:cNvSpPr txBox="1"/>
          <p:nvPr/>
        </p:nvSpPr>
        <p:spPr>
          <a:xfrm>
            <a:off x="9752267" y="918340"/>
            <a:ext cx="1990999" cy="4801314"/>
          </a:xfrm>
          <a:prstGeom prst="rect">
            <a:avLst/>
          </a:prstGeom>
          <a:noFill/>
        </p:spPr>
        <p:txBody>
          <a:bodyPr wrap="square">
            <a:spAutoFit/>
          </a:bodyPr>
          <a:lstStyle/>
          <a:p>
            <a:pPr algn="ctr"/>
            <a:r>
              <a:rPr lang="en-US"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Herein lies the fullness of masculinity; each </a:t>
            </a:r>
            <a:r>
              <a:rPr lang="en-US" cap="none" spc="0"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Catholic man must be prepared to give himself completely</a:t>
            </a:r>
            <a:r>
              <a:rPr lang="en-US"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 t</a:t>
            </a:r>
            <a:r>
              <a:rPr lang="en-US" cap="none" spc="0"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o charge into the breach, to engage </a:t>
            </a:r>
            <a:r>
              <a:rPr lang="en-US"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in</a:t>
            </a:r>
            <a:r>
              <a:rPr lang="en-US" cap="none" spc="0"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 spiritual combat, t</a:t>
            </a:r>
            <a:r>
              <a:rPr lang="en-US"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rPr>
              <a:t>o defend women, children and others against the wickedness and snares of the devil.</a:t>
            </a:r>
            <a:endParaRPr lang="en-US" cap="none" spc="0" dirty="0">
              <a:ln w="13462">
                <a:solidFill>
                  <a:schemeClr val="accent1">
                    <a:lumMod val="50000"/>
                  </a:schemeClr>
                </a:solidFill>
                <a:prstDash val="solid"/>
              </a:ln>
              <a:solidFill>
                <a:schemeClr val="accent6">
                  <a:lumMod val="75000"/>
                </a:schemeClr>
              </a:solidFill>
              <a:effectLst>
                <a:innerShdw blurRad="63500" dist="50800">
                  <a:prstClr val="black">
                    <a:alpha val="50000"/>
                  </a:prstClr>
                </a:innerShdw>
              </a:effectLst>
            </a:endParaRPr>
          </a:p>
        </p:txBody>
      </p:sp>
      <p:sp>
        <p:nvSpPr>
          <p:cNvPr id="18" name="TextBox 17">
            <a:extLst>
              <a:ext uri="{FF2B5EF4-FFF2-40B4-BE49-F238E27FC236}">
                <a16:creationId xmlns:a16="http://schemas.microsoft.com/office/drawing/2014/main" id="{F3440EE6-6820-40A4-AD2D-8FB4DF0738E3}"/>
              </a:ext>
            </a:extLst>
          </p:cNvPr>
          <p:cNvSpPr txBox="1"/>
          <p:nvPr/>
        </p:nvSpPr>
        <p:spPr>
          <a:xfrm>
            <a:off x="3925973" y="44814"/>
            <a:ext cx="4340099" cy="400110"/>
          </a:xfrm>
          <a:prstGeom prst="rect">
            <a:avLst/>
          </a:prstGeom>
          <a:noFill/>
        </p:spPr>
        <p:txBody>
          <a:bodyPr wrap="none" rtlCol="0">
            <a:spAutoFit/>
          </a:bodyPr>
          <a:lstStyle/>
          <a:p>
            <a:pPr algn="ctr"/>
            <a:r>
              <a:rPr lang="en-SG" sz="2000" b="1" dirty="0"/>
              <a:t>Saint Joseph, Head of the Holy Family</a:t>
            </a:r>
          </a:p>
        </p:txBody>
      </p:sp>
    </p:spTree>
    <p:extLst>
      <p:ext uri="{BB962C8B-B14F-4D97-AF65-F5344CB8AC3E}">
        <p14:creationId xmlns:p14="http://schemas.microsoft.com/office/powerpoint/2010/main" val="234255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446533" y="5910044"/>
            <a:ext cx="11264501" cy="461665"/>
          </a:xfrm>
          <a:prstGeom prst="rect">
            <a:avLst/>
          </a:prstGeom>
          <a:noFill/>
        </p:spPr>
        <p:txBody>
          <a:bodyPr wrap="square">
            <a:spAutoFit/>
          </a:bodyPr>
          <a:lstStyle/>
          <a:p>
            <a:pPr algn="ctr"/>
            <a:r>
              <a:rPr lang="en-SG" sz="2400" b="1" dirty="0">
                <a:solidFill>
                  <a:schemeClr val="accent1"/>
                </a:solidFill>
                <a:latin typeface="+mj-lt"/>
              </a:rPr>
              <a:t>“Submit to one another out of reverence for Christ.” Ephesians 5:21</a:t>
            </a:r>
          </a:p>
        </p:txBody>
      </p:sp>
      <p:pic>
        <p:nvPicPr>
          <p:cNvPr id="14" name="Picture 13">
            <a:extLst>
              <a:ext uri="{FF2B5EF4-FFF2-40B4-BE49-F238E27FC236}">
                <a16:creationId xmlns:a16="http://schemas.microsoft.com/office/drawing/2014/main" id="{6DE355B2-7E85-479F-8D2B-8F4B37B9E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105" y="743391"/>
            <a:ext cx="3643356" cy="4935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DB5AF2F-A5D4-43EC-9F79-FFEBD3A46518}"/>
              </a:ext>
            </a:extLst>
          </p:cNvPr>
          <p:cNvSpPr txBox="1"/>
          <p:nvPr/>
        </p:nvSpPr>
        <p:spPr>
          <a:xfrm>
            <a:off x="8612986" y="1153153"/>
            <a:ext cx="2561642" cy="2585323"/>
          </a:xfrm>
          <a:prstGeom prst="rect">
            <a:avLst/>
          </a:prstGeom>
          <a:noFill/>
        </p:spPr>
        <p:txBody>
          <a:bodyPr wrap="square" rtlCol="0">
            <a:spAutoFit/>
          </a:bodyPr>
          <a:lstStyle/>
          <a:p>
            <a:r>
              <a:rPr lang="en-SG" b="1" dirty="0">
                <a:solidFill>
                  <a:schemeClr val="accent6">
                    <a:lumMod val="50000"/>
                  </a:schemeClr>
                </a:solidFill>
              </a:rPr>
              <a:t>“Jesus and Mary not only bent their wills to Joseph’s for he was head of the Holy Family, but they lovingly surrendered their hearts to him as well.”</a:t>
            </a:r>
          </a:p>
          <a:p>
            <a:endParaRPr lang="en-SG" b="1" dirty="0">
              <a:solidFill>
                <a:schemeClr val="accent6">
                  <a:lumMod val="50000"/>
                </a:schemeClr>
              </a:solidFill>
            </a:endParaRPr>
          </a:p>
          <a:p>
            <a:r>
              <a:rPr lang="en-SG" b="1" dirty="0">
                <a:solidFill>
                  <a:schemeClr val="accent6">
                    <a:lumMod val="50000"/>
                  </a:schemeClr>
                </a:solidFill>
              </a:rPr>
              <a:t>St Peter Julian </a:t>
            </a:r>
            <a:r>
              <a:rPr lang="en-SG" b="1" dirty="0" err="1">
                <a:solidFill>
                  <a:schemeClr val="accent6">
                    <a:lumMod val="50000"/>
                  </a:schemeClr>
                </a:solidFill>
              </a:rPr>
              <a:t>Eymard</a:t>
            </a:r>
            <a:endParaRPr lang="en-SG" b="1" dirty="0">
              <a:solidFill>
                <a:schemeClr val="accent6">
                  <a:lumMod val="50000"/>
                </a:schemeClr>
              </a:solidFill>
            </a:endParaRPr>
          </a:p>
        </p:txBody>
      </p:sp>
      <p:pic>
        <p:nvPicPr>
          <p:cNvPr id="17" name="Picture 16">
            <a:extLst>
              <a:ext uri="{FF2B5EF4-FFF2-40B4-BE49-F238E27FC236}">
                <a16:creationId xmlns:a16="http://schemas.microsoft.com/office/drawing/2014/main" id="{F869CAAE-CB61-47A4-987F-F2522CDE5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943" y="3462710"/>
            <a:ext cx="2314495" cy="221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9272FD0-E65E-40ED-8A39-EA25DF040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01" y="768687"/>
            <a:ext cx="2758781" cy="2530442"/>
          </a:xfrm>
          <a:prstGeom prst="rect">
            <a:avLst/>
          </a:prstGeom>
        </p:spPr>
      </p:pic>
      <p:sp>
        <p:nvSpPr>
          <p:cNvPr id="5" name="TextBox 4">
            <a:extLst>
              <a:ext uri="{FF2B5EF4-FFF2-40B4-BE49-F238E27FC236}">
                <a16:creationId xmlns:a16="http://schemas.microsoft.com/office/drawing/2014/main" id="{BC1F5560-14D9-422F-9890-6A27F628D9BB}"/>
              </a:ext>
            </a:extLst>
          </p:cNvPr>
          <p:cNvSpPr txBox="1"/>
          <p:nvPr/>
        </p:nvSpPr>
        <p:spPr>
          <a:xfrm>
            <a:off x="8042147" y="4205911"/>
            <a:ext cx="3850105" cy="1200329"/>
          </a:xfrm>
          <a:prstGeom prst="rect">
            <a:avLst/>
          </a:prstGeom>
          <a:noFill/>
        </p:spPr>
        <p:txBody>
          <a:bodyPr wrap="square" rtlCol="0">
            <a:spAutoFit/>
          </a:bodyPr>
          <a:lstStyle/>
          <a:p>
            <a:r>
              <a:rPr lang="en-SG" b="1" dirty="0"/>
              <a:t>“He then went down with them and came to Nazareth and lived under their authority.”</a:t>
            </a:r>
          </a:p>
          <a:p>
            <a:pPr algn="r"/>
            <a:r>
              <a:rPr lang="en-SG" b="1" dirty="0"/>
              <a:t>Luke 2: 51</a:t>
            </a:r>
          </a:p>
        </p:txBody>
      </p:sp>
      <p:sp>
        <p:nvSpPr>
          <p:cNvPr id="18" name="TextBox 17">
            <a:extLst>
              <a:ext uri="{FF2B5EF4-FFF2-40B4-BE49-F238E27FC236}">
                <a16:creationId xmlns:a16="http://schemas.microsoft.com/office/drawing/2014/main" id="{F72AF33B-7EC6-4290-91A1-6426696BA59A}"/>
              </a:ext>
            </a:extLst>
          </p:cNvPr>
          <p:cNvSpPr txBox="1"/>
          <p:nvPr/>
        </p:nvSpPr>
        <p:spPr>
          <a:xfrm>
            <a:off x="3925973" y="44814"/>
            <a:ext cx="4340099" cy="400110"/>
          </a:xfrm>
          <a:prstGeom prst="rect">
            <a:avLst/>
          </a:prstGeom>
          <a:noFill/>
        </p:spPr>
        <p:txBody>
          <a:bodyPr wrap="none" rtlCol="0">
            <a:spAutoFit/>
          </a:bodyPr>
          <a:lstStyle/>
          <a:p>
            <a:pPr algn="ctr"/>
            <a:r>
              <a:rPr lang="en-SG" sz="2000" b="1" dirty="0"/>
              <a:t>Saint Joseph, Head of the Holy Family</a:t>
            </a:r>
          </a:p>
        </p:txBody>
      </p:sp>
    </p:spTree>
    <p:extLst>
      <p:ext uri="{BB962C8B-B14F-4D97-AF65-F5344CB8AC3E}">
        <p14:creationId xmlns:p14="http://schemas.microsoft.com/office/powerpoint/2010/main" val="70116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496799-E973-4503-9E62-05AC2A1DE8CF}"/>
              </a:ext>
            </a:extLst>
          </p:cNvPr>
          <p:cNvSpPr txBox="1"/>
          <p:nvPr/>
        </p:nvSpPr>
        <p:spPr>
          <a:xfrm>
            <a:off x="1712315" y="872024"/>
            <a:ext cx="8788400" cy="646331"/>
          </a:xfrm>
          <a:prstGeom prst="rect">
            <a:avLst/>
          </a:prstGeom>
          <a:noFill/>
        </p:spPr>
        <p:txBody>
          <a:bodyPr wrap="square" rtlCol="0">
            <a:spAutoFit/>
          </a:bodyPr>
          <a:lstStyle/>
          <a:p>
            <a:pPr algn="ctr"/>
            <a:r>
              <a:rPr lang="en-US" altLang="ko-KR" sz="3600" dirty="0">
                <a:solidFill>
                  <a:srgbClr val="374F37"/>
                </a:solidFill>
                <a:latin typeface="+mj-lt"/>
                <a:cs typeface="Arial" panose="020B0604020202020204" pitchFamily="34" charset="0"/>
              </a:rPr>
              <a:t>Ephesians 5</a:t>
            </a:r>
          </a:p>
        </p:txBody>
      </p:sp>
      <p:sp>
        <p:nvSpPr>
          <p:cNvPr id="8" name="TextBox 7">
            <a:extLst>
              <a:ext uri="{FF2B5EF4-FFF2-40B4-BE49-F238E27FC236}">
                <a16:creationId xmlns:a16="http://schemas.microsoft.com/office/drawing/2014/main" id="{F6B9CC32-975B-48EC-AC87-A084B7865A18}"/>
              </a:ext>
            </a:extLst>
          </p:cNvPr>
          <p:cNvSpPr txBox="1"/>
          <p:nvPr/>
        </p:nvSpPr>
        <p:spPr>
          <a:xfrm>
            <a:off x="1331627" y="2353224"/>
            <a:ext cx="2243665" cy="440120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a:lnSpc>
                <a:spcPct val="100000"/>
              </a:lnSpc>
            </a:pPr>
            <a:r>
              <a:rPr lang="en-US" altLang="ko-KR" sz="1400" baseline="30000" dirty="0">
                <a:solidFill>
                  <a:srgbClr val="374F37"/>
                </a:solidFill>
              </a:rPr>
              <a:t>21 </a:t>
            </a:r>
            <a:r>
              <a:rPr lang="en-US" altLang="ko-KR" sz="1400" i="1" dirty="0">
                <a:solidFill>
                  <a:srgbClr val="374F37"/>
                </a:solidFill>
                <a:highlight>
                  <a:srgbClr val="00FF00"/>
                </a:highlight>
              </a:rPr>
              <a:t>Submit</a:t>
            </a:r>
            <a:r>
              <a:rPr lang="en-US" altLang="ko-KR" sz="1400" dirty="0">
                <a:solidFill>
                  <a:srgbClr val="374F37"/>
                </a:solidFill>
                <a:highlight>
                  <a:srgbClr val="00FF00"/>
                </a:highlight>
              </a:rPr>
              <a:t> to one another out of reverence for Christ</a:t>
            </a:r>
            <a:r>
              <a:rPr lang="en-US" altLang="ko-KR" sz="1400" dirty="0">
                <a:solidFill>
                  <a:srgbClr val="374F37"/>
                </a:solidFill>
              </a:rPr>
              <a:t>.</a:t>
            </a:r>
          </a:p>
          <a:p>
            <a:pPr algn="l">
              <a:lnSpc>
                <a:spcPct val="100000"/>
              </a:lnSpc>
            </a:pPr>
            <a:endParaRPr lang="en-US" altLang="ko-KR" sz="1400" dirty="0">
              <a:solidFill>
                <a:srgbClr val="374F37"/>
              </a:solidFill>
            </a:endParaRPr>
          </a:p>
          <a:p>
            <a:pPr algn="l">
              <a:lnSpc>
                <a:spcPct val="100000"/>
              </a:lnSpc>
            </a:pPr>
            <a:r>
              <a:rPr lang="en-US" altLang="ko-KR" sz="1400" baseline="30000" dirty="0">
                <a:solidFill>
                  <a:srgbClr val="374F37"/>
                </a:solidFill>
              </a:rPr>
              <a:t>22</a:t>
            </a:r>
            <a:r>
              <a:rPr lang="en-US" altLang="ko-KR" sz="1400" dirty="0">
                <a:solidFill>
                  <a:srgbClr val="374F37"/>
                </a:solidFill>
              </a:rPr>
              <a:t> Wives, </a:t>
            </a:r>
            <a:r>
              <a:rPr lang="en-US" altLang="ko-KR" sz="1400" i="1" dirty="0">
                <a:solidFill>
                  <a:srgbClr val="374F37"/>
                </a:solidFill>
              </a:rPr>
              <a:t>submit </a:t>
            </a:r>
            <a:r>
              <a:rPr lang="en-US" altLang="ko-KR" sz="1400" dirty="0">
                <a:solidFill>
                  <a:srgbClr val="374F37"/>
                </a:solidFill>
              </a:rPr>
              <a:t>yourselves to your own husbands as you do to the Lord. </a:t>
            </a:r>
          </a:p>
          <a:p>
            <a:pPr algn="l">
              <a:lnSpc>
                <a:spcPct val="100000"/>
              </a:lnSpc>
            </a:pPr>
            <a:endParaRPr lang="en-US" altLang="ko-KR" sz="1400" dirty="0">
              <a:solidFill>
                <a:srgbClr val="374F37"/>
              </a:solidFill>
              <a:highlight>
                <a:srgbClr val="00FFFF"/>
              </a:highlight>
            </a:endParaRPr>
          </a:p>
          <a:p>
            <a:pPr algn="l">
              <a:lnSpc>
                <a:spcPct val="100000"/>
              </a:lnSpc>
            </a:pPr>
            <a:r>
              <a:rPr lang="en-US" altLang="ko-KR" sz="1400" baseline="30000" dirty="0">
                <a:solidFill>
                  <a:srgbClr val="374F37"/>
                </a:solidFill>
              </a:rPr>
              <a:t>23 </a:t>
            </a:r>
            <a:r>
              <a:rPr lang="en-US" altLang="ko-KR" sz="1400" dirty="0">
                <a:solidFill>
                  <a:srgbClr val="374F37"/>
                </a:solidFill>
              </a:rPr>
              <a:t>For the husband is the </a:t>
            </a:r>
            <a:r>
              <a:rPr lang="en-US" altLang="ko-KR" sz="1400" i="1" dirty="0">
                <a:solidFill>
                  <a:srgbClr val="374F37"/>
                </a:solidFill>
              </a:rPr>
              <a:t>head </a:t>
            </a:r>
            <a:r>
              <a:rPr lang="en-US" altLang="ko-KR" sz="1400" dirty="0">
                <a:solidFill>
                  <a:srgbClr val="374F37"/>
                </a:solidFill>
              </a:rPr>
              <a:t>of the wife as Christ is the head of the church, his body, of which he is the Savior. </a:t>
            </a:r>
          </a:p>
          <a:p>
            <a:pPr algn="l">
              <a:lnSpc>
                <a:spcPct val="100000"/>
              </a:lnSpc>
            </a:pPr>
            <a:endParaRPr lang="en-US" altLang="ko-KR" sz="1400" dirty="0">
              <a:solidFill>
                <a:srgbClr val="374F37"/>
              </a:solidFill>
            </a:endParaRPr>
          </a:p>
          <a:p>
            <a:pPr algn="l">
              <a:lnSpc>
                <a:spcPct val="100000"/>
              </a:lnSpc>
            </a:pPr>
            <a:r>
              <a:rPr lang="en-US" altLang="ko-KR" sz="1400" baseline="30000" dirty="0">
                <a:solidFill>
                  <a:srgbClr val="374F37"/>
                </a:solidFill>
              </a:rPr>
              <a:t>24 </a:t>
            </a:r>
            <a:r>
              <a:rPr lang="en-US" altLang="ko-KR" sz="1400" dirty="0">
                <a:solidFill>
                  <a:srgbClr val="374F37"/>
                </a:solidFill>
              </a:rPr>
              <a:t>Now as the church </a:t>
            </a:r>
            <a:r>
              <a:rPr lang="en-US" altLang="ko-KR" sz="1400" i="1" dirty="0">
                <a:solidFill>
                  <a:srgbClr val="374F37"/>
                </a:solidFill>
              </a:rPr>
              <a:t>submits </a:t>
            </a:r>
            <a:r>
              <a:rPr lang="en-US" altLang="ko-KR" sz="1400" dirty="0">
                <a:solidFill>
                  <a:srgbClr val="374F37"/>
                </a:solidFill>
              </a:rPr>
              <a:t>to Christ, so also wives should </a:t>
            </a:r>
            <a:r>
              <a:rPr lang="en-US" altLang="ko-KR" sz="1400" i="1" dirty="0">
                <a:solidFill>
                  <a:srgbClr val="374F37"/>
                </a:solidFill>
              </a:rPr>
              <a:t>submit </a:t>
            </a:r>
            <a:r>
              <a:rPr lang="en-US" altLang="ko-KR" sz="1400" dirty="0">
                <a:solidFill>
                  <a:srgbClr val="374F37"/>
                </a:solidFill>
              </a:rPr>
              <a:t>to their husbands in everything.</a:t>
            </a:r>
            <a:endParaRPr lang="ko-KR" altLang="en-US" sz="1400" dirty="0">
              <a:solidFill>
                <a:srgbClr val="374F37"/>
              </a:solidFill>
            </a:endParaRPr>
          </a:p>
          <a:p>
            <a:pPr algn="l">
              <a:lnSpc>
                <a:spcPct val="100000"/>
              </a:lnSpc>
            </a:pPr>
            <a:endParaRPr lang="en-US" altLang="ko-KR" sz="1400" dirty="0">
              <a:solidFill>
                <a:srgbClr val="374F37"/>
              </a:solidFill>
            </a:endParaRPr>
          </a:p>
        </p:txBody>
      </p:sp>
      <p:sp>
        <p:nvSpPr>
          <p:cNvPr id="10" name="직사각형 9">
            <a:extLst>
              <a:ext uri="{FF2B5EF4-FFF2-40B4-BE49-F238E27FC236}">
                <a16:creationId xmlns:a16="http://schemas.microsoft.com/office/drawing/2014/main" id="{2B6BCF85-E314-46D1-9211-922524CDB316}"/>
              </a:ext>
            </a:extLst>
          </p:cNvPr>
          <p:cNvSpPr/>
          <p:nvPr/>
        </p:nvSpPr>
        <p:spPr>
          <a:xfrm>
            <a:off x="1331626" y="1817408"/>
            <a:ext cx="2243665" cy="523220"/>
          </a:xfrm>
          <a:prstGeom prst="rect">
            <a:avLst/>
          </a:prstGeom>
          <a:noFill/>
        </p:spPr>
        <p:txBody>
          <a:bodyPr wrap="square" rtlCol="0">
            <a:spAutoFit/>
          </a:bodyPr>
          <a:lstStyle/>
          <a:p>
            <a:pPr algn="ctr"/>
            <a:r>
              <a:rPr lang="en-US" altLang="ko-KR" sz="2800" dirty="0">
                <a:solidFill>
                  <a:srgbClr val="374F37"/>
                </a:solidFill>
                <a:latin typeface="+mj-lt"/>
              </a:rPr>
              <a:t>21-24</a:t>
            </a:r>
          </a:p>
        </p:txBody>
      </p:sp>
      <p:sp>
        <p:nvSpPr>
          <p:cNvPr id="14" name="TextBox 13">
            <a:extLst>
              <a:ext uri="{FF2B5EF4-FFF2-40B4-BE49-F238E27FC236}">
                <a16:creationId xmlns:a16="http://schemas.microsoft.com/office/drawing/2014/main" id="{0DCEC3D8-BB78-49D2-A615-CC5EC7C95A7C}"/>
              </a:ext>
            </a:extLst>
          </p:cNvPr>
          <p:cNvSpPr txBox="1"/>
          <p:nvPr/>
        </p:nvSpPr>
        <p:spPr>
          <a:xfrm>
            <a:off x="3829294" y="2353224"/>
            <a:ext cx="2243665" cy="3395801"/>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a:lnSpc>
                <a:spcPct val="100000"/>
              </a:lnSpc>
            </a:pPr>
            <a:r>
              <a:rPr lang="en-US" altLang="ko-KR" sz="1400" baseline="30000" dirty="0">
                <a:solidFill>
                  <a:srgbClr val="374F37"/>
                </a:solidFill>
              </a:rPr>
              <a:t>25 </a:t>
            </a:r>
            <a:r>
              <a:rPr lang="en-US" altLang="ko-KR" sz="1400" dirty="0">
                <a:solidFill>
                  <a:srgbClr val="374F37"/>
                </a:solidFill>
              </a:rPr>
              <a:t>Husbands, </a:t>
            </a:r>
            <a:r>
              <a:rPr lang="en-US" altLang="ko-KR" sz="1400" i="1" dirty="0">
                <a:solidFill>
                  <a:srgbClr val="374F37"/>
                </a:solidFill>
              </a:rPr>
              <a:t>love </a:t>
            </a:r>
            <a:r>
              <a:rPr lang="en-US" altLang="ko-KR" sz="1400" dirty="0">
                <a:solidFill>
                  <a:srgbClr val="374F37"/>
                </a:solidFill>
              </a:rPr>
              <a:t>your wives, just as Christ loved the church and gave himself up for her </a:t>
            </a:r>
          </a:p>
          <a:p>
            <a:pPr algn="l">
              <a:lnSpc>
                <a:spcPct val="100000"/>
              </a:lnSpc>
            </a:pPr>
            <a:endParaRPr lang="en-US" altLang="ko-KR" sz="1400" baseline="30000" dirty="0">
              <a:solidFill>
                <a:srgbClr val="374F37"/>
              </a:solidFill>
            </a:endParaRPr>
          </a:p>
          <a:p>
            <a:pPr algn="l">
              <a:lnSpc>
                <a:spcPct val="100000"/>
              </a:lnSpc>
            </a:pPr>
            <a:r>
              <a:rPr lang="en-US" altLang="ko-KR" sz="1400" baseline="30000" dirty="0">
                <a:solidFill>
                  <a:srgbClr val="374F37"/>
                </a:solidFill>
              </a:rPr>
              <a:t>26 </a:t>
            </a:r>
            <a:r>
              <a:rPr lang="en-US" altLang="ko-KR" sz="1400" dirty="0">
                <a:solidFill>
                  <a:srgbClr val="374F37"/>
                </a:solidFill>
              </a:rPr>
              <a:t>to make her holy, cleansing her by the washing with water through the word, </a:t>
            </a:r>
          </a:p>
          <a:p>
            <a:pPr algn="l">
              <a:lnSpc>
                <a:spcPct val="100000"/>
              </a:lnSpc>
            </a:pPr>
            <a:endParaRPr lang="en-US" altLang="ko-KR" sz="1400" baseline="30000" dirty="0">
              <a:solidFill>
                <a:srgbClr val="374F37"/>
              </a:solidFill>
            </a:endParaRPr>
          </a:p>
          <a:p>
            <a:pPr algn="l">
              <a:lnSpc>
                <a:spcPct val="100000"/>
              </a:lnSpc>
            </a:pPr>
            <a:r>
              <a:rPr lang="en-US" altLang="ko-KR" sz="1400" baseline="30000" dirty="0">
                <a:solidFill>
                  <a:srgbClr val="374F37"/>
                </a:solidFill>
              </a:rPr>
              <a:t>27 </a:t>
            </a:r>
            <a:r>
              <a:rPr lang="en-US" altLang="ko-KR" sz="1400" dirty="0">
                <a:solidFill>
                  <a:srgbClr val="374F37"/>
                </a:solidFill>
              </a:rPr>
              <a:t>and to present her to himself as a radiant church, without stain or wrinkle or any other blemish, but holy and blameless. </a:t>
            </a:r>
          </a:p>
          <a:p>
            <a:pPr algn="l">
              <a:lnSpc>
                <a:spcPct val="100000"/>
              </a:lnSpc>
            </a:pPr>
            <a:endParaRPr lang="en-US" altLang="ko-KR" sz="1400" dirty="0">
              <a:solidFill>
                <a:srgbClr val="374F37"/>
              </a:solidFill>
            </a:endParaRPr>
          </a:p>
        </p:txBody>
      </p:sp>
      <p:sp>
        <p:nvSpPr>
          <p:cNvPr id="16" name="직사각형 15">
            <a:extLst>
              <a:ext uri="{FF2B5EF4-FFF2-40B4-BE49-F238E27FC236}">
                <a16:creationId xmlns:a16="http://schemas.microsoft.com/office/drawing/2014/main" id="{45AD6789-3CC2-4E18-9B6B-B0FD9D0E198B}"/>
              </a:ext>
            </a:extLst>
          </p:cNvPr>
          <p:cNvSpPr/>
          <p:nvPr/>
        </p:nvSpPr>
        <p:spPr>
          <a:xfrm>
            <a:off x="3829295" y="1817408"/>
            <a:ext cx="2243665" cy="523220"/>
          </a:xfrm>
          <a:prstGeom prst="rect">
            <a:avLst/>
          </a:prstGeom>
          <a:noFill/>
        </p:spPr>
        <p:txBody>
          <a:bodyPr wrap="square" rtlCol="0">
            <a:spAutoFit/>
          </a:bodyPr>
          <a:lstStyle/>
          <a:p>
            <a:pPr algn="ctr"/>
            <a:r>
              <a:rPr lang="en-US" altLang="ko-KR" sz="2800" dirty="0">
                <a:solidFill>
                  <a:srgbClr val="374F37"/>
                </a:solidFill>
                <a:latin typeface="+mj-lt"/>
              </a:rPr>
              <a:t>25-28</a:t>
            </a:r>
          </a:p>
        </p:txBody>
      </p:sp>
      <p:sp>
        <p:nvSpPr>
          <p:cNvPr id="17" name="TextBox 16">
            <a:extLst>
              <a:ext uri="{FF2B5EF4-FFF2-40B4-BE49-F238E27FC236}">
                <a16:creationId xmlns:a16="http://schemas.microsoft.com/office/drawing/2014/main" id="{6D51CE0A-2B33-4847-887C-42683B56ADFD}"/>
              </a:ext>
            </a:extLst>
          </p:cNvPr>
          <p:cNvSpPr txBox="1"/>
          <p:nvPr/>
        </p:nvSpPr>
        <p:spPr>
          <a:xfrm>
            <a:off x="6190780" y="2353224"/>
            <a:ext cx="2243665" cy="303672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a:lnSpc>
                <a:spcPct val="100000"/>
              </a:lnSpc>
            </a:pPr>
            <a:r>
              <a:rPr lang="en-US" altLang="ko-KR" sz="1400" baseline="30000" dirty="0">
                <a:solidFill>
                  <a:srgbClr val="374F37"/>
                </a:solidFill>
              </a:rPr>
              <a:t>28 </a:t>
            </a:r>
            <a:r>
              <a:rPr lang="en-US" altLang="ko-KR" sz="1400" dirty="0">
                <a:solidFill>
                  <a:srgbClr val="374F37"/>
                </a:solidFill>
              </a:rPr>
              <a:t>In this same way, husbands ought to </a:t>
            </a:r>
            <a:r>
              <a:rPr lang="en-US" altLang="ko-KR" sz="1400" i="1" dirty="0">
                <a:solidFill>
                  <a:srgbClr val="374F37"/>
                </a:solidFill>
              </a:rPr>
              <a:t>love </a:t>
            </a:r>
            <a:r>
              <a:rPr lang="en-US" altLang="ko-KR" sz="1400" dirty="0">
                <a:solidFill>
                  <a:srgbClr val="374F37"/>
                </a:solidFill>
              </a:rPr>
              <a:t>their wives as their own bodies. He who </a:t>
            </a:r>
            <a:r>
              <a:rPr lang="en-US" altLang="ko-KR" sz="1400" i="1" dirty="0">
                <a:solidFill>
                  <a:srgbClr val="374F37"/>
                </a:solidFill>
              </a:rPr>
              <a:t>loves</a:t>
            </a:r>
            <a:r>
              <a:rPr lang="en-US" altLang="ko-KR" sz="1400" dirty="0">
                <a:solidFill>
                  <a:srgbClr val="374F37"/>
                </a:solidFill>
              </a:rPr>
              <a:t> his wife </a:t>
            </a:r>
            <a:r>
              <a:rPr lang="en-US" altLang="ko-KR" sz="1400" i="1" dirty="0">
                <a:solidFill>
                  <a:srgbClr val="374F37"/>
                </a:solidFill>
              </a:rPr>
              <a:t>loves </a:t>
            </a:r>
            <a:r>
              <a:rPr lang="en-US" altLang="ko-KR" sz="1400" dirty="0">
                <a:solidFill>
                  <a:srgbClr val="374F37"/>
                </a:solidFill>
              </a:rPr>
              <a:t>himself. </a:t>
            </a:r>
            <a:endParaRPr lang="ko-KR" altLang="en-US" sz="1400" dirty="0">
              <a:solidFill>
                <a:srgbClr val="374F37"/>
              </a:solidFill>
            </a:endParaRPr>
          </a:p>
          <a:p>
            <a:pPr algn="l">
              <a:lnSpc>
                <a:spcPct val="100000"/>
              </a:lnSpc>
            </a:pPr>
            <a:endParaRPr lang="en-US" altLang="ko-KR" sz="1400" dirty="0">
              <a:solidFill>
                <a:srgbClr val="374F37"/>
              </a:solidFill>
            </a:endParaRPr>
          </a:p>
          <a:p>
            <a:pPr algn="l">
              <a:lnSpc>
                <a:spcPct val="100000"/>
              </a:lnSpc>
            </a:pPr>
            <a:r>
              <a:rPr lang="en-US" altLang="ko-KR" sz="1400" baseline="30000" dirty="0">
                <a:solidFill>
                  <a:srgbClr val="374F37"/>
                </a:solidFill>
              </a:rPr>
              <a:t>29 </a:t>
            </a:r>
            <a:r>
              <a:rPr lang="en-US" altLang="ko-KR" sz="1400" dirty="0">
                <a:solidFill>
                  <a:srgbClr val="374F37"/>
                </a:solidFill>
              </a:rPr>
              <a:t>After all, no one ever hated their own body, but they feed and care for their body, just as Christ does the church— </a:t>
            </a:r>
          </a:p>
          <a:p>
            <a:pPr algn="l">
              <a:lnSpc>
                <a:spcPct val="100000"/>
              </a:lnSpc>
            </a:pPr>
            <a:endParaRPr lang="en-US" altLang="ko-KR" sz="1400" baseline="30000" dirty="0">
              <a:solidFill>
                <a:srgbClr val="374F37"/>
              </a:solidFill>
            </a:endParaRPr>
          </a:p>
          <a:p>
            <a:pPr algn="l">
              <a:lnSpc>
                <a:spcPct val="100000"/>
              </a:lnSpc>
            </a:pPr>
            <a:r>
              <a:rPr lang="en-US" altLang="ko-KR" sz="1400" baseline="30000" dirty="0">
                <a:solidFill>
                  <a:srgbClr val="374F37"/>
                </a:solidFill>
              </a:rPr>
              <a:t>30 </a:t>
            </a:r>
            <a:r>
              <a:rPr lang="en-US" altLang="ko-KR" sz="1400" dirty="0">
                <a:solidFill>
                  <a:srgbClr val="374F37"/>
                </a:solidFill>
              </a:rPr>
              <a:t>for we are members of his body. </a:t>
            </a:r>
          </a:p>
        </p:txBody>
      </p:sp>
      <p:sp>
        <p:nvSpPr>
          <p:cNvPr id="19" name="직사각형 18">
            <a:extLst>
              <a:ext uri="{FF2B5EF4-FFF2-40B4-BE49-F238E27FC236}">
                <a16:creationId xmlns:a16="http://schemas.microsoft.com/office/drawing/2014/main" id="{4F708EA5-CA44-4772-87AA-28D6B671D2BF}"/>
              </a:ext>
            </a:extLst>
          </p:cNvPr>
          <p:cNvSpPr/>
          <p:nvPr/>
        </p:nvSpPr>
        <p:spPr>
          <a:xfrm>
            <a:off x="6190779" y="1817408"/>
            <a:ext cx="2243665" cy="523220"/>
          </a:xfrm>
          <a:prstGeom prst="rect">
            <a:avLst/>
          </a:prstGeom>
          <a:noFill/>
        </p:spPr>
        <p:txBody>
          <a:bodyPr wrap="square" rtlCol="0">
            <a:spAutoFit/>
          </a:bodyPr>
          <a:lstStyle/>
          <a:p>
            <a:pPr algn="ctr"/>
            <a:r>
              <a:rPr lang="en-US" altLang="ko-KR" sz="2800" dirty="0">
                <a:solidFill>
                  <a:srgbClr val="374F37"/>
                </a:solidFill>
                <a:latin typeface="+mj-lt"/>
              </a:rPr>
              <a:t>29-30</a:t>
            </a:r>
          </a:p>
        </p:txBody>
      </p:sp>
      <p:sp>
        <p:nvSpPr>
          <p:cNvPr id="21" name="TextBox 20">
            <a:extLst>
              <a:ext uri="{FF2B5EF4-FFF2-40B4-BE49-F238E27FC236}">
                <a16:creationId xmlns:a16="http://schemas.microsoft.com/office/drawing/2014/main" id="{207E8D68-98EB-48DC-821A-A4C92BA9F485}"/>
              </a:ext>
            </a:extLst>
          </p:cNvPr>
          <p:cNvSpPr txBox="1"/>
          <p:nvPr/>
        </p:nvSpPr>
        <p:spPr>
          <a:xfrm>
            <a:off x="8688447" y="2353224"/>
            <a:ext cx="2243665" cy="3467616"/>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a:lnSpc>
                <a:spcPct val="100000"/>
              </a:lnSpc>
            </a:pPr>
            <a:r>
              <a:rPr lang="en-US" altLang="ko-KR" sz="1400" baseline="30000" dirty="0">
                <a:solidFill>
                  <a:srgbClr val="374F37"/>
                </a:solidFill>
              </a:rPr>
              <a:t>31</a:t>
            </a:r>
            <a:r>
              <a:rPr lang="en-US" altLang="ko-KR" sz="1400" dirty="0">
                <a:solidFill>
                  <a:srgbClr val="374F37"/>
                </a:solidFill>
              </a:rPr>
              <a:t> “For this reason a man will leave his father and mother and be united to his wife, and the two will become one flesh.” </a:t>
            </a:r>
          </a:p>
          <a:p>
            <a:pPr algn="l">
              <a:lnSpc>
                <a:spcPct val="100000"/>
              </a:lnSpc>
            </a:pPr>
            <a:endParaRPr lang="en-US" altLang="ko-KR" sz="1400" dirty="0">
              <a:solidFill>
                <a:srgbClr val="374F37"/>
              </a:solidFill>
            </a:endParaRPr>
          </a:p>
          <a:p>
            <a:pPr algn="l">
              <a:lnSpc>
                <a:spcPct val="100000"/>
              </a:lnSpc>
            </a:pPr>
            <a:r>
              <a:rPr lang="en-US" altLang="ko-KR" sz="1400" baseline="30000" dirty="0">
                <a:solidFill>
                  <a:srgbClr val="374F37"/>
                </a:solidFill>
              </a:rPr>
              <a:t>32 </a:t>
            </a:r>
            <a:r>
              <a:rPr lang="en-US" altLang="ko-KR" sz="1400" dirty="0">
                <a:solidFill>
                  <a:srgbClr val="374F37"/>
                </a:solidFill>
              </a:rPr>
              <a:t>This is a profound mystery—but I am talking about Christ and the church. </a:t>
            </a:r>
          </a:p>
          <a:p>
            <a:pPr algn="l">
              <a:lnSpc>
                <a:spcPct val="100000"/>
              </a:lnSpc>
            </a:pPr>
            <a:endParaRPr lang="en-US" altLang="ko-KR" sz="1400" baseline="30000" dirty="0">
              <a:solidFill>
                <a:srgbClr val="374F37"/>
              </a:solidFill>
            </a:endParaRPr>
          </a:p>
          <a:p>
            <a:pPr algn="l">
              <a:lnSpc>
                <a:spcPct val="100000"/>
              </a:lnSpc>
            </a:pPr>
            <a:r>
              <a:rPr lang="en-US" altLang="ko-KR" sz="1400" baseline="30000" dirty="0">
                <a:solidFill>
                  <a:srgbClr val="374F37"/>
                </a:solidFill>
              </a:rPr>
              <a:t>33 </a:t>
            </a:r>
            <a:r>
              <a:rPr lang="en-US" altLang="ko-KR" sz="1400" dirty="0">
                <a:solidFill>
                  <a:srgbClr val="374F37"/>
                </a:solidFill>
                <a:highlight>
                  <a:srgbClr val="00FF00"/>
                </a:highlight>
              </a:rPr>
              <a:t>However, each one of you also must </a:t>
            </a:r>
            <a:r>
              <a:rPr lang="en-US" altLang="ko-KR" sz="1400" i="1" dirty="0">
                <a:solidFill>
                  <a:srgbClr val="374F37"/>
                </a:solidFill>
                <a:highlight>
                  <a:srgbClr val="00FF00"/>
                </a:highlight>
              </a:rPr>
              <a:t>love</a:t>
            </a:r>
            <a:r>
              <a:rPr lang="en-US" altLang="ko-KR" sz="1400" dirty="0">
                <a:solidFill>
                  <a:srgbClr val="374F37"/>
                </a:solidFill>
                <a:highlight>
                  <a:srgbClr val="00FF00"/>
                </a:highlight>
              </a:rPr>
              <a:t> his wife as he </a:t>
            </a:r>
            <a:r>
              <a:rPr lang="en-US" altLang="ko-KR" sz="1400" i="1" dirty="0">
                <a:solidFill>
                  <a:srgbClr val="374F37"/>
                </a:solidFill>
                <a:highlight>
                  <a:srgbClr val="00FF00"/>
                </a:highlight>
              </a:rPr>
              <a:t>loves</a:t>
            </a:r>
            <a:r>
              <a:rPr lang="en-US" altLang="ko-KR" sz="1400" dirty="0">
                <a:solidFill>
                  <a:srgbClr val="374F37"/>
                </a:solidFill>
                <a:highlight>
                  <a:srgbClr val="00FF00"/>
                </a:highlight>
              </a:rPr>
              <a:t> himself, and the wife must respect her husband</a:t>
            </a:r>
          </a:p>
        </p:txBody>
      </p:sp>
      <p:sp>
        <p:nvSpPr>
          <p:cNvPr id="22" name="직사각형 18">
            <a:extLst>
              <a:ext uri="{FF2B5EF4-FFF2-40B4-BE49-F238E27FC236}">
                <a16:creationId xmlns:a16="http://schemas.microsoft.com/office/drawing/2014/main" id="{9318423C-4C31-47FE-A8F7-1DFAF8C7F3CE}"/>
              </a:ext>
            </a:extLst>
          </p:cNvPr>
          <p:cNvSpPr/>
          <p:nvPr/>
        </p:nvSpPr>
        <p:spPr>
          <a:xfrm>
            <a:off x="8688446" y="1817408"/>
            <a:ext cx="2243665" cy="523220"/>
          </a:xfrm>
          <a:prstGeom prst="rect">
            <a:avLst/>
          </a:prstGeom>
          <a:noFill/>
        </p:spPr>
        <p:txBody>
          <a:bodyPr wrap="square" rtlCol="0">
            <a:spAutoFit/>
          </a:bodyPr>
          <a:lstStyle/>
          <a:p>
            <a:pPr algn="ctr"/>
            <a:r>
              <a:rPr lang="en-US" altLang="ko-KR" sz="2800" dirty="0">
                <a:solidFill>
                  <a:srgbClr val="374F37"/>
                </a:solidFill>
                <a:latin typeface="+mj-lt"/>
              </a:rPr>
              <a:t>31-33</a:t>
            </a:r>
          </a:p>
        </p:txBody>
      </p:sp>
      <p:sp>
        <p:nvSpPr>
          <p:cNvPr id="12" name="TextBox 11">
            <a:extLst>
              <a:ext uri="{FF2B5EF4-FFF2-40B4-BE49-F238E27FC236}">
                <a16:creationId xmlns:a16="http://schemas.microsoft.com/office/drawing/2014/main" id="{BB39DE08-7167-4066-83AE-A69D67738EA1}"/>
              </a:ext>
            </a:extLst>
          </p:cNvPr>
          <p:cNvSpPr txBox="1"/>
          <p:nvPr/>
        </p:nvSpPr>
        <p:spPr>
          <a:xfrm>
            <a:off x="8598446" y="6373126"/>
            <a:ext cx="3476529" cy="276999"/>
          </a:xfrm>
          <a:prstGeom prst="rect">
            <a:avLst/>
          </a:prstGeom>
          <a:noFill/>
        </p:spPr>
        <p:txBody>
          <a:bodyPr wrap="none" rtlCol="0">
            <a:spAutoFit/>
          </a:bodyPr>
          <a:lstStyle/>
          <a:p>
            <a:r>
              <a:rPr lang="en-SG" sz="1200" dirty="0"/>
              <a:t>Slides and reflections courtesy of Marcus &amp; Selina</a:t>
            </a:r>
          </a:p>
        </p:txBody>
      </p:sp>
      <p:sp>
        <p:nvSpPr>
          <p:cNvPr id="2" name="Rectangle: Rounded Corners 1">
            <a:extLst>
              <a:ext uri="{FF2B5EF4-FFF2-40B4-BE49-F238E27FC236}">
                <a16:creationId xmlns:a16="http://schemas.microsoft.com/office/drawing/2014/main" id="{BBF1339D-F9F8-41CA-9337-6E754A002559}"/>
              </a:ext>
            </a:extLst>
          </p:cNvPr>
          <p:cNvSpPr/>
          <p:nvPr/>
        </p:nvSpPr>
        <p:spPr>
          <a:xfrm>
            <a:off x="1331626" y="2353224"/>
            <a:ext cx="2168658" cy="52322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Rounded Corners 2">
            <a:extLst>
              <a:ext uri="{FF2B5EF4-FFF2-40B4-BE49-F238E27FC236}">
                <a16:creationId xmlns:a16="http://schemas.microsoft.com/office/drawing/2014/main" id="{6D768DF5-BD8F-4918-A0B2-C76536E49205}"/>
              </a:ext>
            </a:extLst>
          </p:cNvPr>
          <p:cNvSpPr/>
          <p:nvPr/>
        </p:nvSpPr>
        <p:spPr>
          <a:xfrm>
            <a:off x="8688446" y="4670323"/>
            <a:ext cx="2171927" cy="1078702"/>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71432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708D1-E91D-4DC1-9FE1-724F8FA4A25D}"/>
              </a:ext>
            </a:extLst>
          </p:cNvPr>
          <p:cNvPicPr>
            <a:picLocks noChangeAspect="1"/>
          </p:cNvPicPr>
          <p:nvPr/>
        </p:nvPicPr>
        <p:blipFill>
          <a:blip r:embed="rId3"/>
          <a:stretch>
            <a:fillRect/>
          </a:stretch>
        </p:blipFill>
        <p:spPr>
          <a:xfrm>
            <a:off x="446188" y="631215"/>
            <a:ext cx="4877051" cy="6096313"/>
          </a:xfrm>
          <a:prstGeom prst="rect">
            <a:avLst/>
          </a:prstGeom>
        </p:spPr>
      </p:pic>
      <p:sp>
        <p:nvSpPr>
          <p:cNvPr id="7" name="TextBox 6">
            <a:extLst>
              <a:ext uri="{FF2B5EF4-FFF2-40B4-BE49-F238E27FC236}">
                <a16:creationId xmlns:a16="http://schemas.microsoft.com/office/drawing/2014/main" id="{75BA2C0A-F400-4A19-AA89-5E553D32BC88}"/>
              </a:ext>
            </a:extLst>
          </p:cNvPr>
          <p:cNvSpPr txBox="1"/>
          <p:nvPr/>
        </p:nvSpPr>
        <p:spPr>
          <a:xfrm>
            <a:off x="5529942" y="718303"/>
            <a:ext cx="6215869" cy="5940088"/>
          </a:xfrm>
          <a:prstGeom prst="rect">
            <a:avLst/>
          </a:prstGeom>
          <a:noFill/>
        </p:spPr>
        <p:txBody>
          <a:bodyPr wrap="square">
            <a:spAutoFit/>
          </a:bodyPr>
          <a:lstStyle/>
          <a:p>
            <a:pPr algn="just">
              <a:spcBef>
                <a:spcPts val="600"/>
              </a:spcBef>
              <a:spcAft>
                <a:spcPts val="600"/>
              </a:spcAft>
            </a:pPr>
            <a:r>
              <a:rPr lang="en-SG" sz="2000" b="1" dirty="0"/>
              <a:t>Dear Lord, bless our family. Be so kind as to give us the unity, peace, and mutual love that You found in Your own family in the little town of Nazareth. </a:t>
            </a:r>
          </a:p>
          <a:p>
            <a:pPr algn="just">
              <a:spcBef>
                <a:spcPts val="600"/>
              </a:spcBef>
              <a:spcAft>
                <a:spcPts val="600"/>
              </a:spcAft>
            </a:pPr>
            <a:r>
              <a:rPr lang="en-SG" sz="2000" b="1" dirty="0"/>
              <a:t>Saint Joseph, bless the head of our family. Obtain for him the strength, the wisdom, and the prudence he needs to support and direct those under his care. </a:t>
            </a:r>
          </a:p>
          <a:p>
            <a:pPr algn="just">
              <a:spcBef>
                <a:spcPts val="600"/>
              </a:spcBef>
              <a:spcAft>
                <a:spcPts val="600"/>
              </a:spcAft>
            </a:pPr>
            <a:r>
              <a:rPr lang="en-SG" sz="2000" b="1" dirty="0"/>
              <a:t>Mother Mary, bless the mother of our family. Help her to be pure and kind, gentle and self-sacrificing. For the more she resembles you, the better will our family be. </a:t>
            </a:r>
          </a:p>
          <a:p>
            <a:pPr algn="just">
              <a:spcBef>
                <a:spcPts val="600"/>
              </a:spcBef>
              <a:spcAft>
                <a:spcPts val="600"/>
              </a:spcAft>
            </a:pPr>
            <a:r>
              <a:rPr lang="en-SG" sz="2000" b="1" dirty="0"/>
              <a:t>Lord Jesus, bless the children of our family. Help them to be obedient and devoted to their parents. Make them more and more like You. Let them grow, as You did, in wisdom and age and grace before God and man. </a:t>
            </a:r>
          </a:p>
          <a:p>
            <a:pPr algn="just">
              <a:spcBef>
                <a:spcPts val="600"/>
              </a:spcBef>
              <a:spcAft>
                <a:spcPts val="600"/>
              </a:spcAft>
            </a:pPr>
            <a:r>
              <a:rPr lang="en-SG" sz="2000" b="1" dirty="0"/>
              <a:t>Holy Family of Nazareth, make our family and home more and more like Yours, until we are all one family, happy and at peace in our true home with You. Amen.</a:t>
            </a:r>
          </a:p>
        </p:txBody>
      </p:sp>
    </p:spTree>
    <p:extLst>
      <p:ext uri="{BB962C8B-B14F-4D97-AF65-F5344CB8AC3E}">
        <p14:creationId xmlns:p14="http://schemas.microsoft.com/office/powerpoint/2010/main" val="1397594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8B016C1-9BBE-434E-A37A-597D99A33AD4}"/>
              </a:ext>
            </a:extLst>
          </p:cNvPr>
          <p:cNvSpPr txBox="1"/>
          <p:nvPr/>
        </p:nvSpPr>
        <p:spPr>
          <a:xfrm>
            <a:off x="3231042" y="623502"/>
            <a:ext cx="5718628" cy="707886"/>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4000" b="0" dirty="0">
                <a:solidFill>
                  <a:srgbClr val="374F37"/>
                </a:solidFill>
                <a:latin typeface="+mj-lt"/>
              </a:rPr>
              <a:t>Reflections </a:t>
            </a:r>
            <a:endParaRPr lang="ko-KR" altLang="en-US" sz="4000" b="0" dirty="0">
              <a:solidFill>
                <a:srgbClr val="374F37"/>
              </a:solidFill>
              <a:latin typeface="+mj-lt"/>
            </a:endParaRPr>
          </a:p>
        </p:txBody>
      </p:sp>
      <p:sp>
        <p:nvSpPr>
          <p:cNvPr id="5" name="TextBox 4">
            <a:extLst>
              <a:ext uri="{FF2B5EF4-FFF2-40B4-BE49-F238E27FC236}">
                <a16:creationId xmlns:a16="http://schemas.microsoft.com/office/drawing/2014/main" id="{36578640-3D8E-4930-94A9-9F4F2C346DEB}"/>
              </a:ext>
            </a:extLst>
          </p:cNvPr>
          <p:cNvSpPr txBox="1"/>
          <p:nvPr/>
        </p:nvSpPr>
        <p:spPr>
          <a:xfrm>
            <a:off x="1061156" y="1566280"/>
            <a:ext cx="10058400" cy="5011628"/>
          </a:xfrm>
          <a:prstGeom prst="rect">
            <a:avLst/>
          </a:prstGeom>
          <a:noFill/>
        </p:spPr>
        <p:txBody>
          <a:bodyPr wrap="square">
            <a:spAutoFit/>
          </a:bodyPr>
          <a:lstStyle/>
          <a:p>
            <a:pPr marL="342900" indent="-342900" rtl="0" fontAlgn="base">
              <a:spcBef>
                <a:spcPts val="100"/>
              </a:spcBef>
              <a:spcAft>
                <a:spcPts val="100"/>
              </a:spcAft>
              <a:buClr>
                <a:srgbClr val="FFB9D5"/>
              </a:buClr>
              <a:buFont typeface="Symbol" panose="05050102010706020507" pitchFamily="18" charset="2"/>
              <a:buChar char="©"/>
            </a:pPr>
            <a:r>
              <a:rPr lang="en-US" sz="2200" b="0" i="0" u="none" strike="noStrike" dirty="0">
                <a:solidFill>
                  <a:srgbClr val="000000"/>
                </a:solidFill>
                <a:effectLst/>
              </a:rPr>
              <a:t>Scripture </a:t>
            </a:r>
            <a:r>
              <a:rPr lang="en-US" sz="2200" b="0" i="0" u="none" strike="noStrike" dirty="0">
                <a:effectLst/>
              </a:rPr>
              <a:t>shows what a marriage should be - a relationship that </a:t>
            </a:r>
            <a:r>
              <a:rPr lang="en-US" sz="2200" b="1" i="1" strike="noStrike" dirty="0">
                <a:effectLst/>
              </a:rPr>
              <a:t>mirrors the love                       between Christ and His Church. </a:t>
            </a:r>
            <a:endParaRPr lang="en-US" sz="2200" b="1" i="1" dirty="0"/>
          </a:p>
          <a:p>
            <a:pPr marL="342900" indent="-342900" rtl="0" fontAlgn="base">
              <a:spcBef>
                <a:spcPts val="100"/>
              </a:spcBef>
              <a:spcAft>
                <a:spcPts val="100"/>
              </a:spcAft>
              <a:buClr>
                <a:srgbClr val="FFB9D5"/>
              </a:buClr>
              <a:buFont typeface="Symbol" panose="05050102010706020507" pitchFamily="18" charset="2"/>
              <a:buChar char="©"/>
            </a:pPr>
            <a:endParaRPr lang="en-US" sz="2200" b="0" i="0" u="none" strike="noStrike" dirty="0">
              <a:effectLst/>
            </a:endParaRPr>
          </a:p>
          <a:p>
            <a:pPr marL="342900" indent="-342900" fontAlgn="base">
              <a:spcBef>
                <a:spcPts val="100"/>
              </a:spcBef>
              <a:spcAft>
                <a:spcPts val="100"/>
              </a:spcAft>
              <a:buClr>
                <a:srgbClr val="FFB9D5"/>
              </a:buClr>
              <a:buFont typeface="Symbol" panose="05050102010706020507" pitchFamily="18" charset="2"/>
              <a:buChar char="©"/>
            </a:pPr>
            <a:r>
              <a:rPr lang="en-US" sz="2200" dirty="0"/>
              <a:t>The Covenantal Marriage is compared to the connection between Christ and                            the Church. The relationship isn’t of master to servant; it’s of </a:t>
            </a:r>
            <a:r>
              <a:rPr lang="en-US" sz="2200" b="1" i="1" dirty="0"/>
              <a:t>lover and beloved</a:t>
            </a:r>
            <a:r>
              <a:rPr lang="en-US" sz="2200" dirty="0"/>
              <a:t>.</a:t>
            </a:r>
          </a:p>
          <a:p>
            <a:pPr marL="342900" indent="-342900" fontAlgn="base">
              <a:spcBef>
                <a:spcPts val="100"/>
              </a:spcBef>
              <a:spcAft>
                <a:spcPts val="100"/>
              </a:spcAft>
              <a:buClr>
                <a:srgbClr val="FFB9D5"/>
              </a:buClr>
              <a:buFont typeface="Symbol" panose="05050102010706020507" pitchFamily="18" charset="2"/>
              <a:buChar char="©"/>
            </a:pPr>
            <a:endParaRPr lang="en-US" sz="2200" dirty="0"/>
          </a:p>
          <a:p>
            <a:pPr marL="342900" indent="-342900" rtl="0" fontAlgn="base">
              <a:spcBef>
                <a:spcPts val="100"/>
              </a:spcBef>
              <a:spcAft>
                <a:spcPts val="100"/>
              </a:spcAft>
              <a:buClr>
                <a:srgbClr val="FFB9D5"/>
              </a:buClr>
              <a:buFont typeface="Symbol" panose="05050102010706020507" pitchFamily="18" charset="2"/>
              <a:buChar char="©"/>
            </a:pPr>
            <a:r>
              <a:rPr lang="en-US" sz="2200" dirty="0"/>
              <a:t>W</a:t>
            </a:r>
            <a:r>
              <a:rPr lang="en-US" sz="2200" b="0" i="0" u="none" strike="noStrike" dirty="0">
                <a:effectLst/>
              </a:rPr>
              <a:t>hen a husband </a:t>
            </a:r>
            <a:r>
              <a:rPr lang="en-US" sz="2200" b="1" i="1" u="none" strike="noStrike" dirty="0">
                <a:effectLst/>
              </a:rPr>
              <a:t>submits</a:t>
            </a:r>
            <a:r>
              <a:rPr lang="en-US" sz="2200" b="0" i="0" u="none" strike="noStrike" dirty="0">
                <a:effectLst/>
              </a:rPr>
              <a:t> to the Lord, leading his wife with a servant’s heart and nurturing her God-given talents, she can confidently </a:t>
            </a:r>
            <a:r>
              <a:rPr lang="en-US" sz="2200" b="1" i="1" u="none" strike="noStrike" dirty="0">
                <a:effectLst/>
              </a:rPr>
              <a:t>submit</a:t>
            </a:r>
            <a:r>
              <a:rPr lang="en-US" sz="2200" b="0" i="0" u="none" strike="noStrike" dirty="0">
                <a:effectLst/>
              </a:rPr>
              <a:t> to him — lean on him and trust his covering.</a:t>
            </a:r>
          </a:p>
          <a:p>
            <a:pPr marL="342900" indent="-342900" rtl="0" fontAlgn="base">
              <a:spcBef>
                <a:spcPts val="100"/>
              </a:spcBef>
              <a:spcAft>
                <a:spcPts val="100"/>
              </a:spcAft>
              <a:buClr>
                <a:srgbClr val="FFB9D5"/>
              </a:buClr>
              <a:buFont typeface="Symbol" panose="05050102010706020507" pitchFamily="18" charset="2"/>
              <a:buChar char="©"/>
            </a:pPr>
            <a:endParaRPr lang="en-US" sz="2200" b="0" i="0" u="none" strike="noStrike" dirty="0">
              <a:effectLst/>
            </a:endParaRPr>
          </a:p>
          <a:p>
            <a:pPr marL="342900" indent="-342900" rtl="0" fontAlgn="base">
              <a:spcBef>
                <a:spcPts val="100"/>
              </a:spcBef>
              <a:spcAft>
                <a:spcPts val="100"/>
              </a:spcAft>
              <a:buClr>
                <a:srgbClr val="FFB9D5"/>
              </a:buClr>
              <a:buFont typeface="Symbol" panose="05050102010706020507" pitchFamily="18" charset="2"/>
              <a:buChar char="©"/>
            </a:pPr>
            <a:r>
              <a:rPr lang="en-US" sz="2200" b="0" i="1" u="none" strike="noStrike" dirty="0">
                <a:effectLst/>
              </a:rPr>
              <a:t>“For the husband is the head of the wife even as Christ is the head of the                          church, his body, and is himself its </a:t>
            </a:r>
            <a:r>
              <a:rPr lang="en-US" sz="2200" b="0" i="1" u="none" strike="noStrike" dirty="0" err="1">
                <a:effectLst/>
              </a:rPr>
              <a:t>Saviour</a:t>
            </a:r>
            <a:r>
              <a:rPr lang="en-US" sz="2200" b="0" i="1" strike="noStrike" dirty="0">
                <a:effectLst/>
              </a:rPr>
              <a:t>” (</a:t>
            </a:r>
            <a:r>
              <a:rPr lang="en-US" sz="2200" i="1" dirty="0"/>
              <a:t>Ep 5:23</a:t>
            </a:r>
            <a:r>
              <a:rPr lang="en-US" sz="2200" b="0" i="1" strike="noStrike" dirty="0">
                <a:effectLst/>
              </a:rPr>
              <a:t>).</a:t>
            </a:r>
            <a:endParaRPr lang="en-US" sz="2200" i="1" dirty="0"/>
          </a:p>
          <a:p>
            <a:pPr>
              <a:spcBef>
                <a:spcPts val="100"/>
              </a:spcBef>
              <a:spcAft>
                <a:spcPts val="100"/>
              </a:spcAft>
            </a:pPr>
            <a:br>
              <a:rPr lang="en-US" sz="2200" b="0" dirty="0">
                <a:effectLst/>
              </a:rPr>
            </a:br>
            <a:endParaRPr lang="en-SG" sz="2200" dirty="0"/>
          </a:p>
        </p:txBody>
      </p:sp>
      <p:sp>
        <p:nvSpPr>
          <p:cNvPr id="6" name="TextBox 5">
            <a:extLst>
              <a:ext uri="{FF2B5EF4-FFF2-40B4-BE49-F238E27FC236}">
                <a16:creationId xmlns:a16="http://schemas.microsoft.com/office/drawing/2014/main" id="{E69288DC-9E9D-4645-A544-B68B4E412D72}"/>
              </a:ext>
            </a:extLst>
          </p:cNvPr>
          <p:cNvSpPr txBox="1"/>
          <p:nvPr/>
        </p:nvSpPr>
        <p:spPr>
          <a:xfrm>
            <a:off x="8598446" y="6373126"/>
            <a:ext cx="3476529" cy="276999"/>
          </a:xfrm>
          <a:prstGeom prst="rect">
            <a:avLst/>
          </a:prstGeom>
          <a:noFill/>
        </p:spPr>
        <p:txBody>
          <a:bodyPr wrap="none" rtlCol="0">
            <a:spAutoFit/>
          </a:bodyPr>
          <a:lstStyle/>
          <a:p>
            <a:r>
              <a:rPr lang="en-SG" sz="1200" dirty="0"/>
              <a:t>Slides and reflections courtesy of Marcus &amp; Selina</a:t>
            </a:r>
          </a:p>
        </p:txBody>
      </p:sp>
    </p:spTree>
    <p:extLst>
      <p:ext uri="{BB962C8B-B14F-4D97-AF65-F5344CB8AC3E}">
        <p14:creationId xmlns:p14="http://schemas.microsoft.com/office/powerpoint/2010/main" val="111121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8B016C1-9BBE-434E-A37A-597D99A33AD4}"/>
              </a:ext>
            </a:extLst>
          </p:cNvPr>
          <p:cNvSpPr txBox="1"/>
          <p:nvPr/>
        </p:nvSpPr>
        <p:spPr>
          <a:xfrm>
            <a:off x="3236686" y="645425"/>
            <a:ext cx="5718628" cy="707886"/>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4000" b="0" dirty="0">
                <a:solidFill>
                  <a:srgbClr val="374F37"/>
                </a:solidFill>
                <a:latin typeface="+mj-lt"/>
              </a:rPr>
              <a:t>Reflections </a:t>
            </a:r>
            <a:r>
              <a:rPr lang="en-US" altLang="ko-KR" sz="2000" b="0" dirty="0">
                <a:solidFill>
                  <a:srgbClr val="374F37"/>
                </a:solidFill>
                <a:latin typeface="+mj-lt"/>
              </a:rPr>
              <a:t>cont’d</a:t>
            </a:r>
            <a:endParaRPr lang="ko-KR" altLang="en-US" sz="2000" b="0" dirty="0">
              <a:solidFill>
                <a:srgbClr val="374F37"/>
              </a:solidFill>
              <a:latin typeface="+mj-lt"/>
            </a:endParaRPr>
          </a:p>
        </p:txBody>
      </p:sp>
      <p:sp>
        <p:nvSpPr>
          <p:cNvPr id="4" name="TextBox 3">
            <a:extLst>
              <a:ext uri="{FF2B5EF4-FFF2-40B4-BE49-F238E27FC236}">
                <a16:creationId xmlns:a16="http://schemas.microsoft.com/office/drawing/2014/main" id="{483A4F18-7F22-4460-9D1B-D8CF0F8CDFF7}"/>
              </a:ext>
            </a:extLst>
          </p:cNvPr>
          <p:cNvSpPr txBox="1"/>
          <p:nvPr/>
        </p:nvSpPr>
        <p:spPr>
          <a:xfrm>
            <a:off x="935897" y="1353311"/>
            <a:ext cx="10320206" cy="5586145"/>
          </a:xfrm>
          <a:prstGeom prst="rect">
            <a:avLst/>
          </a:prstGeom>
          <a:noFill/>
        </p:spPr>
        <p:txBody>
          <a:bodyPr wrap="square">
            <a:spAutoFit/>
          </a:bodyPr>
          <a:lstStyle/>
          <a:p>
            <a:pPr marL="342900" indent="-342900" rtl="0" fontAlgn="base">
              <a:spcBef>
                <a:spcPts val="100"/>
              </a:spcBef>
              <a:spcAft>
                <a:spcPts val="100"/>
              </a:spcAft>
              <a:buClr>
                <a:srgbClr val="FFB9D5"/>
              </a:buClr>
              <a:buFont typeface="Symbol" panose="05050102010706020507" pitchFamily="18" charset="2"/>
              <a:buChar char="©"/>
            </a:pPr>
            <a:r>
              <a:rPr lang="en-US" sz="1900" b="0" i="0" u="none" strike="noStrike" dirty="0">
                <a:solidFill>
                  <a:srgbClr val="000000"/>
                </a:solidFill>
                <a:effectLst/>
              </a:rPr>
              <a:t>Different sexes have different needs for love and respect: Men need to feel respected by their wives, and women need to feel loved by their husbands.</a:t>
            </a:r>
          </a:p>
          <a:p>
            <a:pPr marL="342900" indent="-342900" rtl="0" fontAlgn="base">
              <a:spcBef>
                <a:spcPts val="100"/>
              </a:spcBef>
              <a:spcAft>
                <a:spcPts val="100"/>
              </a:spcAft>
              <a:buClr>
                <a:srgbClr val="FFB9D5"/>
              </a:buClr>
              <a:buFont typeface="Symbol" panose="05050102010706020507" pitchFamily="18" charset="2"/>
              <a:buChar char="©"/>
            </a:pPr>
            <a:endParaRPr lang="en-US" sz="1900" b="0" i="0" u="none" strike="noStrike" dirty="0">
              <a:solidFill>
                <a:srgbClr val="000000"/>
              </a:solidFill>
              <a:effectLst/>
            </a:endParaRPr>
          </a:p>
          <a:p>
            <a:pPr marL="342900" indent="-342900" rtl="0" fontAlgn="base">
              <a:spcBef>
                <a:spcPts val="100"/>
              </a:spcBef>
              <a:spcAft>
                <a:spcPts val="100"/>
              </a:spcAft>
              <a:buClr>
                <a:srgbClr val="FFB9D5"/>
              </a:buClr>
              <a:buFont typeface="Symbol" panose="05050102010706020507" pitchFamily="18" charset="2"/>
              <a:buChar char="©"/>
            </a:pPr>
            <a:r>
              <a:rPr lang="en-US" sz="1900" b="0" i="0" u="none" strike="noStrike" dirty="0">
                <a:solidFill>
                  <a:srgbClr val="000000"/>
                </a:solidFill>
                <a:effectLst/>
              </a:rPr>
              <a:t>This explains why Paul specifically tells husbands to “love” their wives and wives to “respect” their husbands (Ephesians 5:33). A lot simply has to do with the unique natures of male and female</a:t>
            </a:r>
          </a:p>
          <a:p>
            <a:pPr marL="342900" indent="-342900" rtl="0" fontAlgn="base">
              <a:spcBef>
                <a:spcPts val="100"/>
              </a:spcBef>
              <a:spcAft>
                <a:spcPts val="100"/>
              </a:spcAft>
              <a:buClr>
                <a:srgbClr val="FFB9D5"/>
              </a:buClr>
              <a:buFont typeface="Symbol" panose="05050102010706020507" pitchFamily="18" charset="2"/>
              <a:buChar char="©"/>
            </a:pPr>
            <a:endParaRPr lang="en-US" sz="1900" b="0" i="0" u="none" strike="noStrike" dirty="0">
              <a:solidFill>
                <a:srgbClr val="000000"/>
              </a:solidFill>
              <a:effectLst/>
            </a:endParaRPr>
          </a:p>
          <a:p>
            <a:pPr marL="342900" indent="-342900" rtl="0" fontAlgn="base">
              <a:spcBef>
                <a:spcPts val="100"/>
              </a:spcBef>
              <a:spcAft>
                <a:spcPts val="100"/>
              </a:spcAft>
              <a:buClr>
                <a:srgbClr val="FFB9D5"/>
              </a:buClr>
              <a:buFont typeface="Symbol" panose="05050102010706020507" pitchFamily="18" charset="2"/>
              <a:buChar char="©"/>
            </a:pPr>
            <a:r>
              <a:rPr lang="en-US" sz="1900" b="0" i="0" u="none" strike="noStrike" dirty="0">
                <a:solidFill>
                  <a:srgbClr val="000000"/>
                </a:solidFill>
                <a:effectLst/>
              </a:rPr>
              <a:t>Of course, God wants both husbands and wives to treat their spouses with love and respect. When the Bible says that wives should respect their husbands, it assumes such respect will be based on love. </a:t>
            </a:r>
          </a:p>
          <a:p>
            <a:pPr marL="342900" indent="-342900" rtl="0" fontAlgn="base">
              <a:spcBef>
                <a:spcPts val="100"/>
              </a:spcBef>
              <a:spcAft>
                <a:spcPts val="100"/>
              </a:spcAft>
              <a:buClr>
                <a:srgbClr val="FFB9D5"/>
              </a:buClr>
              <a:buFont typeface="Symbol" panose="05050102010706020507" pitchFamily="18" charset="2"/>
              <a:buChar char="©"/>
            </a:pPr>
            <a:endParaRPr lang="en-US" sz="1900" b="0" i="0" u="none" strike="noStrike" dirty="0">
              <a:solidFill>
                <a:srgbClr val="000000"/>
              </a:solidFill>
              <a:effectLst/>
            </a:endParaRPr>
          </a:p>
          <a:p>
            <a:pPr marL="342900" indent="-342900" rtl="0" fontAlgn="base">
              <a:spcBef>
                <a:spcPts val="100"/>
              </a:spcBef>
              <a:spcAft>
                <a:spcPts val="100"/>
              </a:spcAft>
              <a:buClr>
                <a:srgbClr val="FFB9D5"/>
              </a:buClr>
              <a:buFont typeface="Symbol" panose="05050102010706020507" pitchFamily="18" charset="2"/>
              <a:buChar char="©"/>
            </a:pPr>
            <a:r>
              <a:rPr lang="en-US" sz="1900" b="0" i="0" u="none" strike="noStrike" dirty="0">
                <a:solidFill>
                  <a:srgbClr val="000000"/>
                </a:solidFill>
                <a:effectLst/>
              </a:rPr>
              <a:t>Scripture is clear about God’s design for marriage in the fact that men and women have different roles. Yet it never suggests that one spouse is more important than the other.</a:t>
            </a:r>
          </a:p>
          <a:p>
            <a:pPr marL="342900" indent="-342900" rtl="0" fontAlgn="base">
              <a:spcBef>
                <a:spcPts val="100"/>
              </a:spcBef>
              <a:spcAft>
                <a:spcPts val="100"/>
              </a:spcAft>
              <a:buClr>
                <a:srgbClr val="FFB9D5"/>
              </a:buClr>
              <a:buFont typeface="Symbol" panose="05050102010706020507" pitchFamily="18" charset="2"/>
              <a:buChar char="©"/>
            </a:pPr>
            <a:endParaRPr lang="en-US" sz="1900" b="0" i="0" u="none" strike="noStrike" dirty="0">
              <a:solidFill>
                <a:srgbClr val="000000"/>
              </a:solidFill>
              <a:effectLst/>
            </a:endParaRPr>
          </a:p>
          <a:p>
            <a:pPr marL="342900" indent="-342900" rtl="0" fontAlgn="base">
              <a:spcBef>
                <a:spcPts val="100"/>
              </a:spcBef>
              <a:spcAft>
                <a:spcPts val="100"/>
              </a:spcAft>
              <a:buClr>
                <a:srgbClr val="FFB9D5"/>
              </a:buClr>
              <a:buFont typeface="Symbol" panose="05050102010706020507" pitchFamily="18" charset="2"/>
              <a:buChar char="©"/>
            </a:pPr>
            <a:r>
              <a:rPr lang="en-US" sz="1900" b="0" i="0" u="none" strike="noStrike" dirty="0">
                <a:solidFill>
                  <a:srgbClr val="000000"/>
                </a:solidFill>
                <a:effectLst/>
              </a:rPr>
              <a:t>When a Christian husband and wife learn how God has wired them to complement each other in mutual submission, they reflect the love that exists between Christ and His Bride.</a:t>
            </a:r>
            <a:endParaRPr lang="en-US" sz="1900" b="0" i="0" u="none" strike="noStrike" dirty="0">
              <a:solidFill>
                <a:srgbClr val="262626"/>
              </a:solidFill>
              <a:effectLst/>
              <a:highlight>
                <a:srgbClr val="FFFF00"/>
              </a:highlight>
            </a:endParaRPr>
          </a:p>
          <a:p>
            <a:pPr>
              <a:spcBef>
                <a:spcPts val="100"/>
              </a:spcBef>
              <a:spcAft>
                <a:spcPts val="100"/>
              </a:spcAft>
            </a:pPr>
            <a:br>
              <a:rPr lang="en-US" sz="1900" b="0" dirty="0">
                <a:effectLst/>
              </a:rPr>
            </a:br>
            <a:endParaRPr lang="en-SG" sz="1900" dirty="0"/>
          </a:p>
        </p:txBody>
      </p:sp>
      <p:sp>
        <p:nvSpPr>
          <p:cNvPr id="6" name="TextBox 5">
            <a:extLst>
              <a:ext uri="{FF2B5EF4-FFF2-40B4-BE49-F238E27FC236}">
                <a16:creationId xmlns:a16="http://schemas.microsoft.com/office/drawing/2014/main" id="{79C91A45-CB4A-49F5-88A5-439EED397903}"/>
              </a:ext>
            </a:extLst>
          </p:cNvPr>
          <p:cNvSpPr txBox="1"/>
          <p:nvPr/>
        </p:nvSpPr>
        <p:spPr>
          <a:xfrm>
            <a:off x="8598446" y="6373126"/>
            <a:ext cx="3476529" cy="276999"/>
          </a:xfrm>
          <a:prstGeom prst="rect">
            <a:avLst/>
          </a:prstGeom>
          <a:noFill/>
        </p:spPr>
        <p:txBody>
          <a:bodyPr wrap="none" rtlCol="0">
            <a:spAutoFit/>
          </a:bodyPr>
          <a:lstStyle/>
          <a:p>
            <a:r>
              <a:rPr lang="en-SG" sz="1200" dirty="0"/>
              <a:t>Slides and reflections courtesy of Marcus &amp; Selina</a:t>
            </a:r>
          </a:p>
        </p:txBody>
      </p:sp>
    </p:spTree>
    <p:extLst>
      <p:ext uri="{BB962C8B-B14F-4D97-AF65-F5344CB8AC3E}">
        <p14:creationId xmlns:p14="http://schemas.microsoft.com/office/powerpoint/2010/main" val="1683234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446533" y="5910044"/>
            <a:ext cx="11264501" cy="461665"/>
          </a:xfrm>
          <a:prstGeom prst="rect">
            <a:avLst/>
          </a:prstGeom>
          <a:noFill/>
        </p:spPr>
        <p:txBody>
          <a:bodyPr wrap="square">
            <a:spAutoFit/>
          </a:bodyPr>
          <a:lstStyle/>
          <a:p>
            <a:pPr algn="ctr"/>
            <a:r>
              <a:rPr lang="en-SG" sz="2400" b="1" dirty="0">
                <a:solidFill>
                  <a:schemeClr val="accent1"/>
                </a:solidFill>
                <a:latin typeface="+mj-lt"/>
              </a:rPr>
              <a:t>“Submit to one another out of reverence for Christ.” Ephesians 5:21</a:t>
            </a:r>
          </a:p>
        </p:txBody>
      </p:sp>
      <p:pic>
        <p:nvPicPr>
          <p:cNvPr id="14" name="Picture 13">
            <a:extLst>
              <a:ext uri="{FF2B5EF4-FFF2-40B4-BE49-F238E27FC236}">
                <a16:creationId xmlns:a16="http://schemas.microsoft.com/office/drawing/2014/main" id="{6DE355B2-7E85-479F-8D2B-8F4B37B9E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105" y="743391"/>
            <a:ext cx="3643356" cy="4935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DB5AF2F-A5D4-43EC-9F79-FFEBD3A46518}"/>
              </a:ext>
            </a:extLst>
          </p:cNvPr>
          <p:cNvSpPr txBox="1"/>
          <p:nvPr/>
        </p:nvSpPr>
        <p:spPr>
          <a:xfrm>
            <a:off x="8612986" y="1153153"/>
            <a:ext cx="2561642" cy="2585323"/>
          </a:xfrm>
          <a:prstGeom prst="rect">
            <a:avLst/>
          </a:prstGeom>
          <a:noFill/>
        </p:spPr>
        <p:txBody>
          <a:bodyPr wrap="square" rtlCol="0">
            <a:spAutoFit/>
          </a:bodyPr>
          <a:lstStyle/>
          <a:p>
            <a:r>
              <a:rPr lang="en-SG" b="1" dirty="0">
                <a:solidFill>
                  <a:schemeClr val="accent6">
                    <a:lumMod val="50000"/>
                  </a:schemeClr>
                </a:solidFill>
              </a:rPr>
              <a:t>“Jesus and Mary not only bent their wills to Joseph’s for he was head of the Holy Family, but they lovingly surrendered their hearts to him as well.”</a:t>
            </a:r>
          </a:p>
          <a:p>
            <a:endParaRPr lang="en-SG" b="1" dirty="0">
              <a:solidFill>
                <a:schemeClr val="accent6">
                  <a:lumMod val="50000"/>
                </a:schemeClr>
              </a:solidFill>
            </a:endParaRPr>
          </a:p>
          <a:p>
            <a:r>
              <a:rPr lang="en-SG" b="1" dirty="0">
                <a:solidFill>
                  <a:schemeClr val="accent6">
                    <a:lumMod val="50000"/>
                  </a:schemeClr>
                </a:solidFill>
              </a:rPr>
              <a:t>St Peter Julian </a:t>
            </a:r>
            <a:r>
              <a:rPr lang="en-SG" b="1" dirty="0" err="1">
                <a:solidFill>
                  <a:schemeClr val="accent6">
                    <a:lumMod val="50000"/>
                  </a:schemeClr>
                </a:solidFill>
              </a:rPr>
              <a:t>Eymard</a:t>
            </a:r>
            <a:endParaRPr lang="en-SG" b="1" dirty="0">
              <a:solidFill>
                <a:schemeClr val="accent6">
                  <a:lumMod val="50000"/>
                </a:schemeClr>
              </a:solidFill>
            </a:endParaRPr>
          </a:p>
        </p:txBody>
      </p:sp>
      <p:pic>
        <p:nvPicPr>
          <p:cNvPr id="17" name="Picture 16">
            <a:extLst>
              <a:ext uri="{FF2B5EF4-FFF2-40B4-BE49-F238E27FC236}">
                <a16:creationId xmlns:a16="http://schemas.microsoft.com/office/drawing/2014/main" id="{F869CAAE-CB61-47A4-987F-F2522CDE5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943" y="3462710"/>
            <a:ext cx="2314495" cy="221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9272FD0-E65E-40ED-8A39-EA25DF040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01" y="768687"/>
            <a:ext cx="2758781" cy="2530442"/>
          </a:xfrm>
          <a:prstGeom prst="rect">
            <a:avLst/>
          </a:prstGeom>
        </p:spPr>
      </p:pic>
      <p:sp>
        <p:nvSpPr>
          <p:cNvPr id="5" name="TextBox 4">
            <a:extLst>
              <a:ext uri="{FF2B5EF4-FFF2-40B4-BE49-F238E27FC236}">
                <a16:creationId xmlns:a16="http://schemas.microsoft.com/office/drawing/2014/main" id="{BC1F5560-14D9-422F-9890-6A27F628D9BB}"/>
              </a:ext>
            </a:extLst>
          </p:cNvPr>
          <p:cNvSpPr txBox="1"/>
          <p:nvPr/>
        </p:nvSpPr>
        <p:spPr>
          <a:xfrm>
            <a:off x="8042147" y="4205911"/>
            <a:ext cx="3850105" cy="1200329"/>
          </a:xfrm>
          <a:prstGeom prst="rect">
            <a:avLst/>
          </a:prstGeom>
          <a:noFill/>
        </p:spPr>
        <p:txBody>
          <a:bodyPr wrap="square" rtlCol="0">
            <a:spAutoFit/>
          </a:bodyPr>
          <a:lstStyle/>
          <a:p>
            <a:r>
              <a:rPr lang="en-SG" b="1" dirty="0"/>
              <a:t>“He then went down with them and came to Nazareth and lived under their authority.”</a:t>
            </a:r>
          </a:p>
          <a:p>
            <a:pPr algn="r"/>
            <a:r>
              <a:rPr lang="en-SG" b="1" dirty="0"/>
              <a:t>Luke 2: 51</a:t>
            </a:r>
          </a:p>
        </p:txBody>
      </p:sp>
      <p:sp>
        <p:nvSpPr>
          <p:cNvPr id="18" name="TextBox 17">
            <a:extLst>
              <a:ext uri="{FF2B5EF4-FFF2-40B4-BE49-F238E27FC236}">
                <a16:creationId xmlns:a16="http://schemas.microsoft.com/office/drawing/2014/main" id="{F72AF33B-7EC6-4290-91A1-6426696BA59A}"/>
              </a:ext>
            </a:extLst>
          </p:cNvPr>
          <p:cNvSpPr txBox="1"/>
          <p:nvPr/>
        </p:nvSpPr>
        <p:spPr>
          <a:xfrm>
            <a:off x="3925973" y="44814"/>
            <a:ext cx="4340099" cy="400110"/>
          </a:xfrm>
          <a:prstGeom prst="rect">
            <a:avLst/>
          </a:prstGeom>
          <a:noFill/>
        </p:spPr>
        <p:txBody>
          <a:bodyPr wrap="none" rtlCol="0">
            <a:spAutoFit/>
          </a:bodyPr>
          <a:lstStyle/>
          <a:p>
            <a:pPr algn="ctr"/>
            <a:r>
              <a:rPr lang="en-SG" sz="2000" b="1" dirty="0"/>
              <a:t>Saint Joseph, Head of the Holy Family</a:t>
            </a:r>
          </a:p>
        </p:txBody>
      </p:sp>
    </p:spTree>
    <p:extLst>
      <p:ext uri="{BB962C8B-B14F-4D97-AF65-F5344CB8AC3E}">
        <p14:creationId xmlns:p14="http://schemas.microsoft.com/office/powerpoint/2010/main" val="1679974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071B4-4417-4816-906D-310B533205F0}"/>
              </a:ext>
            </a:extLst>
          </p:cNvPr>
          <p:cNvPicPr>
            <a:picLocks noChangeAspect="1"/>
          </p:cNvPicPr>
          <p:nvPr/>
        </p:nvPicPr>
        <p:blipFill rotWithShape="1">
          <a:blip r:embed="rId3">
            <a:extLst>
              <a:ext uri="{28A0092B-C50C-407E-A947-70E740481C1C}">
                <a14:useLocalDpi xmlns:a14="http://schemas.microsoft.com/office/drawing/2010/main" val="0"/>
              </a:ext>
            </a:extLst>
          </a:blip>
          <a:srcRect t="3421"/>
          <a:stretch/>
        </p:blipFill>
        <p:spPr>
          <a:xfrm>
            <a:off x="7514898" y="567772"/>
            <a:ext cx="3743454" cy="4519236"/>
          </a:xfrm>
          <a:prstGeom prst="rect">
            <a:avLst/>
          </a:prstGeom>
        </p:spPr>
      </p:pic>
      <p:pic>
        <p:nvPicPr>
          <p:cNvPr id="4" name="Picture 3">
            <a:extLst>
              <a:ext uri="{FF2B5EF4-FFF2-40B4-BE49-F238E27FC236}">
                <a16:creationId xmlns:a16="http://schemas.microsoft.com/office/drawing/2014/main" id="{D3128846-F0C3-49FF-ACDB-706227912FA9}"/>
              </a:ext>
            </a:extLst>
          </p:cNvPr>
          <p:cNvPicPr>
            <a:picLocks noChangeAspect="1"/>
          </p:cNvPicPr>
          <p:nvPr/>
        </p:nvPicPr>
        <p:blipFill rotWithShape="1">
          <a:blip r:embed="rId4">
            <a:extLst>
              <a:ext uri="{28A0092B-C50C-407E-A947-70E740481C1C}">
                <a14:useLocalDpi xmlns:a14="http://schemas.microsoft.com/office/drawing/2010/main" val="0"/>
              </a:ext>
            </a:extLst>
          </a:blip>
          <a:srcRect l="3428"/>
          <a:stretch/>
        </p:blipFill>
        <p:spPr>
          <a:xfrm>
            <a:off x="933648" y="985583"/>
            <a:ext cx="5625556" cy="3683614"/>
          </a:xfrm>
          <a:prstGeom prst="rect">
            <a:avLst/>
          </a:prstGeom>
        </p:spPr>
      </p:pic>
      <p:sp>
        <p:nvSpPr>
          <p:cNvPr id="5" name="TextBox 4">
            <a:extLst>
              <a:ext uri="{FF2B5EF4-FFF2-40B4-BE49-F238E27FC236}">
                <a16:creationId xmlns:a16="http://schemas.microsoft.com/office/drawing/2014/main" id="{A7C4F2FC-8163-434F-86CB-623587F5F2AB}"/>
              </a:ext>
            </a:extLst>
          </p:cNvPr>
          <p:cNvSpPr txBox="1"/>
          <p:nvPr/>
        </p:nvSpPr>
        <p:spPr>
          <a:xfrm>
            <a:off x="809297" y="5309287"/>
            <a:ext cx="11256579" cy="892552"/>
          </a:xfrm>
          <a:prstGeom prst="rect">
            <a:avLst/>
          </a:prstGeom>
          <a:noFill/>
        </p:spPr>
        <p:txBody>
          <a:bodyPr wrap="square" rtlCol="0">
            <a:spAutoFit/>
          </a:bodyPr>
          <a:lstStyle/>
          <a:p>
            <a:pPr algn="just"/>
            <a:r>
              <a:rPr lang="en-US" sz="2600" b="1" dirty="0">
                <a:solidFill>
                  <a:schemeClr val="accent1"/>
                </a:solidFill>
                <a:latin typeface="+mj-lt"/>
              </a:rPr>
              <a:t>A Catholic Family is called to be a point of light, a safe haven and an island </a:t>
            </a:r>
          </a:p>
          <a:p>
            <a:pPr algn="just"/>
            <a:r>
              <a:rPr lang="en-US" sz="2600" b="1" dirty="0">
                <a:solidFill>
                  <a:schemeClr val="accent1"/>
                </a:solidFill>
                <a:latin typeface="+mj-lt"/>
              </a:rPr>
              <a:t>of Christian living to other families struggling in times of strife and darkness</a:t>
            </a:r>
          </a:p>
        </p:txBody>
      </p:sp>
    </p:spTree>
    <p:extLst>
      <p:ext uri="{BB962C8B-B14F-4D97-AF65-F5344CB8AC3E}">
        <p14:creationId xmlns:p14="http://schemas.microsoft.com/office/powerpoint/2010/main" val="233447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299EF36D-1B99-40A1-BD39-51B5DD99AD59}"/>
              </a:ext>
            </a:extLst>
          </p:cNvPr>
          <p:cNvSpPr txBox="1"/>
          <p:nvPr/>
        </p:nvSpPr>
        <p:spPr>
          <a:xfrm>
            <a:off x="2489512" y="28735"/>
            <a:ext cx="7241919" cy="400110"/>
          </a:xfrm>
          <a:prstGeom prst="rect">
            <a:avLst/>
          </a:prstGeom>
          <a:noFill/>
        </p:spPr>
        <p:txBody>
          <a:bodyPr wrap="none" rtlCol="0">
            <a:spAutoFit/>
          </a:bodyPr>
          <a:lstStyle/>
          <a:p>
            <a:pPr algn="ctr"/>
            <a:r>
              <a:rPr lang="en-SG" sz="2000" b="1" dirty="0"/>
              <a:t>Joseph, </a:t>
            </a:r>
            <a:r>
              <a:rPr lang="en-SG" sz="2000" b="1" i="1" dirty="0" err="1"/>
              <a:t>Filii</a:t>
            </a:r>
            <a:r>
              <a:rPr lang="en-SG" sz="2000" b="1" i="1" dirty="0"/>
              <a:t> Dei </a:t>
            </a:r>
            <a:r>
              <a:rPr lang="en-SG" sz="2000" b="1" i="1" dirty="0" err="1"/>
              <a:t>Nutricie</a:t>
            </a:r>
            <a:r>
              <a:rPr lang="en-SG" sz="2000" b="1" dirty="0"/>
              <a:t>; Nurturer of the Son of God; </a:t>
            </a:r>
            <a:r>
              <a:rPr lang="en-SG" sz="2000" b="1" i="1" dirty="0"/>
              <a:t>pray for us.</a:t>
            </a:r>
          </a:p>
        </p:txBody>
      </p:sp>
      <p:sp>
        <p:nvSpPr>
          <p:cNvPr id="20" name="TextBox 19">
            <a:extLst>
              <a:ext uri="{FF2B5EF4-FFF2-40B4-BE49-F238E27FC236}">
                <a16:creationId xmlns:a16="http://schemas.microsoft.com/office/drawing/2014/main" id="{AA96F924-FFE2-40D1-8F1B-36C54E532CB8}"/>
              </a:ext>
            </a:extLst>
          </p:cNvPr>
          <p:cNvSpPr txBox="1"/>
          <p:nvPr/>
        </p:nvSpPr>
        <p:spPr>
          <a:xfrm>
            <a:off x="3046209" y="5948282"/>
            <a:ext cx="6094562" cy="397225"/>
          </a:xfrm>
          <a:prstGeom prst="rect">
            <a:avLst/>
          </a:prstGeom>
          <a:noFill/>
        </p:spPr>
        <p:txBody>
          <a:bodyPr wrap="square">
            <a:spAutoFit/>
          </a:bodyPr>
          <a:lstStyle/>
          <a:p>
            <a:pPr>
              <a:lnSpc>
                <a:spcPct val="107000"/>
              </a:lnSpc>
              <a:spcAft>
                <a:spcPts val="800"/>
              </a:spcAft>
            </a:pPr>
            <a:r>
              <a:rPr lang="en-SG" sz="2000" b="1" dirty="0">
                <a:solidFill>
                  <a:schemeClr val="accent1"/>
                </a:solidFill>
                <a:effectLst/>
                <a:latin typeface="+mj-lt"/>
                <a:ea typeface="Calibri" panose="020F0502020204030204" pitchFamily="34" charset="0"/>
                <a:cs typeface="TimesNewRomanPS-BoldMT"/>
              </a:rPr>
              <a:t>Jewish Custom: The Father Named the Child</a:t>
            </a:r>
            <a:endParaRPr lang="en-SG" b="1" dirty="0">
              <a:solidFill>
                <a:schemeClr val="accent1"/>
              </a:solidFill>
              <a:effectLst/>
              <a:latin typeface="+mj-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4E4B017-8112-41B3-B82E-47834E52D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10" y="623247"/>
            <a:ext cx="3418193" cy="5205370"/>
          </a:xfrm>
          <a:prstGeom prst="rect">
            <a:avLst/>
          </a:prstGeom>
        </p:spPr>
      </p:pic>
      <p:pic>
        <p:nvPicPr>
          <p:cNvPr id="8" name="Picture 7">
            <a:extLst>
              <a:ext uri="{FF2B5EF4-FFF2-40B4-BE49-F238E27FC236}">
                <a16:creationId xmlns:a16="http://schemas.microsoft.com/office/drawing/2014/main" id="{163B1A81-C57C-451C-8285-24D439B22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247" y="3597410"/>
            <a:ext cx="4046561" cy="2107855"/>
          </a:xfrm>
          <a:prstGeom prst="rect">
            <a:avLst/>
          </a:prstGeom>
        </p:spPr>
      </p:pic>
      <p:pic>
        <p:nvPicPr>
          <p:cNvPr id="10" name="Picture 9">
            <a:extLst>
              <a:ext uri="{FF2B5EF4-FFF2-40B4-BE49-F238E27FC236}">
                <a16:creationId xmlns:a16="http://schemas.microsoft.com/office/drawing/2014/main" id="{211E9D6A-6E0F-4B7D-98EA-D0BFE1E7B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0917" y="647770"/>
            <a:ext cx="5562459" cy="2781230"/>
          </a:xfrm>
          <a:prstGeom prst="rect">
            <a:avLst/>
          </a:prstGeom>
        </p:spPr>
      </p:pic>
      <p:pic>
        <p:nvPicPr>
          <p:cNvPr id="32" name="Picture 31">
            <a:extLst>
              <a:ext uri="{FF2B5EF4-FFF2-40B4-BE49-F238E27FC236}">
                <a16:creationId xmlns:a16="http://schemas.microsoft.com/office/drawing/2014/main" id="{36EDBE64-9293-450F-BC83-4F4AE9159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3253" y="3524573"/>
            <a:ext cx="2070109" cy="2180692"/>
          </a:xfrm>
          <a:prstGeom prst="rect">
            <a:avLst/>
          </a:prstGeom>
        </p:spPr>
      </p:pic>
    </p:spTree>
    <p:extLst>
      <p:ext uri="{BB962C8B-B14F-4D97-AF65-F5344CB8AC3E}">
        <p14:creationId xmlns:p14="http://schemas.microsoft.com/office/powerpoint/2010/main" val="2196009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299EF36D-1B99-40A1-BD39-51B5DD99AD59}"/>
              </a:ext>
            </a:extLst>
          </p:cNvPr>
          <p:cNvSpPr txBox="1"/>
          <p:nvPr/>
        </p:nvSpPr>
        <p:spPr>
          <a:xfrm>
            <a:off x="2900307" y="5868977"/>
            <a:ext cx="6386365" cy="830997"/>
          </a:xfrm>
          <a:prstGeom prst="rect">
            <a:avLst/>
          </a:prstGeom>
          <a:noFill/>
        </p:spPr>
        <p:txBody>
          <a:bodyPr wrap="none" rtlCol="0">
            <a:spAutoFit/>
          </a:bodyPr>
          <a:lstStyle/>
          <a:p>
            <a:pPr algn="ctr"/>
            <a:r>
              <a:rPr lang="en-SG" sz="2400" b="1" dirty="0">
                <a:solidFill>
                  <a:schemeClr val="accent1"/>
                </a:solidFill>
                <a:effectLst/>
                <a:latin typeface="+mj-lt"/>
                <a:ea typeface="Calibri" panose="020F0502020204030204" pitchFamily="34" charset="0"/>
                <a:cs typeface="TimesNewRomanPS-BoldMT"/>
              </a:rPr>
              <a:t>Jewish Law: Fathers Teach Children the </a:t>
            </a:r>
            <a:r>
              <a:rPr lang="en-SG" sz="2400" b="1" i="1" dirty="0">
                <a:solidFill>
                  <a:schemeClr val="accent1"/>
                </a:solidFill>
                <a:effectLst/>
                <a:latin typeface="+mj-lt"/>
                <a:ea typeface="Calibri" panose="020F0502020204030204" pitchFamily="34" charset="0"/>
                <a:cs typeface="TimesNewRomanPS-BoldItalicMT"/>
              </a:rPr>
              <a:t>Shema</a:t>
            </a:r>
            <a:endParaRPr lang="en-SG" sz="2400" dirty="0">
              <a:solidFill>
                <a:schemeClr val="accent1"/>
              </a:solidFill>
              <a:effectLst/>
              <a:latin typeface="+mj-lt"/>
              <a:ea typeface="Calibri" panose="020F0502020204030204" pitchFamily="34" charset="0"/>
              <a:cs typeface="Times New Roman" panose="02020603050405020304" pitchFamily="18" charset="0"/>
            </a:endParaRPr>
          </a:p>
          <a:p>
            <a:pPr algn="ctr"/>
            <a:endParaRPr lang="en-SG" sz="2400" b="1" i="1" dirty="0">
              <a:solidFill>
                <a:schemeClr val="accent1"/>
              </a:solidFill>
              <a:latin typeface="+mj-lt"/>
            </a:endParaRPr>
          </a:p>
        </p:txBody>
      </p:sp>
      <p:pic>
        <p:nvPicPr>
          <p:cNvPr id="3" name="Picture 2">
            <a:extLst>
              <a:ext uri="{FF2B5EF4-FFF2-40B4-BE49-F238E27FC236}">
                <a16:creationId xmlns:a16="http://schemas.microsoft.com/office/drawing/2014/main" id="{67D7036C-22B9-4525-8A46-FEB077CB2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901" y="607835"/>
            <a:ext cx="4049449" cy="2603217"/>
          </a:xfrm>
          <a:prstGeom prst="rect">
            <a:avLst/>
          </a:prstGeom>
        </p:spPr>
      </p:pic>
      <p:pic>
        <p:nvPicPr>
          <p:cNvPr id="24" name="Picture 23">
            <a:extLst>
              <a:ext uri="{FF2B5EF4-FFF2-40B4-BE49-F238E27FC236}">
                <a16:creationId xmlns:a16="http://schemas.microsoft.com/office/drawing/2014/main" id="{161792B7-0444-4463-B40B-088F5938E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779" y="989021"/>
            <a:ext cx="3194486" cy="4406188"/>
          </a:xfrm>
          <a:prstGeom prst="rect">
            <a:avLst/>
          </a:prstGeom>
        </p:spPr>
      </p:pic>
      <p:pic>
        <p:nvPicPr>
          <p:cNvPr id="26" name="Picture 25">
            <a:extLst>
              <a:ext uri="{FF2B5EF4-FFF2-40B4-BE49-F238E27FC236}">
                <a16:creationId xmlns:a16="http://schemas.microsoft.com/office/drawing/2014/main" id="{84A7E508-CDAC-40DD-89F8-6F9FD120D0F7}"/>
              </a:ext>
            </a:extLst>
          </p:cNvPr>
          <p:cNvPicPr>
            <a:picLocks noChangeAspect="1"/>
          </p:cNvPicPr>
          <p:nvPr/>
        </p:nvPicPr>
        <p:blipFill rotWithShape="1">
          <a:blip r:embed="rId5">
            <a:extLst>
              <a:ext uri="{28A0092B-C50C-407E-A947-70E740481C1C}">
                <a14:useLocalDpi xmlns:a14="http://schemas.microsoft.com/office/drawing/2010/main" val="0"/>
              </a:ext>
            </a:extLst>
          </a:blip>
          <a:srcRect t="4144" b="5135"/>
          <a:stretch/>
        </p:blipFill>
        <p:spPr>
          <a:xfrm>
            <a:off x="446533" y="639082"/>
            <a:ext cx="3165939" cy="5106067"/>
          </a:xfrm>
          <a:prstGeom prst="rect">
            <a:avLst/>
          </a:prstGeom>
        </p:spPr>
      </p:pic>
      <p:sp>
        <p:nvSpPr>
          <p:cNvPr id="28" name="TextBox 27">
            <a:extLst>
              <a:ext uri="{FF2B5EF4-FFF2-40B4-BE49-F238E27FC236}">
                <a16:creationId xmlns:a16="http://schemas.microsoft.com/office/drawing/2014/main" id="{859FDED4-FB72-4024-BDB9-4CEF8097E44E}"/>
              </a:ext>
            </a:extLst>
          </p:cNvPr>
          <p:cNvSpPr txBox="1"/>
          <p:nvPr/>
        </p:nvSpPr>
        <p:spPr>
          <a:xfrm>
            <a:off x="3802916" y="3452412"/>
            <a:ext cx="4581145" cy="2308324"/>
          </a:xfrm>
          <a:prstGeom prst="rect">
            <a:avLst/>
          </a:prstGeom>
          <a:noFill/>
        </p:spPr>
        <p:txBody>
          <a:bodyPr wrap="square" rtlCol="0">
            <a:spAutoFit/>
          </a:bodyPr>
          <a:lstStyle/>
          <a:p>
            <a:pPr algn="just"/>
            <a:r>
              <a:rPr lang="en-US" b="1" dirty="0"/>
              <a:t>“Take to heart these words which I enjoin on you today. Drill them into your children. Speak to them at home and abroad, whether you are busy or at rest. Bind them at your wrist as a sign and let them be as a pendant on your forehead. Write them on the doorposts of your houses and on your gates.”   Deuteronomy 6: 6-9</a:t>
            </a:r>
          </a:p>
        </p:txBody>
      </p:sp>
      <p:sp>
        <p:nvSpPr>
          <p:cNvPr id="16" name="TextBox 15">
            <a:extLst>
              <a:ext uri="{FF2B5EF4-FFF2-40B4-BE49-F238E27FC236}">
                <a16:creationId xmlns:a16="http://schemas.microsoft.com/office/drawing/2014/main" id="{D750910D-DF1D-4907-B4FC-5F26AF30D6D0}"/>
              </a:ext>
            </a:extLst>
          </p:cNvPr>
          <p:cNvSpPr txBox="1"/>
          <p:nvPr/>
        </p:nvSpPr>
        <p:spPr>
          <a:xfrm>
            <a:off x="2489512" y="28735"/>
            <a:ext cx="7241919" cy="400110"/>
          </a:xfrm>
          <a:prstGeom prst="rect">
            <a:avLst/>
          </a:prstGeom>
          <a:noFill/>
        </p:spPr>
        <p:txBody>
          <a:bodyPr wrap="none" rtlCol="0">
            <a:spAutoFit/>
          </a:bodyPr>
          <a:lstStyle/>
          <a:p>
            <a:pPr algn="ctr"/>
            <a:r>
              <a:rPr lang="en-SG" sz="2000" b="1" dirty="0"/>
              <a:t>Joseph, </a:t>
            </a:r>
            <a:r>
              <a:rPr lang="en-SG" sz="2000" b="1" i="1" dirty="0" err="1"/>
              <a:t>Filii</a:t>
            </a:r>
            <a:r>
              <a:rPr lang="en-SG" sz="2000" b="1" i="1" dirty="0"/>
              <a:t> Dei </a:t>
            </a:r>
            <a:r>
              <a:rPr lang="en-SG" sz="2000" b="1" i="1" dirty="0" err="1"/>
              <a:t>Nutricie</a:t>
            </a:r>
            <a:r>
              <a:rPr lang="en-SG" sz="2000" b="1" dirty="0"/>
              <a:t>; Nurturer of the Son of God; </a:t>
            </a:r>
            <a:r>
              <a:rPr lang="en-SG" sz="2000" b="1" i="1" dirty="0"/>
              <a:t>pray for us.</a:t>
            </a:r>
          </a:p>
        </p:txBody>
      </p:sp>
    </p:spTree>
    <p:extLst>
      <p:ext uri="{BB962C8B-B14F-4D97-AF65-F5344CB8AC3E}">
        <p14:creationId xmlns:p14="http://schemas.microsoft.com/office/powerpoint/2010/main" val="3519475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BD6D30C0-4E1C-42DA-B205-FC9FDFCC76F9}"/>
              </a:ext>
            </a:extLst>
          </p:cNvPr>
          <p:cNvPicPr>
            <a:picLocks noChangeAspect="1"/>
          </p:cNvPicPr>
          <p:nvPr/>
        </p:nvPicPr>
        <p:blipFill rotWithShape="1">
          <a:blip r:embed="rId3">
            <a:extLst>
              <a:ext uri="{28A0092B-C50C-407E-A947-70E740481C1C}">
                <a14:useLocalDpi xmlns:a14="http://schemas.microsoft.com/office/drawing/2010/main" val="0"/>
              </a:ext>
            </a:extLst>
          </a:blip>
          <a:srcRect b="6293"/>
          <a:stretch/>
        </p:blipFill>
        <p:spPr>
          <a:xfrm>
            <a:off x="538056" y="2961307"/>
            <a:ext cx="3691824" cy="2535202"/>
          </a:xfrm>
          <a:prstGeom prst="rect">
            <a:avLst/>
          </a:prstGeom>
        </p:spPr>
      </p:pic>
      <p:pic>
        <p:nvPicPr>
          <p:cNvPr id="7" name="Picture 6">
            <a:extLst>
              <a:ext uri="{FF2B5EF4-FFF2-40B4-BE49-F238E27FC236}">
                <a16:creationId xmlns:a16="http://schemas.microsoft.com/office/drawing/2014/main" id="{D9B63C44-A645-47B9-9E6C-459C697541FC}"/>
              </a:ext>
            </a:extLst>
          </p:cNvPr>
          <p:cNvPicPr>
            <a:picLocks noChangeAspect="1"/>
          </p:cNvPicPr>
          <p:nvPr/>
        </p:nvPicPr>
        <p:blipFill rotWithShape="1">
          <a:blip r:embed="rId4">
            <a:extLst>
              <a:ext uri="{28A0092B-C50C-407E-A947-70E740481C1C}">
                <a14:useLocalDpi xmlns:a14="http://schemas.microsoft.com/office/drawing/2010/main" val="0"/>
              </a:ext>
            </a:extLst>
          </a:blip>
          <a:srcRect b="4850"/>
          <a:stretch/>
        </p:blipFill>
        <p:spPr>
          <a:xfrm>
            <a:off x="8209476" y="660269"/>
            <a:ext cx="3496535" cy="5109910"/>
          </a:xfrm>
          <a:prstGeom prst="rect">
            <a:avLst/>
          </a:prstGeom>
        </p:spPr>
      </p:pic>
      <p:pic>
        <p:nvPicPr>
          <p:cNvPr id="9" name="Picture 8">
            <a:extLst>
              <a:ext uri="{FF2B5EF4-FFF2-40B4-BE49-F238E27FC236}">
                <a16:creationId xmlns:a16="http://schemas.microsoft.com/office/drawing/2014/main" id="{23F25EE7-9801-4346-B125-6FC651EE5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173" y="2991756"/>
            <a:ext cx="3763973" cy="2504753"/>
          </a:xfrm>
          <a:prstGeom prst="rect">
            <a:avLst/>
          </a:prstGeom>
        </p:spPr>
      </p:pic>
      <p:sp>
        <p:nvSpPr>
          <p:cNvPr id="24" name="TextBox 23">
            <a:extLst>
              <a:ext uri="{FF2B5EF4-FFF2-40B4-BE49-F238E27FC236}">
                <a16:creationId xmlns:a16="http://schemas.microsoft.com/office/drawing/2014/main" id="{E6D36605-073C-4D9A-8F69-1D6312FA27A5}"/>
              </a:ext>
            </a:extLst>
          </p:cNvPr>
          <p:cNvSpPr txBox="1"/>
          <p:nvPr/>
        </p:nvSpPr>
        <p:spPr>
          <a:xfrm>
            <a:off x="446533" y="5945740"/>
            <a:ext cx="11259477" cy="458267"/>
          </a:xfrm>
          <a:prstGeom prst="rect">
            <a:avLst/>
          </a:prstGeom>
          <a:noFill/>
        </p:spPr>
        <p:txBody>
          <a:bodyPr wrap="square">
            <a:spAutoFit/>
          </a:bodyPr>
          <a:lstStyle/>
          <a:p>
            <a:pPr algn="ctr">
              <a:lnSpc>
                <a:spcPct val="107000"/>
              </a:lnSpc>
              <a:spcAft>
                <a:spcPts val="800"/>
              </a:spcAft>
            </a:pPr>
            <a:r>
              <a:rPr lang="en-SG" sz="2400" b="1" dirty="0">
                <a:solidFill>
                  <a:schemeClr val="accent1"/>
                </a:solidFill>
                <a:effectLst/>
                <a:latin typeface="+mj-lt"/>
                <a:ea typeface="Calibri" panose="020F0502020204030204" pitchFamily="34" charset="0"/>
                <a:cs typeface="TimesNewRomanPS-BoldMT"/>
              </a:rPr>
              <a:t>Jewish Tradition: Fathers Taking their Sons to Jerusalem for Worship</a:t>
            </a:r>
            <a:endParaRPr lang="en-SG" sz="2000" b="1" dirty="0">
              <a:solidFill>
                <a:schemeClr val="accent1"/>
              </a:solidFill>
              <a:effectLst/>
              <a:latin typeface="+mj-l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F4C9DDF8-B923-48F3-BC20-4EED7D3C09D4}"/>
              </a:ext>
            </a:extLst>
          </p:cNvPr>
          <p:cNvSpPr txBox="1"/>
          <p:nvPr/>
        </p:nvSpPr>
        <p:spPr>
          <a:xfrm>
            <a:off x="2489512" y="28735"/>
            <a:ext cx="7241919" cy="400110"/>
          </a:xfrm>
          <a:prstGeom prst="rect">
            <a:avLst/>
          </a:prstGeom>
          <a:noFill/>
        </p:spPr>
        <p:txBody>
          <a:bodyPr wrap="none" rtlCol="0">
            <a:spAutoFit/>
          </a:bodyPr>
          <a:lstStyle/>
          <a:p>
            <a:pPr algn="ctr"/>
            <a:r>
              <a:rPr lang="en-SG" sz="2000" b="1" dirty="0"/>
              <a:t>Joseph, </a:t>
            </a:r>
            <a:r>
              <a:rPr lang="en-SG" sz="2000" b="1" i="1" dirty="0" err="1"/>
              <a:t>Filii</a:t>
            </a:r>
            <a:r>
              <a:rPr lang="en-SG" sz="2000" b="1" i="1" dirty="0"/>
              <a:t> Dei </a:t>
            </a:r>
            <a:r>
              <a:rPr lang="en-SG" sz="2000" b="1" i="1" dirty="0" err="1"/>
              <a:t>Nutricie</a:t>
            </a:r>
            <a:r>
              <a:rPr lang="en-SG" sz="2000" b="1" dirty="0"/>
              <a:t>; Nurturer of the Son of God; </a:t>
            </a:r>
            <a:r>
              <a:rPr lang="en-SG" sz="2000" b="1" i="1" dirty="0"/>
              <a:t>pray for us.</a:t>
            </a:r>
          </a:p>
        </p:txBody>
      </p:sp>
      <p:sp>
        <p:nvSpPr>
          <p:cNvPr id="28" name="TextBox 27">
            <a:extLst>
              <a:ext uri="{FF2B5EF4-FFF2-40B4-BE49-F238E27FC236}">
                <a16:creationId xmlns:a16="http://schemas.microsoft.com/office/drawing/2014/main" id="{D75429CF-6C99-47BE-AD38-297B0D01B1CA}"/>
              </a:ext>
            </a:extLst>
          </p:cNvPr>
          <p:cNvSpPr txBox="1"/>
          <p:nvPr/>
        </p:nvSpPr>
        <p:spPr>
          <a:xfrm>
            <a:off x="446534" y="733839"/>
            <a:ext cx="7498616" cy="2031325"/>
          </a:xfrm>
          <a:prstGeom prst="rect">
            <a:avLst/>
          </a:prstGeom>
          <a:noFill/>
        </p:spPr>
        <p:txBody>
          <a:bodyPr wrap="square">
            <a:spAutoFit/>
          </a:bodyPr>
          <a:lstStyle/>
          <a:p>
            <a:pPr algn="l"/>
            <a:r>
              <a:rPr lang="en-US" sz="1800" b="1" i="0" u="none" strike="noStrike" baseline="0" dirty="0"/>
              <a:t>All are subject to the command to appear [before the Lord] excepting a deaf-mute, an imbecile, </a:t>
            </a:r>
            <a:r>
              <a:rPr lang="en-US" sz="1800" b="1" i="1" u="none" strike="noStrike" baseline="0" dirty="0"/>
              <a:t>a child</a:t>
            </a:r>
            <a:r>
              <a:rPr lang="en-US" sz="1800" b="1" i="0" u="none" strike="noStrike" baseline="0" dirty="0"/>
              <a:t>…, women…, a man that is lame or blind or sick </a:t>
            </a:r>
            <a:r>
              <a:rPr lang="en-US" sz="1800" b="1" i="1" u="none" strike="noStrike" baseline="0" dirty="0"/>
              <a:t>or aged</a:t>
            </a:r>
            <a:r>
              <a:rPr lang="en-US" sz="1800" b="1" i="0" u="none" strike="noStrike" baseline="0" dirty="0"/>
              <a:t>... Who is deemed a child? </a:t>
            </a:r>
            <a:r>
              <a:rPr lang="en-US" sz="1800" b="1" i="1" u="none" strike="noStrike" baseline="0" dirty="0"/>
              <a:t>Any that cannot ride on his father’s shoulders and go up from Jerusalem to the Temple Mount. </a:t>
            </a:r>
            <a:r>
              <a:rPr lang="en-US" sz="1800" b="1" i="0" u="none" strike="noStrike" baseline="0" dirty="0"/>
              <a:t>So the School of </a:t>
            </a:r>
            <a:r>
              <a:rPr lang="en-US" sz="1800" b="1" i="0" u="none" strike="noStrike" baseline="0" dirty="0" err="1"/>
              <a:t>Shammai</a:t>
            </a:r>
            <a:r>
              <a:rPr lang="en-US" sz="1800" b="1" i="0" u="none" strike="noStrike" baseline="0" dirty="0"/>
              <a:t>. And the School of Hillel say: </a:t>
            </a:r>
            <a:r>
              <a:rPr lang="en-US" sz="1800" b="1" i="1" u="none" strike="noStrike" baseline="0" dirty="0"/>
              <a:t>Any that cannot hold his father’s hand and go up [on foot] from Jerusalem to the Temple Mount</a:t>
            </a:r>
            <a:r>
              <a:rPr lang="en-US" sz="1800" b="1" i="0" u="none" strike="noStrike" baseline="0" dirty="0"/>
              <a:t>…</a:t>
            </a:r>
          </a:p>
          <a:p>
            <a:pPr algn="r"/>
            <a:r>
              <a:rPr lang="en-SG" sz="1800" b="1" i="0" u="none" strike="noStrike" baseline="0" dirty="0"/>
              <a:t>(Mishnah, </a:t>
            </a:r>
            <a:r>
              <a:rPr lang="en-SG" sz="1800" b="1" i="1" u="none" strike="noStrike" baseline="0" dirty="0"/>
              <a:t>Hagigah </a:t>
            </a:r>
            <a:r>
              <a:rPr lang="en-SG" sz="1800" b="1" i="0" u="none" strike="noStrike" baseline="0" dirty="0"/>
              <a:t>1:1)</a:t>
            </a:r>
            <a:endParaRPr lang="en-SG" b="1" dirty="0"/>
          </a:p>
        </p:txBody>
      </p:sp>
    </p:spTree>
    <p:extLst>
      <p:ext uri="{BB962C8B-B14F-4D97-AF65-F5344CB8AC3E}">
        <p14:creationId xmlns:p14="http://schemas.microsoft.com/office/powerpoint/2010/main" val="2181360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AE5FA434-9B84-4565-91DC-26DF6B31F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96" y="602770"/>
            <a:ext cx="3065674" cy="2040067"/>
          </a:xfrm>
          <a:prstGeom prst="rect">
            <a:avLst/>
          </a:prstGeom>
        </p:spPr>
      </p:pic>
      <p:pic>
        <p:nvPicPr>
          <p:cNvPr id="24" name="Picture 23">
            <a:extLst>
              <a:ext uri="{FF2B5EF4-FFF2-40B4-BE49-F238E27FC236}">
                <a16:creationId xmlns:a16="http://schemas.microsoft.com/office/drawing/2014/main" id="{B8F2FCEA-D106-4FF0-8647-9A8BDF833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547" y="1002199"/>
            <a:ext cx="3628603" cy="1057978"/>
          </a:xfrm>
          <a:prstGeom prst="rect">
            <a:avLst/>
          </a:prstGeom>
        </p:spPr>
      </p:pic>
      <p:sp>
        <p:nvSpPr>
          <p:cNvPr id="28" name="TextBox 27">
            <a:extLst>
              <a:ext uri="{FF2B5EF4-FFF2-40B4-BE49-F238E27FC236}">
                <a16:creationId xmlns:a16="http://schemas.microsoft.com/office/drawing/2014/main" id="{D7638FD2-A8DF-4EB9-BCCF-F3CC8ED5BFC4}"/>
              </a:ext>
            </a:extLst>
          </p:cNvPr>
          <p:cNvSpPr txBox="1"/>
          <p:nvPr/>
        </p:nvSpPr>
        <p:spPr>
          <a:xfrm>
            <a:off x="4865741" y="2642837"/>
            <a:ext cx="6578616" cy="3275172"/>
          </a:xfrm>
          <a:prstGeom prst="rect">
            <a:avLst/>
          </a:prstGeom>
          <a:noFill/>
        </p:spPr>
        <p:txBody>
          <a:bodyPr wrap="square">
            <a:spAutoFit/>
          </a:bodyPr>
          <a:lstStyle/>
          <a:p>
            <a:pPr algn="just"/>
            <a:r>
              <a:rPr lang="en-US" sz="2000" b="1" i="0" dirty="0">
                <a:solidFill>
                  <a:srgbClr val="202020"/>
                </a:solidFill>
                <a:effectLst/>
              </a:rPr>
              <a:t>I shall never forget the devotion and heartfelt care with which my father and mother made the sign of the Cross on the forehead, mouth, and breast of us children when we went away from home, especially when the parting was a long one. This blessing was like an escort that we knew would guide us on our way. It made visible the prayer of our parents, which went with us, and it gave us the assurance that this prayer was supported by the blessing of the </a:t>
            </a:r>
            <a:r>
              <a:rPr lang="en-US" sz="2000" b="1" i="0" dirty="0" err="1">
                <a:solidFill>
                  <a:srgbClr val="202020"/>
                </a:solidFill>
                <a:effectLst/>
              </a:rPr>
              <a:t>Saviour</a:t>
            </a:r>
            <a:r>
              <a:rPr lang="en-US" sz="2000" b="1" i="0" dirty="0">
                <a:solidFill>
                  <a:srgbClr val="202020"/>
                </a:solidFill>
                <a:effectLst/>
              </a:rPr>
              <a:t>. </a:t>
            </a:r>
          </a:p>
          <a:p>
            <a:pPr algn="r"/>
            <a:r>
              <a:rPr lang="en-US" sz="2000" b="1" dirty="0">
                <a:solidFill>
                  <a:srgbClr val="202020"/>
                </a:solidFill>
              </a:rPr>
              <a:t>Joseph Cardinal Ratzinger, The Spirit of the Liturgy, 184</a:t>
            </a:r>
            <a:endParaRPr lang="en-SG" sz="2000" b="1" dirty="0"/>
          </a:p>
        </p:txBody>
      </p:sp>
      <p:pic>
        <p:nvPicPr>
          <p:cNvPr id="1026" name="Picture 2" descr="How to Speak Blessing to Your Child">
            <a:extLst>
              <a:ext uri="{FF2B5EF4-FFF2-40B4-BE49-F238E27FC236}">
                <a16:creationId xmlns:a16="http://schemas.microsoft.com/office/drawing/2014/main" id="{AAD2EB40-3071-40D7-89A6-C811C5DD6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4034" y="591600"/>
            <a:ext cx="2547546" cy="204006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7B5313A-D36B-4375-9384-7C9F34C38511}"/>
              </a:ext>
            </a:extLst>
          </p:cNvPr>
          <p:cNvSpPr txBox="1"/>
          <p:nvPr/>
        </p:nvSpPr>
        <p:spPr>
          <a:xfrm>
            <a:off x="3579155" y="5920561"/>
            <a:ext cx="5148910" cy="461665"/>
          </a:xfrm>
          <a:prstGeom prst="rect">
            <a:avLst/>
          </a:prstGeom>
          <a:noFill/>
        </p:spPr>
        <p:txBody>
          <a:bodyPr wrap="none" rtlCol="0">
            <a:spAutoFit/>
          </a:bodyPr>
          <a:lstStyle/>
          <a:p>
            <a:pPr algn="ctr"/>
            <a:r>
              <a:rPr lang="en-SG" sz="2400" b="1" dirty="0">
                <a:solidFill>
                  <a:schemeClr val="accent1"/>
                </a:solidFill>
              </a:rPr>
              <a:t>May the Lord bless you and keep you.</a:t>
            </a:r>
            <a:endParaRPr lang="en-SG" sz="2400" b="1" i="1" dirty="0">
              <a:solidFill>
                <a:schemeClr val="accent1"/>
              </a:solidFill>
            </a:endParaRPr>
          </a:p>
        </p:txBody>
      </p:sp>
      <p:sp>
        <p:nvSpPr>
          <p:cNvPr id="32" name="TextBox 31">
            <a:extLst>
              <a:ext uri="{FF2B5EF4-FFF2-40B4-BE49-F238E27FC236}">
                <a16:creationId xmlns:a16="http://schemas.microsoft.com/office/drawing/2014/main" id="{125AE42D-930A-40F8-954A-B47C8110CE98}"/>
              </a:ext>
            </a:extLst>
          </p:cNvPr>
          <p:cNvSpPr txBox="1"/>
          <p:nvPr/>
        </p:nvSpPr>
        <p:spPr>
          <a:xfrm>
            <a:off x="2489512" y="28735"/>
            <a:ext cx="7241919" cy="400110"/>
          </a:xfrm>
          <a:prstGeom prst="rect">
            <a:avLst/>
          </a:prstGeom>
          <a:noFill/>
        </p:spPr>
        <p:txBody>
          <a:bodyPr wrap="none" rtlCol="0">
            <a:spAutoFit/>
          </a:bodyPr>
          <a:lstStyle/>
          <a:p>
            <a:pPr algn="ctr"/>
            <a:r>
              <a:rPr lang="en-SG" sz="2000" b="1" dirty="0"/>
              <a:t>Joseph, </a:t>
            </a:r>
            <a:r>
              <a:rPr lang="en-SG" sz="2000" b="1" i="1" dirty="0" err="1"/>
              <a:t>Filii</a:t>
            </a:r>
            <a:r>
              <a:rPr lang="en-SG" sz="2000" b="1" i="1" dirty="0"/>
              <a:t> Dei </a:t>
            </a:r>
            <a:r>
              <a:rPr lang="en-SG" sz="2000" b="1" i="1" dirty="0" err="1"/>
              <a:t>Nutricie</a:t>
            </a:r>
            <a:r>
              <a:rPr lang="en-SG" sz="2000" b="1" dirty="0"/>
              <a:t>; Nurturer of the Son of God; </a:t>
            </a:r>
            <a:r>
              <a:rPr lang="en-SG" sz="2000" b="1" i="1" dirty="0"/>
              <a:t>pray for us.</a:t>
            </a:r>
          </a:p>
        </p:txBody>
      </p:sp>
      <p:pic>
        <p:nvPicPr>
          <p:cNvPr id="3" name="Picture 2">
            <a:extLst>
              <a:ext uri="{FF2B5EF4-FFF2-40B4-BE49-F238E27FC236}">
                <a16:creationId xmlns:a16="http://schemas.microsoft.com/office/drawing/2014/main" id="{18FF4DF7-40F5-4041-8C2E-3E015B83A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42" y="2689723"/>
            <a:ext cx="3950637" cy="3160509"/>
          </a:xfrm>
          <a:prstGeom prst="rect">
            <a:avLst/>
          </a:prstGeom>
        </p:spPr>
      </p:pic>
    </p:spTree>
    <p:extLst>
      <p:ext uri="{BB962C8B-B14F-4D97-AF65-F5344CB8AC3E}">
        <p14:creationId xmlns:p14="http://schemas.microsoft.com/office/powerpoint/2010/main" val="1772112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299EF36D-1B99-40A1-BD39-51B5DD99AD59}"/>
              </a:ext>
            </a:extLst>
          </p:cNvPr>
          <p:cNvSpPr txBox="1"/>
          <p:nvPr/>
        </p:nvSpPr>
        <p:spPr>
          <a:xfrm>
            <a:off x="2887675" y="5920561"/>
            <a:ext cx="6531853" cy="369332"/>
          </a:xfrm>
          <a:prstGeom prst="rect">
            <a:avLst/>
          </a:prstGeom>
          <a:noFill/>
        </p:spPr>
        <p:txBody>
          <a:bodyPr wrap="none" rtlCol="0">
            <a:spAutoFit/>
          </a:bodyPr>
          <a:lstStyle/>
          <a:p>
            <a:pPr algn="ctr"/>
            <a:r>
              <a:rPr lang="en-SG" b="1" dirty="0">
                <a:solidFill>
                  <a:schemeClr val="bg1"/>
                </a:solidFill>
              </a:rPr>
              <a:t>Joseph, </a:t>
            </a:r>
            <a:r>
              <a:rPr lang="en-SG" b="1" i="1" dirty="0" err="1">
                <a:solidFill>
                  <a:schemeClr val="bg1"/>
                </a:solidFill>
              </a:rPr>
              <a:t>Filii</a:t>
            </a:r>
            <a:r>
              <a:rPr lang="en-SG" b="1" i="1" dirty="0">
                <a:solidFill>
                  <a:schemeClr val="bg1"/>
                </a:solidFill>
              </a:rPr>
              <a:t> Dei </a:t>
            </a:r>
            <a:r>
              <a:rPr lang="en-SG" b="1" i="1" dirty="0" err="1">
                <a:solidFill>
                  <a:schemeClr val="bg1"/>
                </a:solidFill>
              </a:rPr>
              <a:t>Nutricie</a:t>
            </a:r>
            <a:r>
              <a:rPr lang="en-SG" b="1" dirty="0">
                <a:solidFill>
                  <a:schemeClr val="bg1"/>
                </a:solidFill>
              </a:rPr>
              <a:t>; Nurturer of the Son of God; </a:t>
            </a:r>
            <a:r>
              <a:rPr lang="en-SG" b="1" i="1" dirty="0">
                <a:solidFill>
                  <a:schemeClr val="bg1"/>
                </a:solidFill>
              </a:rPr>
              <a:t>pray for us.</a:t>
            </a:r>
          </a:p>
        </p:txBody>
      </p:sp>
      <p:pic>
        <p:nvPicPr>
          <p:cNvPr id="16" name="Picture 15">
            <a:extLst>
              <a:ext uri="{FF2B5EF4-FFF2-40B4-BE49-F238E27FC236}">
                <a16:creationId xmlns:a16="http://schemas.microsoft.com/office/drawing/2014/main" id="{16DD2FE9-9EE7-466F-81A4-8D1A283A3DDE}"/>
              </a:ext>
            </a:extLst>
          </p:cNvPr>
          <p:cNvPicPr>
            <a:picLocks noChangeAspect="1"/>
          </p:cNvPicPr>
          <p:nvPr/>
        </p:nvPicPr>
        <p:blipFill rotWithShape="1">
          <a:blip r:embed="rId2">
            <a:extLst>
              <a:ext uri="{28A0092B-C50C-407E-A947-70E740481C1C}">
                <a14:useLocalDpi xmlns:a14="http://schemas.microsoft.com/office/drawing/2010/main" val="0"/>
              </a:ext>
            </a:extLst>
          </a:blip>
          <a:srcRect b="3872"/>
          <a:stretch/>
        </p:blipFill>
        <p:spPr>
          <a:xfrm>
            <a:off x="536031" y="584778"/>
            <a:ext cx="2937390" cy="521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3012383-7342-4425-AFF6-CC5774DE0AB6}"/>
              </a:ext>
            </a:extLst>
          </p:cNvPr>
          <p:cNvPicPr>
            <a:picLocks noChangeAspect="1"/>
          </p:cNvPicPr>
          <p:nvPr/>
        </p:nvPicPr>
        <p:blipFill rotWithShape="1">
          <a:blip r:embed="rId3">
            <a:extLst>
              <a:ext uri="{28A0092B-C50C-407E-A947-70E740481C1C}">
                <a14:useLocalDpi xmlns:a14="http://schemas.microsoft.com/office/drawing/2010/main" val="0"/>
              </a:ext>
            </a:extLst>
          </a:blip>
          <a:srcRect l="7340" t="5382" r="8606"/>
          <a:stretch/>
        </p:blipFill>
        <p:spPr>
          <a:xfrm>
            <a:off x="8455151" y="1304052"/>
            <a:ext cx="3288115" cy="410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4F24DB47-FD42-46B4-A066-3FB3FD04224D}"/>
              </a:ext>
            </a:extLst>
          </p:cNvPr>
          <p:cNvSpPr txBox="1"/>
          <p:nvPr/>
        </p:nvSpPr>
        <p:spPr>
          <a:xfrm>
            <a:off x="3647087" y="568107"/>
            <a:ext cx="4650745" cy="5325176"/>
          </a:xfrm>
          <a:prstGeom prst="rect">
            <a:avLst/>
          </a:prstGeom>
          <a:noFill/>
        </p:spPr>
        <p:txBody>
          <a:bodyPr wrap="square">
            <a:spAutoFit/>
          </a:bodyPr>
          <a:lstStyle/>
          <a:p>
            <a:pPr>
              <a:lnSpc>
                <a:spcPct val="107000"/>
              </a:lnSpc>
              <a:spcAft>
                <a:spcPts val="800"/>
              </a:spcAft>
            </a:pPr>
            <a:r>
              <a:rPr lang="en-SG" b="1" dirty="0">
                <a:effectLst/>
                <a:ea typeface="Calibri" panose="020F0502020204030204" pitchFamily="34" charset="0"/>
                <a:cs typeface="TimesNewRomanPSMT"/>
              </a:rPr>
              <a:t>Joseph fulfilled every aspect of his paternal role</a:t>
            </a:r>
            <a:r>
              <a:rPr lang="en-SG" b="1" i="1" dirty="0">
                <a:effectLst/>
                <a:ea typeface="Calibri" panose="020F0502020204030204" pitchFamily="34" charset="0"/>
                <a:cs typeface="TimesNewRomanPS-ItalicMT"/>
              </a:rPr>
              <a:t>. He must certainly have taught Jesus to</a:t>
            </a:r>
            <a:endParaRPr lang="en-SG" b="1" dirty="0">
              <a:effectLst/>
              <a:ea typeface="Calibri" panose="020F0502020204030204" pitchFamily="34" charset="0"/>
              <a:cs typeface="Times New Roman" panose="02020603050405020304" pitchFamily="18" charset="0"/>
            </a:endParaRPr>
          </a:p>
          <a:p>
            <a:pPr>
              <a:lnSpc>
                <a:spcPct val="107000"/>
              </a:lnSpc>
              <a:spcAft>
                <a:spcPts val="800"/>
              </a:spcAft>
            </a:pPr>
            <a:r>
              <a:rPr lang="en-SG" b="1" i="1" dirty="0">
                <a:effectLst/>
                <a:ea typeface="Calibri" panose="020F0502020204030204" pitchFamily="34" charset="0"/>
                <a:cs typeface="TimesNewRomanPS-ItalicMT"/>
              </a:rPr>
              <a:t>pray, together with Mary</a:t>
            </a:r>
            <a:r>
              <a:rPr lang="en-SG" b="1" dirty="0">
                <a:effectLst/>
                <a:ea typeface="Calibri" panose="020F0502020204030204" pitchFamily="34" charset="0"/>
                <a:cs typeface="TimesNewRomanPSMT"/>
              </a:rPr>
              <a:t>. In particular, Joseph himself must have taken Jesus to the</a:t>
            </a:r>
            <a:endParaRPr lang="en-SG" b="1" dirty="0">
              <a:effectLst/>
              <a:ea typeface="Calibri" panose="020F0502020204030204" pitchFamily="34" charset="0"/>
              <a:cs typeface="Times New Roman" panose="02020603050405020304" pitchFamily="18" charset="0"/>
            </a:endParaRPr>
          </a:p>
          <a:p>
            <a:pPr>
              <a:lnSpc>
                <a:spcPct val="107000"/>
              </a:lnSpc>
              <a:spcAft>
                <a:spcPts val="800"/>
              </a:spcAft>
            </a:pPr>
            <a:r>
              <a:rPr lang="en-SG" b="1" dirty="0">
                <a:effectLst/>
                <a:ea typeface="Calibri" panose="020F0502020204030204" pitchFamily="34" charset="0"/>
                <a:cs typeface="TimesNewRomanPSMT"/>
              </a:rPr>
              <a:t>Synagogue for the rites of the Sabbath, as well as to Jerusalem for the great feasts of the</a:t>
            </a:r>
            <a:r>
              <a:rPr lang="en-SG" b="1" dirty="0">
                <a:ea typeface="Calibri" panose="020F0502020204030204" pitchFamily="34" charset="0"/>
                <a:cs typeface="Times New Roman" panose="02020603050405020304" pitchFamily="18" charset="0"/>
              </a:rPr>
              <a:t> </a:t>
            </a:r>
            <a:r>
              <a:rPr lang="en-SG" b="1" dirty="0">
                <a:effectLst/>
                <a:ea typeface="Calibri" panose="020F0502020204030204" pitchFamily="34" charset="0"/>
                <a:cs typeface="TimesNewRomanPSMT"/>
              </a:rPr>
              <a:t>people of Israel. </a:t>
            </a:r>
            <a:r>
              <a:rPr lang="en-SG" b="1" i="1" dirty="0">
                <a:effectLst/>
                <a:ea typeface="Calibri" panose="020F0502020204030204" pitchFamily="34" charset="0"/>
                <a:cs typeface="TimesNewRomanPS-ItalicMT"/>
              </a:rPr>
              <a:t>Joseph, in accordance with the Jewish tradition, would have led the</a:t>
            </a:r>
            <a:endParaRPr lang="en-SG" b="1" dirty="0">
              <a:effectLst/>
              <a:ea typeface="Calibri" panose="020F0502020204030204" pitchFamily="34" charset="0"/>
              <a:cs typeface="Times New Roman" panose="02020603050405020304" pitchFamily="18" charset="0"/>
            </a:endParaRPr>
          </a:p>
          <a:p>
            <a:pPr>
              <a:lnSpc>
                <a:spcPct val="107000"/>
              </a:lnSpc>
              <a:spcAft>
                <a:spcPts val="800"/>
              </a:spcAft>
            </a:pPr>
            <a:r>
              <a:rPr lang="en-SG" b="1" i="1" dirty="0">
                <a:effectLst/>
                <a:ea typeface="Calibri" panose="020F0502020204030204" pitchFamily="34" charset="0"/>
                <a:cs typeface="TimesNewRomanPS-ItalicMT"/>
              </a:rPr>
              <a:t>prayers at home both every day — in the morning, in the evening, at meals — and on the</a:t>
            </a:r>
            <a:r>
              <a:rPr lang="en-SG" b="1" dirty="0">
                <a:ea typeface="Calibri" panose="020F0502020204030204" pitchFamily="34" charset="0"/>
                <a:cs typeface="Times New Roman" panose="02020603050405020304" pitchFamily="18" charset="0"/>
              </a:rPr>
              <a:t> </a:t>
            </a:r>
            <a:r>
              <a:rPr lang="en-SG" b="1" i="1" dirty="0">
                <a:effectLst/>
                <a:ea typeface="Calibri" panose="020F0502020204030204" pitchFamily="34" charset="0"/>
                <a:cs typeface="TimesNewRomanPS-ItalicMT"/>
              </a:rPr>
              <a:t>principal religious feasts</a:t>
            </a:r>
            <a:r>
              <a:rPr lang="en-SG" b="1" dirty="0">
                <a:effectLst/>
                <a:ea typeface="Calibri" panose="020F0502020204030204" pitchFamily="34" charset="0"/>
                <a:cs typeface="TimesNewRomanPSMT"/>
              </a:rPr>
              <a:t>. In the rhythm of the days he spent at Nazareth, in the simple</a:t>
            </a:r>
            <a:endParaRPr lang="en-SG" b="1" dirty="0">
              <a:effectLst/>
              <a:ea typeface="Calibri" panose="020F0502020204030204" pitchFamily="34" charset="0"/>
              <a:cs typeface="Times New Roman" panose="02020603050405020304" pitchFamily="18" charset="0"/>
            </a:endParaRPr>
          </a:p>
          <a:p>
            <a:pPr>
              <a:lnSpc>
                <a:spcPct val="107000"/>
              </a:lnSpc>
              <a:spcAft>
                <a:spcPts val="800"/>
              </a:spcAft>
            </a:pPr>
            <a:r>
              <a:rPr lang="en-SG" b="1" dirty="0">
                <a:effectLst/>
                <a:ea typeface="Calibri" panose="020F0502020204030204" pitchFamily="34" charset="0"/>
                <a:cs typeface="TimesNewRomanPSMT"/>
              </a:rPr>
              <a:t>home and </a:t>
            </a:r>
            <a:r>
              <a:rPr lang="en-SG" b="1" i="1" dirty="0">
                <a:effectLst/>
                <a:ea typeface="Calibri" panose="020F0502020204030204" pitchFamily="34" charset="0"/>
                <a:cs typeface="TimesNewRomanPS-ItalicMT"/>
              </a:rPr>
              <a:t>in Joseph’s workshop</a:t>
            </a:r>
            <a:r>
              <a:rPr lang="en-SG" b="1" dirty="0">
                <a:effectLst/>
                <a:ea typeface="Calibri" panose="020F0502020204030204" pitchFamily="34" charset="0"/>
                <a:cs typeface="TimesNewRomanPSMT"/>
              </a:rPr>
              <a:t>, Jesus learned to alternate </a:t>
            </a:r>
            <a:r>
              <a:rPr lang="en-SG" b="1" i="1" dirty="0">
                <a:effectLst/>
                <a:ea typeface="Calibri" panose="020F0502020204030204" pitchFamily="34" charset="0"/>
                <a:cs typeface="TimesNewRomanPS-ItalicMT"/>
              </a:rPr>
              <a:t>prayer and work</a:t>
            </a:r>
            <a:r>
              <a:rPr lang="en-SG" b="1" dirty="0">
                <a:effectLst/>
                <a:ea typeface="Calibri" panose="020F0502020204030204" pitchFamily="34" charset="0"/>
                <a:cs typeface="TimesNewRomanPSMT"/>
              </a:rPr>
              <a:t>…</a:t>
            </a:r>
          </a:p>
          <a:p>
            <a:pPr>
              <a:lnSpc>
                <a:spcPct val="107000"/>
              </a:lnSpc>
              <a:spcAft>
                <a:spcPts val="800"/>
              </a:spcAft>
            </a:pPr>
            <a:r>
              <a:rPr lang="en-SG" b="1" dirty="0">
                <a:effectLst/>
                <a:ea typeface="Calibri" panose="020F0502020204030204" pitchFamily="34" charset="0"/>
                <a:cs typeface="TimesNewRomanPSMT"/>
              </a:rPr>
              <a:t>Benedict</a:t>
            </a:r>
            <a:r>
              <a:rPr lang="en-SG" b="1" dirty="0">
                <a:ea typeface="Calibri" panose="020F0502020204030204" pitchFamily="34" charset="0"/>
                <a:cs typeface="Times New Roman" panose="02020603050405020304" pitchFamily="18" charset="0"/>
              </a:rPr>
              <a:t> </a:t>
            </a:r>
            <a:r>
              <a:rPr lang="en-SG" b="1" dirty="0">
                <a:effectLst/>
                <a:ea typeface="Calibri" panose="020F0502020204030204" pitchFamily="34" charset="0"/>
                <a:cs typeface="TimesNewRomanPSMT"/>
              </a:rPr>
              <a:t>XVI, General Audience, December 28, 2011.</a:t>
            </a:r>
            <a:endParaRPr lang="en-SG"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172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299EF36D-1B99-40A1-BD39-51B5DD99AD59}"/>
              </a:ext>
            </a:extLst>
          </p:cNvPr>
          <p:cNvSpPr txBox="1"/>
          <p:nvPr/>
        </p:nvSpPr>
        <p:spPr>
          <a:xfrm>
            <a:off x="2887675" y="5920561"/>
            <a:ext cx="6531853" cy="369332"/>
          </a:xfrm>
          <a:prstGeom prst="rect">
            <a:avLst/>
          </a:prstGeom>
          <a:noFill/>
        </p:spPr>
        <p:txBody>
          <a:bodyPr wrap="none" rtlCol="0">
            <a:spAutoFit/>
          </a:bodyPr>
          <a:lstStyle/>
          <a:p>
            <a:pPr algn="ctr"/>
            <a:r>
              <a:rPr lang="en-SG" b="1" dirty="0">
                <a:solidFill>
                  <a:schemeClr val="bg1"/>
                </a:solidFill>
              </a:rPr>
              <a:t>Joseph, </a:t>
            </a:r>
            <a:r>
              <a:rPr lang="en-SG" b="1" i="1" dirty="0" err="1">
                <a:solidFill>
                  <a:schemeClr val="bg1"/>
                </a:solidFill>
              </a:rPr>
              <a:t>Filii</a:t>
            </a:r>
            <a:r>
              <a:rPr lang="en-SG" b="1" i="1" dirty="0">
                <a:solidFill>
                  <a:schemeClr val="bg1"/>
                </a:solidFill>
              </a:rPr>
              <a:t> Dei </a:t>
            </a:r>
            <a:r>
              <a:rPr lang="en-SG" b="1" i="1" dirty="0" err="1">
                <a:solidFill>
                  <a:schemeClr val="bg1"/>
                </a:solidFill>
              </a:rPr>
              <a:t>Nutricie</a:t>
            </a:r>
            <a:r>
              <a:rPr lang="en-SG" b="1" dirty="0">
                <a:solidFill>
                  <a:schemeClr val="bg1"/>
                </a:solidFill>
              </a:rPr>
              <a:t>; Nurturer of the Son of God; </a:t>
            </a:r>
            <a:r>
              <a:rPr lang="en-SG" b="1" i="1" dirty="0">
                <a:solidFill>
                  <a:schemeClr val="bg1"/>
                </a:solidFill>
              </a:rPr>
              <a:t>pray for us.</a:t>
            </a:r>
          </a:p>
        </p:txBody>
      </p:sp>
      <p:sp>
        <p:nvSpPr>
          <p:cNvPr id="20" name="TextBox 19">
            <a:extLst>
              <a:ext uri="{FF2B5EF4-FFF2-40B4-BE49-F238E27FC236}">
                <a16:creationId xmlns:a16="http://schemas.microsoft.com/office/drawing/2014/main" id="{B40608B7-219A-4BBB-8500-617D6553F9EA}"/>
              </a:ext>
            </a:extLst>
          </p:cNvPr>
          <p:cNvSpPr txBox="1"/>
          <p:nvPr/>
        </p:nvSpPr>
        <p:spPr>
          <a:xfrm>
            <a:off x="4550351" y="548640"/>
            <a:ext cx="6886596" cy="6042680"/>
          </a:xfrm>
          <a:prstGeom prst="rect">
            <a:avLst/>
          </a:prstGeom>
          <a:noFill/>
        </p:spPr>
        <p:txBody>
          <a:bodyPr wrap="square" rtlCol="0">
            <a:spAutoFit/>
          </a:bodyPr>
          <a:lstStyle/>
          <a:p>
            <a:pPr algn="just"/>
            <a:endParaRPr lang="en-SG" sz="2000" b="1" dirty="0">
              <a:solidFill>
                <a:srgbClr val="1F1F1F"/>
              </a:solidFill>
              <a:latin typeface="+mj-lt"/>
              <a:ea typeface="Times New Roman" panose="02020603050405020304" pitchFamily="18" charset="0"/>
              <a:cs typeface="Helvetica" panose="020B0604020202020204" pitchFamily="34" charset="0"/>
            </a:endParaRPr>
          </a:p>
          <a:p>
            <a:pPr algn="just">
              <a:spcAft>
                <a:spcPts val="800"/>
              </a:spcAft>
            </a:pPr>
            <a:r>
              <a:rPr lang="en-SG" sz="2000" b="1" dirty="0">
                <a:solidFill>
                  <a:srgbClr val="1F1F1F"/>
                </a:solidFill>
                <a:effectLst/>
                <a:latin typeface="+mj-lt"/>
                <a:ea typeface="Times New Roman" panose="02020603050405020304" pitchFamily="18" charset="0"/>
                <a:cs typeface="Helvetica" panose="020B0604020202020204" pitchFamily="34" charset="0"/>
              </a:rPr>
              <a:t>In nurturing and protecting my children:</a:t>
            </a:r>
            <a:endParaRPr lang="en-SG" sz="2000" b="1" dirty="0">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What do I do, on a </a:t>
            </a:r>
            <a:r>
              <a:rPr lang="en-SG" sz="2000" b="1" i="1" dirty="0">
                <a:solidFill>
                  <a:srgbClr val="1F1F1F"/>
                </a:solidFill>
                <a:effectLst/>
                <a:latin typeface="+mj-lt"/>
                <a:ea typeface="Times New Roman" panose="02020603050405020304" pitchFamily="18" charset="0"/>
                <a:cs typeface="Helvetica" panose="020B0604020202020204" pitchFamily="34" charset="0"/>
              </a:rPr>
              <a:t>daily</a:t>
            </a:r>
            <a:r>
              <a:rPr lang="en-SG" sz="2000" b="1" dirty="0">
                <a:solidFill>
                  <a:srgbClr val="1F1F1F"/>
                </a:solidFill>
                <a:effectLst/>
                <a:latin typeface="+mj-lt"/>
                <a:ea typeface="Times New Roman" panose="02020603050405020304" pitchFamily="18" charset="0"/>
                <a:cs typeface="Helvetica" panose="020B0604020202020204" pitchFamily="34" charset="0"/>
              </a:rPr>
              <a:t> and </a:t>
            </a:r>
            <a:r>
              <a:rPr lang="en-SG" sz="2000" b="1" i="1" dirty="0">
                <a:solidFill>
                  <a:srgbClr val="1F1F1F"/>
                </a:solidFill>
                <a:effectLst/>
                <a:latin typeface="+mj-lt"/>
                <a:ea typeface="Times New Roman" panose="02020603050405020304" pitchFamily="18" charset="0"/>
                <a:cs typeface="Helvetica" panose="020B0604020202020204" pitchFamily="34" charset="0"/>
              </a:rPr>
              <a:t>weekly</a:t>
            </a:r>
            <a:r>
              <a:rPr lang="en-SG" sz="2000" b="1" dirty="0">
                <a:solidFill>
                  <a:srgbClr val="1F1F1F"/>
                </a:solidFill>
                <a:effectLst/>
                <a:latin typeface="+mj-lt"/>
                <a:ea typeface="Times New Roman" panose="02020603050405020304" pitchFamily="18" charset="0"/>
                <a:cs typeface="Helvetica" panose="020B0604020202020204" pitchFamily="34" charset="0"/>
              </a:rPr>
              <a:t> basis, to make sure I am physically and emotionally present to my children? Does this need improvement?</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How vigilant am I in keeping morally and spiritually harmful things out of my home?</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What concrete steps am I taking to protect the purity of my children?</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Am I aware of what my children are reading? watching? music they listen to? games they play?</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Do I know what my children are doing on the Internet, social media, and smart phones? Am I limiting their use of technology to reasonable and healthy levels?</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How well do I know my children’s friends?</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SG" sz="2000" b="1" dirty="0">
                <a:solidFill>
                  <a:srgbClr val="1F1F1F"/>
                </a:solidFill>
                <a:effectLst/>
                <a:latin typeface="+mj-lt"/>
                <a:ea typeface="Times New Roman" panose="02020603050405020304" pitchFamily="18" charset="0"/>
                <a:cs typeface="Helvetica" panose="020B0604020202020204" pitchFamily="34" charset="0"/>
              </a:rPr>
              <a:t>How am I leading my family in developing a life of prayer?</a:t>
            </a:r>
            <a:endParaRPr lang="en-SG" sz="2000" b="1" dirty="0">
              <a:solidFill>
                <a:srgbClr val="1F1F1F"/>
              </a:solidFill>
              <a:effectLst/>
              <a:latin typeface="+mj-lt"/>
              <a:ea typeface="Calibri" panose="020F0502020204030204" pitchFamily="34" charset="0"/>
              <a:cs typeface="Times New Roman" panose="02020603050405020304" pitchFamily="18" charset="0"/>
            </a:endParaRPr>
          </a:p>
          <a:p>
            <a:pPr algn="just"/>
            <a:endParaRPr lang="en-SG" sz="2000" b="1" dirty="0">
              <a:effectLst/>
              <a:latin typeface="+mj-lt"/>
              <a:ea typeface="Calibri" panose="020F0502020204030204" pitchFamily="34" charset="0"/>
              <a:cs typeface="Times New Roman" panose="02020603050405020304" pitchFamily="18" charset="0"/>
            </a:endParaRPr>
          </a:p>
          <a:p>
            <a:pPr algn="just"/>
            <a:endParaRPr lang="en-SG" sz="2000" b="1" i="0" u="none" strike="noStrike" baseline="0" dirty="0">
              <a:solidFill>
                <a:srgbClr val="000000"/>
              </a:solidFill>
              <a:latin typeface="+mj-lt"/>
            </a:endParaRPr>
          </a:p>
          <a:p>
            <a:pPr algn="just"/>
            <a:endParaRPr lang="en-SG" sz="2000" b="1" dirty="0"/>
          </a:p>
        </p:txBody>
      </p:sp>
      <p:pic>
        <p:nvPicPr>
          <p:cNvPr id="3" name="Picture 2">
            <a:extLst>
              <a:ext uri="{FF2B5EF4-FFF2-40B4-BE49-F238E27FC236}">
                <a16:creationId xmlns:a16="http://schemas.microsoft.com/office/drawing/2014/main" id="{4FF7D044-D24D-43C1-93D0-72CC5FAA2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12" y="764188"/>
            <a:ext cx="3473739" cy="4946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324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8A363D1A-4918-426C-8F26-804B336F093E}"/>
              </a:ext>
            </a:extLst>
          </p:cNvPr>
          <p:cNvSpPr txBox="1"/>
          <p:nvPr/>
        </p:nvSpPr>
        <p:spPr>
          <a:xfrm>
            <a:off x="489664" y="5926104"/>
            <a:ext cx="11296732" cy="415691"/>
          </a:xfrm>
          <a:prstGeom prst="rect">
            <a:avLst/>
          </a:prstGeom>
          <a:noFill/>
        </p:spPr>
        <p:txBody>
          <a:bodyPr wrap="square">
            <a:spAutoFit/>
          </a:bodyPr>
          <a:lstStyle/>
          <a:p>
            <a:pPr algn="ctr">
              <a:lnSpc>
                <a:spcPct val="115000"/>
              </a:lnSpc>
              <a:spcAft>
                <a:spcPts val="2250"/>
              </a:spcAft>
            </a:pPr>
            <a:r>
              <a:rPr lang="en-SG" sz="2000" b="1" i="1" dirty="0">
                <a:solidFill>
                  <a:schemeClr val="accent1"/>
                </a:solidFill>
                <a:effectLst/>
                <a:ea typeface="Times New Roman" panose="02020603050405020304" pitchFamily="18" charset="0"/>
              </a:rPr>
              <a:t>Pope Leo XIII in 1889 suggested that this prayer be added to the end of the Rosary.</a:t>
            </a:r>
            <a:endParaRPr lang="en-SG" sz="2800" b="1" dirty="0">
              <a:solidFill>
                <a:schemeClr val="accent1"/>
              </a:solidFill>
              <a:effectLst/>
              <a:ea typeface="Times New Roman" panose="02020603050405020304" pitchFamily="18" charset="0"/>
            </a:endParaRPr>
          </a:p>
        </p:txBody>
      </p:sp>
      <p:pic>
        <p:nvPicPr>
          <p:cNvPr id="14" name="Picture 13">
            <a:extLst>
              <a:ext uri="{FF2B5EF4-FFF2-40B4-BE49-F238E27FC236}">
                <a16:creationId xmlns:a16="http://schemas.microsoft.com/office/drawing/2014/main" id="{5A59B7B6-28BB-4F8B-B2F0-7B14E67C9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72" y="981334"/>
            <a:ext cx="6569009" cy="4465264"/>
          </a:xfrm>
          <a:prstGeom prst="rect">
            <a:avLst/>
          </a:prstGeom>
        </p:spPr>
      </p:pic>
      <p:sp>
        <p:nvSpPr>
          <p:cNvPr id="15" name="TextBox 14">
            <a:extLst>
              <a:ext uri="{FF2B5EF4-FFF2-40B4-BE49-F238E27FC236}">
                <a16:creationId xmlns:a16="http://schemas.microsoft.com/office/drawing/2014/main" id="{0062C8B0-1144-4B6E-85A2-8F9A7E74E66C}"/>
              </a:ext>
            </a:extLst>
          </p:cNvPr>
          <p:cNvSpPr txBox="1"/>
          <p:nvPr/>
        </p:nvSpPr>
        <p:spPr>
          <a:xfrm>
            <a:off x="7339996" y="1079888"/>
            <a:ext cx="4325732" cy="4401205"/>
          </a:xfrm>
          <a:prstGeom prst="rect">
            <a:avLst/>
          </a:prstGeom>
          <a:noFill/>
        </p:spPr>
        <p:txBody>
          <a:bodyPr wrap="square" rtlCol="0">
            <a:spAutoFit/>
          </a:bodyPr>
          <a:lstStyle/>
          <a:p>
            <a:pPr algn="just"/>
            <a:r>
              <a:rPr lang="en-SG" sz="2000" b="1" dirty="0">
                <a:solidFill>
                  <a:schemeClr val="accent6">
                    <a:lumMod val="50000"/>
                  </a:schemeClr>
                </a:solidFill>
              </a:rPr>
              <a:t>Towards the end of the 19</a:t>
            </a:r>
            <a:r>
              <a:rPr lang="en-SG" sz="2000" b="1" baseline="30000" dirty="0">
                <a:solidFill>
                  <a:schemeClr val="accent6">
                    <a:lumMod val="50000"/>
                  </a:schemeClr>
                </a:solidFill>
              </a:rPr>
              <a:t>th</a:t>
            </a:r>
            <a:r>
              <a:rPr lang="en-SG" sz="2000" b="1" dirty="0">
                <a:solidFill>
                  <a:schemeClr val="accent6">
                    <a:lumMod val="50000"/>
                  </a:schemeClr>
                </a:solidFill>
              </a:rPr>
              <a:t> century [circa 1884-1886], Pope Leo XIII had a vision of Satan taunting Jesus that he will bring down his church. </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In wanting to combat Satan and his evil minions Pope Leo XIII first composed the Prayer to St Michael to invoke the aid of the Archangel.</a:t>
            </a:r>
          </a:p>
          <a:p>
            <a:pPr algn="just"/>
            <a:endParaRPr lang="en-SG" sz="2000" b="1" dirty="0">
              <a:solidFill>
                <a:schemeClr val="accent6">
                  <a:lumMod val="50000"/>
                </a:schemeClr>
              </a:solidFill>
            </a:endParaRPr>
          </a:p>
          <a:p>
            <a:pPr algn="just"/>
            <a:r>
              <a:rPr lang="en-SG" sz="2000" b="1" dirty="0">
                <a:solidFill>
                  <a:schemeClr val="accent6">
                    <a:lumMod val="50000"/>
                  </a:schemeClr>
                </a:solidFill>
              </a:rPr>
              <a:t>Later, Pope Leo XIII forged together two of the greatest spiritual weapons the Church has in her arsenal – the rosary and St Joseph.</a:t>
            </a:r>
          </a:p>
        </p:txBody>
      </p:sp>
    </p:spTree>
    <p:extLst>
      <p:ext uri="{BB962C8B-B14F-4D97-AF65-F5344CB8AC3E}">
        <p14:creationId xmlns:p14="http://schemas.microsoft.com/office/powerpoint/2010/main" val="1292932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A8AA07D-E768-4078-8369-383CA47B1756}"/>
              </a:ext>
            </a:extLst>
          </p:cNvPr>
          <p:cNvSpPr txBox="1"/>
          <p:nvPr/>
        </p:nvSpPr>
        <p:spPr>
          <a:xfrm>
            <a:off x="1844466" y="5910044"/>
            <a:ext cx="8498048" cy="400110"/>
          </a:xfrm>
          <a:prstGeom prst="rect">
            <a:avLst/>
          </a:prstGeom>
          <a:noFill/>
        </p:spPr>
        <p:txBody>
          <a:bodyPr wrap="square">
            <a:spAutoFit/>
          </a:bodyPr>
          <a:lstStyle/>
          <a:p>
            <a:pPr algn="ctr"/>
            <a:r>
              <a:rPr lang="en-SG" sz="2000" b="1" dirty="0">
                <a:solidFill>
                  <a:schemeClr val="accent1"/>
                </a:solidFill>
                <a:latin typeface="+mj-lt"/>
              </a:rPr>
              <a:t>Group Reflection &amp; Discussion Questions</a:t>
            </a:r>
          </a:p>
        </p:txBody>
      </p:sp>
      <p:sp>
        <p:nvSpPr>
          <p:cNvPr id="18" name="TextBox 17">
            <a:extLst>
              <a:ext uri="{FF2B5EF4-FFF2-40B4-BE49-F238E27FC236}">
                <a16:creationId xmlns:a16="http://schemas.microsoft.com/office/drawing/2014/main" id="{E7F33AFE-4697-4007-801E-37546DA2D325}"/>
              </a:ext>
            </a:extLst>
          </p:cNvPr>
          <p:cNvSpPr txBox="1"/>
          <p:nvPr/>
        </p:nvSpPr>
        <p:spPr>
          <a:xfrm>
            <a:off x="1827334" y="799951"/>
            <a:ext cx="8740023" cy="5632311"/>
          </a:xfrm>
          <a:prstGeom prst="rect">
            <a:avLst/>
          </a:prstGeom>
          <a:noFill/>
        </p:spPr>
        <p:txBody>
          <a:bodyPr wrap="square">
            <a:spAutoFit/>
          </a:bodyPr>
          <a:lstStyle/>
          <a:p>
            <a:pPr marL="342900" indent="-342900" algn="just">
              <a:spcBef>
                <a:spcPts val="1200"/>
              </a:spcBef>
              <a:spcAft>
                <a:spcPts val="1200"/>
              </a:spcAft>
              <a:buAutoNum type="arabicPeriod"/>
            </a:pPr>
            <a:r>
              <a:rPr lang="en-SG" sz="2000" b="1" dirty="0">
                <a:solidFill>
                  <a:schemeClr val="accent6">
                    <a:lumMod val="50000"/>
                  </a:schemeClr>
                </a:solidFill>
              </a:rPr>
              <a:t>The husband is the head of the family whereas the wife is the heart of the family. What do you think of this statement?</a:t>
            </a:r>
          </a:p>
          <a:p>
            <a:pPr marL="342900" indent="-342900" algn="just">
              <a:spcBef>
                <a:spcPts val="1200"/>
              </a:spcBef>
              <a:spcAft>
                <a:spcPts val="1200"/>
              </a:spcAft>
              <a:buAutoNum type="arabicPeriod"/>
            </a:pPr>
            <a:r>
              <a:rPr lang="en-US" sz="2000" b="1" dirty="0">
                <a:solidFill>
                  <a:schemeClr val="accent6">
                    <a:lumMod val="50000"/>
                  </a:schemeClr>
                </a:solidFill>
              </a:rPr>
              <a:t>The vocation of men is to be at the service of those entrusted to their love and care. Men like St Joseph are willing to fight for what they love, what is good, true and beautiful. </a:t>
            </a:r>
            <a:r>
              <a:rPr lang="en-SG" sz="2000" b="1" dirty="0">
                <a:solidFill>
                  <a:schemeClr val="accent6">
                    <a:lumMod val="50000"/>
                  </a:schemeClr>
                </a:solidFill>
              </a:rPr>
              <a:t>Is chivalry still accepted and appreciated in today’s modern society</a:t>
            </a:r>
            <a:r>
              <a:rPr lang="en-US" sz="2000" b="1" dirty="0">
                <a:solidFill>
                  <a:schemeClr val="accent6">
                    <a:lumMod val="50000"/>
                  </a:schemeClr>
                </a:solidFill>
              </a:rPr>
              <a:t>?</a:t>
            </a:r>
          </a:p>
          <a:p>
            <a:pPr marL="342900" indent="-342900" algn="just">
              <a:spcBef>
                <a:spcPts val="1200"/>
              </a:spcBef>
              <a:spcAft>
                <a:spcPts val="1200"/>
              </a:spcAft>
              <a:buAutoNum type="arabicPeriod"/>
            </a:pPr>
            <a:r>
              <a:rPr lang="en-US" sz="2000" b="1" dirty="0">
                <a:solidFill>
                  <a:schemeClr val="accent6">
                    <a:lumMod val="50000"/>
                  </a:schemeClr>
                </a:solidFill>
              </a:rPr>
              <a:t>St Joseph brings Jesus, the true Light of the World, to us, so we can be a light to others. How can we be the light of Christ to those we encounter? How can we respect the dignity of others and treat them as persons to love rather than objects of use? [Including our spouse and family members]</a:t>
            </a:r>
          </a:p>
          <a:p>
            <a:pPr marL="342900" indent="-342900" algn="just">
              <a:spcBef>
                <a:spcPts val="1200"/>
              </a:spcBef>
              <a:spcAft>
                <a:spcPts val="1200"/>
              </a:spcAft>
              <a:buAutoNum type="arabicPeriod"/>
            </a:pPr>
            <a:r>
              <a:rPr lang="en-US" sz="2000" b="1" dirty="0">
                <a:solidFill>
                  <a:schemeClr val="accent6">
                    <a:lumMod val="50000"/>
                  </a:schemeClr>
                </a:solidFill>
              </a:rPr>
              <a:t>What would you like to bring to St Joseph in prayer now?</a:t>
            </a:r>
          </a:p>
          <a:p>
            <a:pPr marL="342900" indent="-342900" algn="just">
              <a:spcBef>
                <a:spcPts val="1200"/>
              </a:spcBef>
              <a:spcAft>
                <a:spcPts val="1200"/>
              </a:spcAft>
              <a:buAutoNum type="arabicPeriod"/>
            </a:pPr>
            <a:endParaRPr lang="en-SG" sz="2000" b="1" dirty="0">
              <a:solidFill>
                <a:schemeClr val="accent6">
                  <a:lumMod val="50000"/>
                </a:schemeClr>
              </a:solidFill>
            </a:endParaRPr>
          </a:p>
          <a:p>
            <a:pPr marL="342900" indent="-342900" algn="just">
              <a:spcBef>
                <a:spcPts val="1200"/>
              </a:spcBef>
              <a:spcAft>
                <a:spcPts val="1200"/>
              </a:spcAft>
              <a:buAutoNum type="arabicPeriod"/>
            </a:pPr>
            <a:endParaRPr lang="en-SG" sz="2000" b="1" dirty="0">
              <a:solidFill>
                <a:schemeClr val="accent6">
                  <a:lumMod val="50000"/>
                </a:schemeClr>
              </a:solidFill>
            </a:endParaRPr>
          </a:p>
        </p:txBody>
      </p:sp>
    </p:spTree>
    <p:extLst>
      <p:ext uri="{BB962C8B-B14F-4D97-AF65-F5344CB8AC3E}">
        <p14:creationId xmlns:p14="http://schemas.microsoft.com/office/powerpoint/2010/main" val="342219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F4A36975-8E76-472E-81C9-A9D22AFF22E1}"/>
              </a:ext>
            </a:extLst>
          </p:cNvPr>
          <p:cNvSpPr txBox="1"/>
          <p:nvPr/>
        </p:nvSpPr>
        <p:spPr>
          <a:xfrm>
            <a:off x="1844466" y="5920068"/>
            <a:ext cx="8498048" cy="461665"/>
          </a:xfrm>
          <a:prstGeom prst="rect">
            <a:avLst/>
          </a:prstGeom>
          <a:noFill/>
        </p:spPr>
        <p:txBody>
          <a:bodyPr wrap="square">
            <a:spAutoFit/>
          </a:bodyPr>
          <a:lstStyle/>
          <a:p>
            <a:pPr algn="ctr"/>
            <a:r>
              <a:rPr lang="en-SG" sz="2400" b="1" dirty="0">
                <a:solidFill>
                  <a:schemeClr val="accent1"/>
                </a:solidFill>
                <a:latin typeface="+mj-lt"/>
              </a:rPr>
              <a:t>Group Reflection &amp; Discussion Questions</a:t>
            </a:r>
          </a:p>
        </p:txBody>
      </p:sp>
      <p:pic>
        <p:nvPicPr>
          <p:cNvPr id="13" name="Picture 12">
            <a:extLst>
              <a:ext uri="{FF2B5EF4-FFF2-40B4-BE49-F238E27FC236}">
                <a16:creationId xmlns:a16="http://schemas.microsoft.com/office/drawing/2014/main" id="{7A110159-2CB5-46CA-AC7B-BC1C99E54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7347" y="56180"/>
            <a:ext cx="2530112" cy="2538574"/>
          </a:xfrm>
          <a:prstGeom prst="rect">
            <a:avLst/>
          </a:prstGeom>
        </p:spPr>
      </p:pic>
      <p:graphicFrame>
        <p:nvGraphicFramePr>
          <p:cNvPr id="14" name="Table 13">
            <a:extLst>
              <a:ext uri="{FF2B5EF4-FFF2-40B4-BE49-F238E27FC236}">
                <a16:creationId xmlns:a16="http://schemas.microsoft.com/office/drawing/2014/main" id="{DBD48DFF-2D76-499D-82FB-4FCB632A83BC}"/>
              </a:ext>
            </a:extLst>
          </p:cNvPr>
          <p:cNvGraphicFramePr>
            <a:graphicFrameLocks noGrp="1"/>
          </p:cNvGraphicFramePr>
          <p:nvPr>
            <p:extLst>
              <p:ext uri="{D42A27DB-BD31-4B8C-83A1-F6EECF244321}">
                <p14:modId xmlns:p14="http://schemas.microsoft.com/office/powerpoint/2010/main" val="3042674235"/>
              </p:ext>
            </p:extLst>
          </p:nvPr>
        </p:nvGraphicFramePr>
        <p:xfrm>
          <a:off x="1861718" y="2717321"/>
          <a:ext cx="8498047" cy="4024116"/>
        </p:xfrm>
        <a:graphic>
          <a:graphicData uri="http://schemas.openxmlformats.org/drawingml/2006/table">
            <a:tbl>
              <a:tblPr firstRow="1" bandRow="1">
                <a:tableStyleId>{00A15C55-8517-42AA-B614-E9B94910E393}</a:tableStyleId>
              </a:tblPr>
              <a:tblGrid>
                <a:gridCol w="1503338">
                  <a:extLst>
                    <a:ext uri="{9D8B030D-6E8A-4147-A177-3AD203B41FA5}">
                      <a16:colId xmlns:a16="http://schemas.microsoft.com/office/drawing/2014/main" val="886393047"/>
                    </a:ext>
                  </a:extLst>
                </a:gridCol>
                <a:gridCol w="6994709">
                  <a:extLst>
                    <a:ext uri="{9D8B030D-6E8A-4147-A177-3AD203B41FA5}">
                      <a16:colId xmlns:a16="http://schemas.microsoft.com/office/drawing/2014/main" val="1276200801"/>
                    </a:ext>
                  </a:extLst>
                </a:gridCol>
              </a:tblGrid>
              <a:tr h="932040">
                <a:tc>
                  <a:txBody>
                    <a:bodyPr/>
                    <a:lstStyle/>
                    <a:p>
                      <a:pPr algn="ctr">
                        <a:lnSpc>
                          <a:spcPct val="150000"/>
                        </a:lnSpc>
                      </a:pPr>
                      <a:r>
                        <a:rPr lang="en-US" sz="2400" dirty="0">
                          <a:solidFill>
                            <a:schemeClr val="tx1"/>
                          </a:solidFill>
                          <a:latin typeface="+mn-lt"/>
                        </a:rPr>
                        <a:t>S</a:t>
                      </a:r>
                    </a:p>
                  </a:txBody>
                  <a:tcPr>
                    <a:solidFill>
                      <a:srgbClr val="FFC000"/>
                    </a:solidFill>
                  </a:tcPr>
                </a:tc>
                <a:tc>
                  <a:txBody>
                    <a:bodyPr/>
                    <a:lstStyle/>
                    <a:p>
                      <a:pPr algn="ctr">
                        <a:lnSpc>
                          <a:spcPct val="100000"/>
                        </a:lnSpc>
                      </a:pPr>
                      <a:r>
                        <a:rPr lang="en-US" dirty="0">
                          <a:solidFill>
                            <a:schemeClr val="tx1"/>
                          </a:solidFill>
                          <a:latin typeface="+mn-lt"/>
                        </a:rPr>
                        <a:t>SHARE AUTHENTICALLY</a:t>
                      </a:r>
                    </a:p>
                    <a:p>
                      <a:pPr algn="ctr">
                        <a:lnSpc>
                          <a:spcPct val="150000"/>
                        </a:lnSpc>
                      </a:pPr>
                      <a:r>
                        <a:rPr lang="en-US" dirty="0">
                          <a:solidFill>
                            <a:schemeClr val="tx1"/>
                          </a:solidFill>
                          <a:latin typeface="+mn-lt"/>
                        </a:rPr>
                        <a:t>Let love be without </a:t>
                      </a:r>
                      <a:r>
                        <a:rPr lang="en-US" dirty="0" err="1">
                          <a:solidFill>
                            <a:schemeClr val="tx1"/>
                          </a:solidFill>
                          <a:latin typeface="+mn-lt"/>
                        </a:rPr>
                        <a:t>pretence</a:t>
                      </a:r>
                      <a:r>
                        <a:rPr lang="en-US" dirty="0">
                          <a:solidFill>
                            <a:schemeClr val="tx1"/>
                          </a:solidFill>
                          <a:latin typeface="+mn-lt"/>
                        </a:rPr>
                        <a:t>. – Romans 12:9</a:t>
                      </a:r>
                    </a:p>
                  </a:txBody>
                  <a:tcPr>
                    <a:solidFill>
                      <a:srgbClr val="FFF1C9"/>
                    </a:solidFill>
                  </a:tcPr>
                </a:tc>
                <a:extLst>
                  <a:ext uri="{0D108BD9-81ED-4DB2-BD59-A6C34878D82A}">
                    <a16:rowId xmlns:a16="http://schemas.microsoft.com/office/drawing/2014/main" val="2393514996"/>
                  </a:ext>
                </a:extLst>
              </a:tr>
              <a:tr h="1030692">
                <a:tc>
                  <a:txBody>
                    <a:bodyPr/>
                    <a:lstStyle/>
                    <a:p>
                      <a:pPr algn="ctr">
                        <a:lnSpc>
                          <a:spcPct val="150000"/>
                        </a:lnSpc>
                      </a:pPr>
                      <a:r>
                        <a:rPr lang="en-US" sz="2400" b="1" dirty="0">
                          <a:latin typeface="+mn-lt"/>
                        </a:rPr>
                        <a:t>A</a:t>
                      </a:r>
                    </a:p>
                  </a:txBody>
                  <a:tcPr>
                    <a:solidFill>
                      <a:srgbClr val="FFC000"/>
                    </a:solidFill>
                  </a:tcPr>
                </a:tc>
                <a:tc>
                  <a:txBody>
                    <a:bodyPr/>
                    <a:lstStyle/>
                    <a:p>
                      <a:pPr algn="ctr"/>
                      <a:r>
                        <a:rPr lang="en-US" b="1" dirty="0">
                          <a:latin typeface="+mn-lt"/>
                        </a:rPr>
                        <a:t>ACCEPT ONE ANOTHER</a:t>
                      </a:r>
                    </a:p>
                    <a:p>
                      <a:pPr algn="ctr">
                        <a:lnSpc>
                          <a:spcPct val="100000"/>
                        </a:lnSpc>
                      </a:pPr>
                      <a:r>
                        <a:rPr lang="en-US" b="1" dirty="0">
                          <a:latin typeface="+mn-lt"/>
                        </a:rPr>
                        <a:t>Therefore accept one another just as Christ also </a:t>
                      </a:r>
                    </a:p>
                    <a:p>
                      <a:pPr algn="ctr">
                        <a:lnSpc>
                          <a:spcPct val="100000"/>
                        </a:lnSpc>
                      </a:pPr>
                      <a:r>
                        <a:rPr lang="en-US" b="1" dirty="0">
                          <a:latin typeface="+mn-lt"/>
                        </a:rPr>
                        <a:t>accepted us to the glory of God. – Romans 15:7</a:t>
                      </a:r>
                    </a:p>
                  </a:txBody>
                  <a:tcPr>
                    <a:solidFill>
                      <a:schemeClr val="accent4">
                        <a:lumMod val="40000"/>
                        <a:lumOff val="60000"/>
                      </a:schemeClr>
                    </a:solidFill>
                  </a:tcPr>
                </a:tc>
                <a:extLst>
                  <a:ext uri="{0D108BD9-81ED-4DB2-BD59-A6C34878D82A}">
                    <a16:rowId xmlns:a16="http://schemas.microsoft.com/office/drawing/2014/main" val="2646577975"/>
                  </a:ext>
                </a:extLst>
              </a:tr>
              <a:tr h="1030692">
                <a:tc>
                  <a:txBody>
                    <a:bodyPr/>
                    <a:lstStyle/>
                    <a:p>
                      <a:pPr algn="ctr">
                        <a:lnSpc>
                          <a:spcPct val="150000"/>
                        </a:lnSpc>
                      </a:pPr>
                      <a:r>
                        <a:rPr lang="en-US" sz="2400" b="1" dirty="0">
                          <a:latin typeface="+mn-lt"/>
                        </a:rPr>
                        <a:t>F</a:t>
                      </a:r>
                    </a:p>
                  </a:txBody>
                  <a:tcPr>
                    <a:solidFill>
                      <a:srgbClr val="FFC000"/>
                    </a:solidFill>
                  </a:tcPr>
                </a:tc>
                <a:tc>
                  <a:txBody>
                    <a:bodyPr/>
                    <a:lstStyle/>
                    <a:p>
                      <a:pPr algn="ctr"/>
                      <a:endParaRPr lang="en-US" b="1" dirty="0">
                        <a:latin typeface="+mn-lt"/>
                      </a:endParaRPr>
                    </a:p>
                    <a:p>
                      <a:pPr algn="ctr"/>
                      <a:r>
                        <a:rPr lang="en-US" b="1" dirty="0">
                          <a:latin typeface="+mn-lt"/>
                        </a:rPr>
                        <a:t>FIX NOT THY BROTHER</a:t>
                      </a:r>
                    </a:p>
                    <a:p>
                      <a:pPr algn="ctr"/>
                      <a:endParaRPr lang="en-US" b="1" dirty="0">
                        <a:latin typeface="+mn-lt"/>
                      </a:endParaRPr>
                    </a:p>
                  </a:txBody>
                  <a:tcPr>
                    <a:solidFill>
                      <a:schemeClr val="accent4">
                        <a:lumMod val="20000"/>
                        <a:lumOff val="80000"/>
                      </a:schemeClr>
                    </a:solidFill>
                  </a:tcPr>
                </a:tc>
                <a:extLst>
                  <a:ext uri="{0D108BD9-81ED-4DB2-BD59-A6C34878D82A}">
                    <a16:rowId xmlns:a16="http://schemas.microsoft.com/office/drawing/2014/main" val="1116781876"/>
                  </a:ext>
                </a:extLst>
              </a:tr>
              <a:tr h="1030692">
                <a:tc>
                  <a:txBody>
                    <a:bodyPr/>
                    <a:lstStyle/>
                    <a:p>
                      <a:pPr algn="ctr">
                        <a:lnSpc>
                          <a:spcPct val="150000"/>
                        </a:lnSpc>
                      </a:pPr>
                      <a:r>
                        <a:rPr lang="en-US" sz="2400" b="1" dirty="0">
                          <a:latin typeface="+mn-lt"/>
                        </a:rPr>
                        <a:t>E</a:t>
                      </a:r>
                    </a:p>
                  </a:txBody>
                  <a:tcPr>
                    <a:solidFill>
                      <a:srgbClr val="FFC000"/>
                    </a:solidFill>
                  </a:tcPr>
                </a:tc>
                <a:tc>
                  <a:txBody>
                    <a:bodyPr/>
                    <a:lstStyle/>
                    <a:p>
                      <a:pPr algn="ctr"/>
                      <a:r>
                        <a:rPr lang="en-US" b="1" dirty="0">
                          <a:latin typeface="+mn-lt"/>
                        </a:rPr>
                        <a:t>ENCOURAGE ONE ANOTHER</a:t>
                      </a:r>
                    </a:p>
                    <a:p>
                      <a:pPr algn="ctr">
                        <a:lnSpc>
                          <a:spcPct val="100000"/>
                        </a:lnSpc>
                      </a:pPr>
                      <a:r>
                        <a:rPr lang="en-US" b="1" dirty="0">
                          <a:latin typeface="+mn-lt"/>
                        </a:rPr>
                        <a:t>Therefore encourage one another and build up</a:t>
                      </a:r>
                    </a:p>
                    <a:p>
                      <a:pPr algn="ctr">
                        <a:lnSpc>
                          <a:spcPct val="100000"/>
                        </a:lnSpc>
                      </a:pPr>
                      <a:r>
                        <a:rPr lang="en-US" b="1" dirty="0">
                          <a:latin typeface="+mn-lt"/>
                        </a:rPr>
                        <a:t>one another just as you are doing – 1 Thessalonian 5:11</a:t>
                      </a:r>
                    </a:p>
                  </a:txBody>
                  <a:tcPr>
                    <a:solidFill>
                      <a:schemeClr val="accent4">
                        <a:lumMod val="40000"/>
                        <a:lumOff val="60000"/>
                      </a:schemeClr>
                    </a:solidFill>
                  </a:tcPr>
                </a:tc>
                <a:extLst>
                  <a:ext uri="{0D108BD9-81ED-4DB2-BD59-A6C34878D82A}">
                    <a16:rowId xmlns:a16="http://schemas.microsoft.com/office/drawing/2014/main" val="2881089787"/>
                  </a:ext>
                </a:extLst>
              </a:tr>
            </a:tbl>
          </a:graphicData>
        </a:graphic>
      </p:graphicFrame>
    </p:spTree>
    <p:extLst>
      <p:ext uri="{BB962C8B-B14F-4D97-AF65-F5344CB8AC3E}">
        <p14:creationId xmlns:p14="http://schemas.microsoft.com/office/powerpoint/2010/main" val="4129834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25A2C8-45B2-4A56-875A-89874A69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066" y="720711"/>
            <a:ext cx="2741784" cy="5286899"/>
          </a:xfrm>
          <a:prstGeom prst="rect">
            <a:avLst/>
          </a:prstGeom>
        </p:spPr>
      </p:pic>
      <p:sp>
        <p:nvSpPr>
          <p:cNvPr id="15" name="TextBox 14">
            <a:extLst>
              <a:ext uri="{FF2B5EF4-FFF2-40B4-BE49-F238E27FC236}">
                <a16:creationId xmlns:a16="http://schemas.microsoft.com/office/drawing/2014/main" id="{FFDAA22D-6332-47D5-A463-FFDC9BFE0BD0}"/>
              </a:ext>
            </a:extLst>
          </p:cNvPr>
          <p:cNvSpPr txBox="1"/>
          <p:nvPr/>
        </p:nvSpPr>
        <p:spPr>
          <a:xfrm>
            <a:off x="3629391" y="5654552"/>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pic>
        <p:nvPicPr>
          <p:cNvPr id="3" name="Online Media 2" title="Litany of St. Joseph">
            <a:hlinkClick r:id="" action="ppaction://media"/>
            <a:extLst>
              <a:ext uri="{FF2B5EF4-FFF2-40B4-BE49-F238E27FC236}">
                <a16:creationId xmlns:a16="http://schemas.microsoft.com/office/drawing/2014/main" id="{5E5BAB09-ECB9-4ECD-A8A7-5F1208850719}"/>
              </a:ext>
            </a:extLst>
          </p:cNvPr>
          <p:cNvPicPr>
            <a:picLocks noRot="1" noChangeAspect="1"/>
          </p:cNvPicPr>
          <p:nvPr>
            <a:videoFile r:link="rId1"/>
          </p:nvPr>
        </p:nvPicPr>
        <p:blipFill>
          <a:blip r:embed="rId5"/>
          <a:stretch>
            <a:fillRect/>
          </a:stretch>
        </p:blipFill>
        <p:spPr>
          <a:xfrm>
            <a:off x="4400278" y="1408670"/>
            <a:ext cx="6922094" cy="3910983"/>
          </a:xfrm>
          <a:prstGeom prst="rect">
            <a:avLst/>
          </a:prstGeom>
        </p:spPr>
      </p:pic>
    </p:spTree>
    <p:extLst>
      <p:ext uri="{BB962C8B-B14F-4D97-AF65-F5344CB8AC3E}">
        <p14:creationId xmlns:p14="http://schemas.microsoft.com/office/powerpoint/2010/main" val="7200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1541220-6149-495E-A6EB-94DC0BEFF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3" y="619579"/>
            <a:ext cx="3703321" cy="5228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9189C29F-A750-4DA7-9D68-A1A1936F3CB4}"/>
              </a:ext>
            </a:extLst>
          </p:cNvPr>
          <p:cNvSpPr txBox="1"/>
          <p:nvPr/>
        </p:nvSpPr>
        <p:spPr>
          <a:xfrm>
            <a:off x="4206292" y="92328"/>
            <a:ext cx="7983507" cy="5789918"/>
          </a:xfrm>
          <a:prstGeom prst="rect">
            <a:avLst/>
          </a:prstGeom>
          <a:noFill/>
        </p:spPr>
        <p:txBody>
          <a:bodyPr wrap="square">
            <a:spAutoFit/>
          </a:bodyPr>
          <a:lstStyle/>
          <a:p>
            <a:pPr fontAlgn="base">
              <a:lnSpc>
                <a:spcPct val="115000"/>
              </a:lnSpc>
              <a:spcAft>
                <a:spcPts val="2250"/>
              </a:spcAft>
            </a:pPr>
            <a:r>
              <a:rPr lang="en-SG" b="1" dirty="0">
                <a:solidFill>
                  <a:srgbClr val="0B416C"/>
                </a:solidFill>
                <a:effectLst/>
                <a:ea typeface="Times New Roman" panose="02020603050405020304" pitchFamily="18" charset="0"/>
                <a:cs typeface="Arial" panose="020B0604020202020204" pitchFamily="34" charset="0"/>
              </a:rPr>
              <a:t>Prayer to Saint Joseph towards the end of </a:t>
            </a:r>
            <a:r>
              <a:rPr lang="en-SG" b="1">
                <a:solidFill>
                  <a:srgbClr val="0B416C"/>
                </a:solidFill>
                <a:effectLst/>
                <a:ea typeface="Times New Roman" panose="02020603050405020304" pitchFamily="18" charset="0"/>
                <a:cs typeface="Arial" panose="020B0604020202020204" pitchFamily="34" charset="0"/>
              </a:rPr>
              <a:t>the rosary</a:t>
            </a:r>
            <a:endParaRPr lang="en-SG" sz="1400" b="1" dirty="0">
              <a:ea typeface="Times New Roman" panose="02020603050405020304" pitchFamily="18" charset="0"/>
              <a:cs typeface="Times New Roman" panose="02020603050405020304" pitchFamily="18" charset="0"/>
            </a:endParaRPr>
          </a:p>
          <a:p>
            <a:pPr fontAlgn="base">
              <a:lnSpc>
                <a:spcPct val="115000"/>
              </a:lnSpc>
              <a:spcAft>
                <a:spcPts val="2250"/>
              </a:spcAft>
            </a:pPr>
            <a:r>
              <a:rPr lang="en-SG" sz="1600" b="1" dirty="0">
                <a:solidFill>
                  <a:srgbClr val="262626"/>
                </a:solidFill>
                <a:effectLst/>
                <a:ea typeface="Times New Roman" panose="02020603050405020304" pitchFamily="18" charset="0"/>
                <a:cs typeface="Arial" panose="020B0604020202020204" pitchFamily="34" charset="0"/>
              </a:rPr>
              <a:t>To you, O blessed Joseph, do we come in our tribulation, and having implored the help of your most holy Spouse, we confidently invoke your patronage also.</a:t>
            </a:r>
            <a:br>
              <a:rPr lang="en-SG" sz="1600" b="1" dirty="0">
                <a:solidFill>
                  <a:srgbClr val="262626"/>
                </a:solidFill>
                <a:effectLst/>
                <a:ea typeface="Times New Roman" panose="02020603050405020304" pitchFamily="18" charset="0"/>
                <a:cs typeface="Arial" panose="020B0604020202020204" pitchFamily="34" charset="0"/>
              </a:rPr>
            </a:b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Through that charity which bound you to the Immaculate Virgin Mother of God</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and through the paternal love with which you embraced the Child Jesus,</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we humbly beg you graciously to regard the inheritance which Jesus Christ has purchased by his Blood, and with your power and strength to aid us in our necessities.</a:t>
            </a:r>
            <a:endParaRPr lang="en-SG" sz="1400" b="1" dirty="0">
              <a:effectLst/>
              <a:ea typeface="Calibri" panose="020F0502020204030204" pitchFamily="34" charset="0"/>
              <a:cs typeface="Times New Roman" panose="02020603050405020304" pitchFamily="18" charset="0"/>
            </a:endParaRPr>
          </a:p>
          <a:p>
            <a:pPr fontAlgn="base">
              <a:lnSpc>
                <a:spcPct val="115000"/>
              </a:lnSpc>
              <a:spcAft>
                <a:spcPts val="800"/>
              </a:spcAft>
            </a:pPr>
            <a:r>
              <a:rPr lang="en-SG" sz="1600" b="1" dirty="0">
                <a:solidFill>
                  <a:srgbClr val="262626"/>
                </a:solidFill>
                <a:effectLst/>
                <a:ea typeface="Times New Roman" panose="02020603050405020304" pitchFamily="18" charset="0"/>
                <a:cs typeface="Arial" panose="020B0604020202020204" pitchFamily="34" charset="0"/>
              </a:rPr>
              <a:t>O most watchful guardian of the Holy Family, defend the chosen children of Jesus Christ;</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O most loving father, ward off from us every contagion of error and corrupting influence;</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O our most mighty protector, be kind to us and from heaven assist us in our struggle</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with the power of darkness.</a:t>
            </a:r>
            <a:br>
              <a:rPr lang="en-SG" sz="1600" b="1" dirty="0">
                <a:solidFill>
                  <a:srgbClr val="262626"/>
                </a:solidFill>
                <a:effectLst/>
                <a:ea typeface="Times New Roman" panose="02020603050405020304" pitchFamily="18" charset="0"/>
                <a:cs typeface="Arial" panose="020B0604020202020204" pitchFamily="34" charset="0"/>
              </a:rPr>
            </a:b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As once you rescued the Child Jesus from deadly peril,</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so now protect God's Holy Church from the snares of the enemy and from all adversity;</a:t>
            </a:r>
            <a:br>
              <a:rPr lang="en-SG" sz="1600" b="1" dirty="0">
                <a:solidFill>
                  <a:srgbClr val="262626"/>
                </a:solidFill>
                <a:effectLst/>
                <a:ea typeface="Times New Roman" panose="02020603050405020304" pitchFamily="18" charset="0"/>
                <a:cs typeface="Arial" panose="020B0604020202020204" pitchFamily="34" charset="0"/>
              </a:rPr>
            </a:br>
            <a:r>
              <a:rPr lang="en-SG" sz="1600" b="1" dirty="0">
                <a:solidFill>
                  <a:srgbClr val="262626"/>
                </a:solidFill>
                <a:effectLst/>
                <a:ea typeface="Times New Roman" panose="02020603050405020304" pitchFamily="18" charset="0"/>
                <a:cs typeface="Arial" panose="020B0604020202020204" pitchFamily="34" charset="0"/>
              </a:rPr>
              <a:t>shield, too, each one of us by your constant protection, so that, supported by your example and your aid, we may be able to live piously, to die in holiness, and to obtain eternal happiness in heaven.</a:t>
            </a:r>
            <a:r>
              <a:rPr lang="en-SG" sz="1400" b="1" dirty="0">
                <a:ea typeface="Times New Roman" panose="02020603050405020304" pitchFamily="18" charset="0"/>
                <a:cs typeface="Times New Roman" panose="02020603050405020304" pitchFamily="18" charset="0"/>
              </a:rPr>
              <a:t> </a:t>
            </a:r>
            <a:r>
              <a:rPr lang="en-SG" sz="1600" b="1" dirty="0">
                <a:solidFill>
                  <a:srgbClr val="262626"/>
                </a:solidFill>
                <a:effectLst/>
                <a:ea typeface="Times New Roman" panose="02020603050405020304" pitchFamily="18" charset="0"/>
                <a:cs typeface="Arial" panose="020B0604020202020204" pitchFamily="34" charset="0"/>
              </a:rPr>
              <a:t>Amen.</a:t>
            </a:r>
            <a:endParaRPr lang="en-SG" sz="1400" b="1" dirty="0">
              <a:effectLs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4EFB629-49D3-41A1-A745-F4088DB65894}"/>
              </a:ext>
            </a:extLst>
          </p:cNvPr>
          <p:cNvSpPr txBox="1"/>
          <p:nvPr/>
        </p:nvSpPr>
        <p:spPr>
          <a:xfrm>
            <a:off x="489664" y="5926104"/>
            <a:ext cx="11296732" cy="383375"/>
          </a:xfrm>
          <a:prstGeom prst="rect">
            <a:avLst/>
          </a:prstGeom>
          <a:noFill/>
        </p:spPr>
        <p:txBody>
          <a:bodyPr wrap="square">
            <a:spAutoFit/>
          </a:bodyPr>
          <a:lstStyle/>
          <a:p>
            <a:pPr algn="ctr">
              <a:lnSpc>
                <a:spcPct val="115000"/>
              </a:lnSpc>
              <a:spcAft>
                <a:spcPts val="2250"/>
              </a:spcAft>
            </a:pPr>
            <a:r>
              <a:rPr lang="en-SG" sz="1800" b="1" i="1" dirty="0">
                <a:solidFill>
                  <a:schemeClr val="accent1"/>
                </a:solidFill>
                <a:effectLst/>
                <a:ea typeface="Times New Roman" panose="02020603050405020304" pitchFamily="18" charset="0"/>
              </a:rPr>
              <a:t>This can be added to your rosary prayers on Wednesdays, a day Mother Church dedicates to St Joseph.</a:t>
            </a:r>
            <a:endParaRPr lang="en-SG" sz="2400" b="1" dirty="0">
              <a:solidFill>
                <a:schemeClr val="accent1"/>
              </a:solidFill>
              <a:effectLst/>
              <a:ea typeface="Times New Roman" panose="02020603050405020304" pitchFamily="18" charset="0"/>
            </a:endParaRPr>
          </a:p>
        </p:txBody>
      </p:sp>
    </p:spTree>
    <p:extLst>
      <p:ext uri="{BB962C8B-B14F-4D97-AF65-F5344CB8AC3E}">
        <p14:creationId xmlns:p14="http://schemas.microsoft.com/office/powerpoint/2010/main" val="62007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1FFC0A39-51A5-477E-880E-1785FFB01BBD}"/>
              </a:ext>
            </a:extLst>
          </p:cNvPr>
          <p:cNvPicPr>
            <a:picLocks noChangeAspect="1"/>
          </p:cNvPicPr>
          <p:nvPr/>
        </p:nvPicPr>
        <p:blipFill rotWithShape="1">
          <a:blip r:embed="rId3">
            <a:extLst>
              <a:ext uri="{28A0092B-C50C-407E-A947-70E740481C1C}">
                <a14:useLocalDpi xmlns:a14="http://schemas.microsoft.com/office/drawing/2010/main" val="0"/>
              </a:ext>
            </a:extLst>
          </a:blip>
          <a:srcRect l="2243" t="3019" r="4801" b="8302"/>
          <a:stretch/>
        </p:blipFill>
        <p:spPr>
          <a:xfrm>
            <a:off x="413093" y="1518248"/>
            <a:ext cx="3815909" cy="3640347"/>
          </a:xfrm>
          <a:prstGeom prst="rect">
            <a:avLst/>
          </a:prstGeom>
        </p:spPr>
      </p:pic>
      <p:pic>
        <p:nvPicPr>
          <p:cNvPr id="14" name="Picture 13">
            <a:extLst>
              <a:ext uri="{FF2B5EF4-FFF2-40B4-BE49-F238E27FC236}">
                <a16:creationId xmlns:a16="http://schemas.microsoft.com/office/drawing/2014/main" id="{3454A1DA-4CF6-446E-8CFD-4F75B777290D}"/>
              </a:ext>
            </a:extLst>
          </p:cNvPr>
          <p:cNvPicPr>
            <a:picLocks noChangeAspect="1"/>
          </p:cNvPicPr>
          <p:nvPr/>
        </p:nvPicPr>
        <p:blipFill rotWithShape="1">
          <a:blip r:embed="rId4">
            <a:extLst>
              <a:ext uri="{28A0092B-C50C-407E-A947-70E740481C1C}">
                <a14:useLocalDpi xmlns:a14="http://schemas.microsoft.com/office/drawing/2010/main" val="0"/>
              </a:ext>
            </a:extLst>
          </a:blip>
          <a:srcRect r="1204" b="9579"/>
          <a:stretch/>
        </p:blipFill>
        <p:spPr>
          <a:xfrm>
            <a:off x="4321394" y="1406103"/>
            <a:ext cx="3837490" cy="3864634"/>
          </a:xfrm>
          <a:prstGeom prst="rect">
            <a:avLst/>
          </a:prstGeom>
        </p:spPr>
      </p:pic>
      <p:pic>
        <p:nvPicPr>
          <p:cNvPr id="15" name="Picture 14">
            <a:extLst>
              <a:ext uri="{FF2B5EF4-FFF2-40B4-BE49-F238E27FC236}">
                <a16:creationId xmlns:a16="http://schemas.microsoft.com/office/drawing/2014/main" id="{E5D48C32-2EC5-4B59-B895-15B3FF5F5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3466" y="839952"/>
            <a:ext cx="3499800" cy="4996937"/>
          </a:xfrm>
          <a:prstGeom prst="rect">
            <a:avLst/>
          </a:prstGeom>
        </p:spPr>
      </p:pic>
    </p:spTree>
    <p:extLst>
      <p:ext uri="{BB962C8B-B14F-4D97-AF65-F5344CB8AC3E}">
        <p14:creationId xmlns:p14="http://schemas.microsoft.com/office/powerpoint/2010/main" val="28440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3FA11C55-AFF0-4814-BCF5-DA007236495D}"/>
              </a:ext>
            </a:extLst>
          </p:cNvPr>
          <p:cNvPicPr>
            <a:picLocks noChangeAspect="1"/>
          </p:cNvPicPr>
          <p:nvPr/>
        </p:nvPicPr>
        <p:blipFill rotWithShape="1">
          <a:blip r:embed="rId3">
            <a:extLst>
              <a:ext uri="{28A0092B-C50C-407E-A947-70E740481C1C}">
                <a14:useLocalDpi xmlns:a14="http://schemas.microsoft.com/office/drawing/2010/main" val="0"/>
              </a:ext>
            </a:extLst>
          </a:blip>
          <a:srcRect l="4583" t="4813" r="4525" b="4346"/>
          <a:stretch/>
        </p:blipFill>
        <p:spPr>
          <a:xfrm>
            <a:off x="571445" y="1327182"/>
            <a:ext cx="7470702" cy="4203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93369BB-13C9-46B3-B501-E60A7AD40EF8}"/>
              </a:ext>
            </a:extLst>
          </p:cNvPr>
          <p:cNvSpPr txBox="1"/>
          <p:nvPr/>
        </p:nvSpPr>
        <p:spPr>
          <a:xfrm rot="16200000">
            <a:off x="3578785" y="2809887"/>
            <a:ext cx="805343" cy="230832"/>
          </a:xfrm>
          <a:prstGeom prst="rect">
            <a:avLst/>
          </a:prstGeom>
          <a:noFill/>
        </p:spPr>
        <p:txBody>
          <a:bodyPr wrap="square" rtlCol="0">
            <a:spAutoFit/>
          </a:bodyPr>
          <a:lstStyle/>
          <a:p>
            <a:pPr algn="ctr"/>
            <a:r>
              <a:rPr lang="en-SG" sz="900" b="1" dirty="0"/>
              <a:t>MARY</a:t>
            </a:r>
          </a:p>
        </p:txBody>
      </p:sp>
      <p:sp>
        <p:nvSpPr>
          <p:cNvPr id="6" name="Rectangle: Rounded Corners 5">
            <a:extLst>
              <a:ext uri="{FF2B5EF4-FFF2-40B4-BE49-F238E27FC236}">
                <a16:creationId xmlns:a16="http://schemas.microsoft.com/office/drawing/2014/main" id="{105EBEDC-CD49-4ACE-BD5C-8DC0E9203559}"/>
              </a:ext>
            </a:extLst>
          </p:cNvPr>
          <p:cNvSpPr/>
          <p:nvPr/>
        </p:nvSpPr>
        <p:spPr>
          <a:xfrm>
            <a:off x="4120978" y="2727997"/>
            <a:ext cx="87307" cy="3523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highlight>
                <a:srgbClr val="000000"/>
              </a:highlight>
            </a:endParaRPr>
          </a:p>
        </p:txBody>
      </p:sp>
      <p:sp>
        <p:nvSpPr>
          <p:cNvPr id="7" name="TextBox 6">
            <a:extLst>
              <a:ext uri="{FF2B5EF4-FFF2-40B4-BE49-F238E27FC236}">
                <a16:creationId xmlns:a16="http://schemas.microsoft.com/office/drawing/2014/main" id="{B30D533C-6506-4CDE-A0A6-71C02F32258F}"/>
              </a:ext>
            </a:extLst>
          </p:cNvPr>
          <p:cNvSpPr txBox="1"/>
          <p:nvPr/>
        </p:nvSpPr>
        <p:spPr>
          <a:xfrm rot="16200000">
            <a:off x="3666281" y="4802865"/>
            <a:ext cx="615874" cy="230832"/>
          </a:xfrm>
          <a:prstGeom prst="rect">
            <a:avLst/>
          </a:prstGeom>
          <a:noFill/>
        </p:spPr>
        <p:txBody>
          <a:bodyPr wrap="none" rtlCol="0">
            <a:spAutoFit/>
          </a:bodyPr>
          <a:lstStyle/>
          <a:p>
            <a:r>
              <a:rPr lang="en-SG" sz="900" b="1" dirty="0"/>
              <a:t>JOSEPH</a:t>
            </a:r>
          </a:p>
        </p:txBody>
      </p:sp>
      <p:sp>
        <p:nvSpPr>
          <p:cNvPr id="8" name="Rectangle: Rounded Corners 7">
            <a:extLst>
              <a:ext uri="{FF2B5EF4-FFF2-40B4-BE49-F238E27FC236}">
                <a16:creationId xmlns:a16="http://schemas.microsoft.com/office/drawing/2014/main" id="{1F48961E-C192-490F-8D82-CA957671386D}"/>
              </a:ext>
            </a:extLst>
          </p:cNvPr>
          <p:cNvSpPr/>
          <p:nvPr/>
        </p:nvSpPr>
        <p:spPr>
          <a:xfrm>
            <a:off x="4103962" y="4758889"/>
            <a:ext cx="118086" cy="2432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212CB960-3786-47A2-8E69-785B86903464}"/>
              </a:ext>
            </a:extLst>
          </p:cNvPr>
          <p:cNvSpPr txBox="1"/>
          <p:nvPr/>
        </p:nvSpPr>
        <p:spPr>
          <a:xfrm flipH="1">
            <a:off x="257808" y="5906150"/>
            <a:ext cx="11671363" cy="677108"/>
          </a:xfrm>
          <a:prstGeom prst="rect">
            <a:avLst/>
          </a:prstGeom>
          <a:noFill/>
        </p:spPr>
        <p:txBody>
          <a:bodyPr wrap="square" rtlCol="0">
            <a:spAutoFit/>
          </a:bodyPr>
          <a:lstStyle/>
          <a:p>
            <a:pPr algn="ctr"/>
            <a:r>
              <a:rPr lang="en-SG" sz="1900" b="1" dirty="0">
                <a:solidFill>
                  <a:schemeClr val="accent1"/>
                </a:solidFill>
              </a:rPr>
              <a:t>The blood of David, of Solomon, and all the kings of Judah flows in Joseph’s veins. St. Peter Julian </a:t>
            </a:r>
            <a:r>
              <a:rPr lang="en-SG" sz="1900" b="1" dirty="0" err="1">
                <a:solidFill>
                  <a:schemeClr val="accent1"/>
                </a:solidFill>
              </a:rPr>
              <a:t>Eymard</a:t>
            </a:r>
            <a:endParaRPr lang="en-SG" sz="1900" b="1" dirty="0">
              <a:solidFill>
                <a:schemeClr val="accent1"/>
              </a:solidFill>
            </a:endParaRPr>
          </a:p>
          <a:p>
            <a:pPr algn="ctr"/>
            <a:endParaRPr lang="en-SG" sz="1900" b="1" dirty="0">
              <a:solidFill>
                <a:schemeClr val="accent1"/>
              </a:solidFill>
            </a:endParaRPr>
          </a:p>
        </p:txBody>
      </p:sp>
      <p:sp>
        <p:nvSpPr>
          <p:cNvPr id="10" name="TextBox 9">
            <a:extLst>
              <a:ext uri="{FF2B5EF4-FFF2-40B4-BE49-F238E27FC236}">
                <a16:creationId xmlns:a16="http://schemas.microsoft.com/office/drawing/2014/main" id="{DBDCB954-93F3-4AA2-A0F0-9DD7A4ECF986}"/>
              </a:ext>
            </a:extLst>
          </p:cNvPr>
          <p:cNvSpPr txBox="1"/>
          <p:nvPr/>
        </p:nvSpPr>
        <p:spPr>
          <a:xfrm>
            <a:off x="8264106" y="1475243"/>
            <a:ext cx="3479160" cy="3970318"/>
          </a:xfrm>
          <a:prstGeom prst="rect">
            <a:avLst/>
          </a:prstGeom>
          <a:noFill/>
        </p:spPr>
        <p:txBody>
          <a:bodyPr wrap="square" rtlCol="0">
            <a:spAutoFit/>
          </a:bodyPr>
          <a:lstStyle/>
          <a:p>
            <a:pPr algn="just"/>
            <a:r>
              <a:rPr lang="en-SG" b="1" dirty="0">
                <a:solidFill>
                  <a:schemeClr val="accent6">
                    <a:lumMod val="50000"/>
                  </a:schemeClr>
                </a:solidFill>
              </a:rPr>
              <a:t>By the time of the birth of Christ. Judea had been lost to the Romans and the descendants of King David had lost their royal birth-right and their place in line for the throne. Herod the Great, who was appointed king of the Jews by the Roman senate, had usurped the throne. Joseph of Nazareth, the earthly father of Jesus (though not according to the flesh), was a part of this Davidic lineage and remained the rightful heir of the kings of Judea.</a:t>
            </a:r>
          </a:p>
        </p:txBody>
      </p:sp>
      <p:sp>
        <p:nvSpPr>
          <p:cNvPr id="18" name="TextBox 17">
            <a:extLst>
              <a:ext uri="{FF2B5EF4-FFF2-40B4-BE49-F238E27FC236}">
                <a16:creationId xmlns:a16="http://schemas.microsoft.com/office/drawing/2014/main" id="{61214BAC-51FB-4F23-AB62-043278B05FF1}"/>
              </a:ext>
            </a:extLst>
          </p:cNvPr>
          <p:cNvSpPr txBox="1"/>
          <p:nvPr/>
        </p:nvSpPr>
        <p:spPr>
          <a:xfrm>
            <a:off x="3885556" y="44814"/>
            <a:ext cx="4420890" cy="400110"/>
          </a:xfrm>
          <a:prstGeom prst="rect">
            <a:avLst/>
          </a:prstGeom>
          <a:noFill/>
        </p:spPr>
        <p:txBody>
          <a:bodyPr wrap="none" rtlCol="0">
            <a:spAutoFit/>
          </a:bodyPr>
          <a:lstStyle/>
          <a:p>
            <a:pPr algn="ctr"/>
            <a:r>
              <a:rPr lang="en-SG" sz="2000" b="1" dirty="0"/>
              <a:t>Saint Joseph, Noble Offspring of David</a:t>
            </a:r>
          </a:p>
        </p:txBody>
      </p:sp>
    </p:spTree>
    <p:extLst>
      <p:ext uri="{BB962C8B-B14F-4D97-AF65-F5344CB8AC3E}">
        <p14:creationId xmlns:p14="http://schemas.microsoft.com/office/powerpoint/2010/main" val="83876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46C59520-7C0D-4A23-B92A-11DE0BA16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13" y="701436"/>
            <a:ext cx="2801361" cy="3993941"/>
          </a:xfrm>
          <a:prstGeom prst="rect">
            <a:avLst/>
          </a:prstGeom>
        </p:spPr>
      </p:pic>
      <p:pic>
        <p:nvPicPr>
          <p:cNvPr id="22" name="Picture 21">
            <a:extLst>
              <a:ext uri="{FF2B5EF4-FFF2-40B4-BE49-F238E27FC236}">
                <a16:creationId xmlns:a16="http://schemas.microsoft.com/office/drawing/2014/main" id="{DF4B60F0-445F-48DE-BBE8-2E8430813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913" y="683688"/>
            <a:ext cx="2613153" cy="3995647"/>
          </a:xfrm>
          <a:prstGeom prst="rect">
            <a:avLst/>
          </a:prstGeom>
        </p:spPr>
      </p:pic>
      <p:sp>
        <p:nvSpPr>
          <p:cNvPr id="26" name="Text Placeholder 2">
            <a:extLst>
              <a:ext uri="{FF2B5EF4-FFF2-40B4-BE49-F238E27FC236}">
                <a16:creationId xmlns:a16="http://schemas.microsoft.com/office/drawing/2014/main" id="{F4BE55AA-733F-473E-BD08-50F5D2C53C70}"/>
              </a:ext>
            </a:extLst>
          </p:cNvPr>
          <p:cNvSpPr txBox="1">
            <a:spLocks/>
          </p:cNvSpPr>
          <p:nvPr/>
        </p:nvSpPr>
        <p:spPr>
          <a:xfrm>
            <a:off x="581192" y="5869881"/>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400" b="1" dirty="0"/>
              <a:t>Private visions / revelations</a:t>
            </a:r>
          </a:p>
        </p:txBody>
      </p:sp>
      <p:sp>
        <p:nvSpPr>
          <p:cNvPr id="9" name="TextBox 8">
            <a:extLst>
              <a:ext uri="{FF2B5EF4-FFF2-40B4-BE49-F238E27FC236}">
                <a16:creationId xmlns:a16="http://schemas.microsoft.com/office/drawing/2014/main" id="{D7023298-86F3-44D2-A5E9-CC421257FA48}"/>
              </a:ext>
            </a:extLst>
          </p:cNvPr>
          <p:cNvSpPr txBox="1"/>
          <p:nvPr/>
        </p:nvSpPr>
        <p:spPr>
          <a:xfrm>
            <a:off x="4241830" y="4867131"/>
            <a:ext cx="3954737" cy="830997"/>
          </a:xfrm>
          <a:prstGeom prst="rect">
            <a:avLst/>
          </a:prstGeom>
          <a:noFill/>
        </p:spPr>
        <p:txBody>
          <a:bodyPr wrap="none" rtlCol="0">
            <a:spAutoFit/>
          </a:bodyPr>
          <a:lstStyle/>
          <a:p>
            <a:r>
              <a:rPr lang="en-SG" sz="1600" b="1" dirty="0"/>
              <a:t>Servant of God mystic Mother Cecilia </a:t>
            </a:r>
            <a:r>
              <a:rPr lang="en-SG" sz="1600" b="1" dirty="0" err="1"/>
              <a:t>Baij</a:t>
            </a:r>
            <a:r>
              <a:rPr lang="en-SG" sz="1600" b="1" dirty="0"/>
              <a:t> </a:t>
            </a:r>
          </a:p>
          <a:p>
            <a:r>
              <a:rPr lang="en-SG" sz="1600" b="1" dirty="0"/>
              <a:t>(1694 – 1766) Abbess of the Benedictine</a:t>
            </a:r>
          </a:p>
          <a:p>
            <a:r>
              <a:rPr lang="en-SG" sz="1600" b="1" dirty="0"/>
              <a:t>Convent of St Peter in </a:t>
            </a:r>
            <a:r>
              <a:rPr lang="en-SG" sz="1600" b="1" dirty="0" err="1"/>
              <a:t>Montefiascone</a:t>
            </a:r>
            <a:r>
              <a:rPr lang="en-SG" sz="1600" b="1" dirty="0"/>
              <a:t>, Italy.</a:t>
            </a:r>
          </a:p>
        </p:txBody>
      </p:sp>
      <p:sp>
        <p:nvSpPr>
          <p:cNvPr id="28" name="TextBox 27">
            <a:extLst>
              <a:ext uri="{FF2B5EF4-FFF2-40B4-BE49-F238E27FC236}">
                <a16:creationId xmlns:a16="http://schemas.microsoft.com/office/drawing/2014/main" id="{58FEF12D-8739-4EE8-9572-98459EB95E15}"/>
              </a:ext>
            </a:extLst>
          </p:cNvPr>
          <p:cNvSpPr txBox="1"/>
          <p:nvPr/>
        </p:nvSpPr>
        <p:spPr>
          <a:xfrm>
            <a:off x="897513" y="4883666"/>
            <a:ext cx="2789738" cy="584775"/>
          </a:xfrm>
          <a:prstGeom prst="rect">
            <a:avLst/>
          </a:prstGeom>
          <a:noFill/>
        </p:spPr>
        <p:txBody>
          <a:bodyPr wrap="none" rtlCol="0">
            <a:spAutoFit/>
          </a:bodyPr>
          <a:lstStyle/>
          <a:p>
            <a:r>
              <a:rPr lang="en-SG" sz="1600" b="1" dirty="0"/>
              <a:t>German mystic Blessed Anne</a:t>
            </a:r>
          </a:p>
          <a:p>
            <a:r>
              <a:rPr lang="en-SG" sz="1600" b="1" dirty="0"/>
              <a:t>Emmerich (1774 – 1824)</a:t>
            </a:r>
          </a:p>
        </p:txBody>
      </p:sp>
      <p:sp>
        <p:nvSpPr>
          <p:cNvPr id="30" name="TextBox 29">
            <a:extLst>
              <a:ext uri="{FF2B5EF4-FFF2-40B4-BE49-F238E27FC236}">
                <a16:creationId xmlns:a16="http://schemas.microsoft.com/office/drawing/2014/main" id="{1CC9008A-EC91-47B6-BF54-F3C4BED27787}"/>
              </a:ext>
            </a:extLst>
          </p:cNvPr>
          <p:cNvSpPr txBox="1"/>
          <p:nvPr/>
        </p:nvSpPr>
        <p:spPr>
          <a:xfrm>
            <a:off x="8651516" y="4883666"/>
            <a:ext cx="2970493" cy="584775"/>
          </a:xfrm>
          <a:prstGeom prst="rect">
            <a:avLst/>
          </a:prstGeom>
          <a:noFill/>
        </p:spPr>
        <p:txBody>
          <a:bodyPr wrap="none" rtlCol="0">
            <a:spAutoFit/>
          </a:bodyPr>
          <a:lstStyle/>
          <a:p>
            <a:pPr algn="just"/>
            <a:r>
              <a:rPr lang="en-SG" sz="1600" b="1" dirty="0"/>
              <a:t>Spanish mystic Venerable</a:t>
            </a:r>
          </a:p>
          <a:p>
            <a:pPr algn="just"/>
            <a:r>
              <a:rPr lang="en-SG" sz="1600" b="1" dirty="0"/>
              <a:t>Maria de </a:t>
            </a:r>
            <a:r>
              <a:rPr lang="en-SG" sz="1600" b="1" dirty="0" err="1"/>
              <a:t>Agreda</a:t>
            </a:r>
            <a:r>
              <a:rPr lang="en-SG" sz="1600" b="1" dirty="0"/>
              <a:t> (1602 – 1665)</a:t>
            </a:r>
          </a:p>
        </p:txBody>
      </p:sp>
      <p:pic>
        <p:nvPicPr>
          <p:cNvPr id="3" name="Picture 2">
            <a:extLst>
              <a:ext uri="{FF2B5EF4-FFF2-40B4-BE49-F238E27FC236}">
                <a16:creationId xmlns:a16="http://schemas.microsoft.com/office/drawing/2014/main" id="{8BE4562A-F1FF-4706-A585-A4B388C01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3180" y="701436"/>
            <a:ext cx="2508195" cy="3993941"/>
          </a:xfrm>
          <a:prstGeom prst="rect">
            <a:avLst/>
          </a:prstGeom>
        </p:spPr>
      </p:pic>
    </p:spTree>
    <p:extLst>
      <p:ext uri="{BB962C8B-B14F-4D97-AF65-F5344CB8AC3E}">
        <p14:creationId xmlns:p14="http://schemas.microsoft.com/office/powerpoint/2010/main" val="83460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212CB960-3786-47A2-8E69-785B86903464}"/>
              </a:ext>
            </a:extLst>
          </p:cNvPr>
          <p:cNvSpPr txBox="1"/>
          <p:nvPr/>
        </p:nvSpPr>
        <p:spPr>
          <a:xfrm flipH="1">
            <a:off x="446533" y="5964193"/>
            <a:ext cx="11296733" cy="369332"/>
          </a:xfrm>
          <a:prstGeom prst="rect">
            <a:avLst/>
          </a:prstGeom>
          <a:noFill/>
        </p:spPr>
        <p:txBody>
          <a:bodyPr wrap="square" rtlCol="0">
            <a:spAutoFit/>
          </a:bodyPr>
          <a:lstStyle/>
          <a:p>
            <a:pPr algn="ctr"/>
            <a:r>
              <a:rPr lang="en-SG" b="1" dirty="0">
                <a:solidFill>
                  <a:schemeClr val="accent1"/>
                </a:solidFill>
              </a:rPr>
              <a:t>The private revelations of Blessed Anne Emmerich, Servant of God Cecilia </a:t>
            </a:r>
            <a:r>
              <a:rPr lang="en-SG" b="1" dirty="0" err="1">
                <a:solidFill>
                  <a:schemeClr val="accent1"/>
                </a:solidFill>
              </a:rPr>
              <a:t>Baij</a:t>
            </a:r>
            <a:r>
              <a:rPr lang="en-SG" b="1" dirty="0">
                <a:solidFill>
                  <a:schemeClr val="accent1"/>
                </a:solidFill>
              </a:rPr>
              <a:t> and Venerable Maria de </a:t>
            </a:r>
            <a:r>
              <a:rPr lang="en-SG" b="1" dirty="0" err="1">
                <a:solidFill>
                  <a:schemeClr val="accent1"/>
                </a:solidFill>
              </a:rPr>
              <a:t>Agreda</a:t>
            </a:r>
            <a:endParaRPr lang="en-SG" b="1" dirty="0">
              <a:solidFill>
                <a:schemeClr val="accent1"/>
              </a:solidFill>
            </a:endParaRPr>
          </a:p>
        </p:txBody>
      </p:sp>
      <p:sp>
        <p:nvSpPr>
          <p:cNvPr id="28" name="TextBox 27">
            <a:extLst>
              <a:ext uri="{FF2B5EF4-FFF2-40B4-BE49-F238E27FC236}">
                <a16:creationId xmlns:a16="http://schemas.microsoft.com/office/drawing/2014/main" id="{A2F799AD-F9A2-4B08-9C32-B7E8BE6B7321}"/>
              </a:ext>
            </a:extLst>
          </p:cNvPr>
          <p:cNvSpPr txBox="1"/>
          <p:nvPr/>
        </p:nvSpPr>
        <p:spPr>
          <a:xfrm>
            <a:off x="445124" y="898567"/>
            <a:ext cx="11296732" cy="1323439"/>
          </a:xfrm>
          <a:prstGeom prst="rect">
            <a:avLst/>
          </a:prstGeom>
          <a:noFill/>
        </p:spPr>
        <p:txBody>
          <a:bodyPr wrap="square">
            <a:spAutoFit/>
          </a:bodyPr>
          <a:lstStyle/>
          <a:p>
            <a:r>
              <a:rPr lang="en-US" sz="2000" b="1" i="0" dirty="0">
                <a:solidFill>
                  <a:schemeClr val="accent1"/>
                </a:solidFill>
                <a:effectLst/>
                <a:latin typeface="+mj-lt"/>
              </a:rPr>
              <a:t>St. Joseph’s father’s name was Jacob and his mother’s name was Rachel. Both distinguished themselves by leading very holy lives; they had in common nobility of birth (both were of the family of David) </a:t>
            </a:r>
          </a:p>
          <a:p>
            <a:pPr algn="r"/>
            <a:r>
              <a:rPr lang="en-US" sz="2000" b="1" i="0" dirty="0">
                <a:solidFill>
                  <a:schemeClr val="accent1"/>
                </a:solidFill>
                <a:effectLst/>
                <a:latin typeface="+mj-lt"/>
              </a:rPr>
              <a:t>(C. </a:t>
            </a:r>
            <a:r>
              <a:rPr lang="en-US" sz="2000" b="1" i="0" dirty="0" err="1">
                <a:solidFill>
                  <a:schemeClr val="accent1"/>
                </a:solidFill>
                <a:effectLst/>
                <a:latin typeface="+mj-lt"/>
              </a:rPr>
              <a:t>Baij</a:t>
            </a:r>
            <a:r>
              <a:rPr lang="en-US" sz="2000" b="1" i="0" dirty="0">
                <a:solidFill>
                  <a:schemeClr val="accent1"/>
                </a:solidFill>
                <a:effectLst/>
                <a:latin typeface="+mj-lt"/>
              </a:rPr>
              <a:t>, 1997, pg. 1).</a:t>
            </a:r>
            <a:endParaRPr lang="en-SG" sz="2000" dirty="0">
              <a:solidFill>
                <a:schemeClr val="accent1"/>
              </a:solidFill>
              <a:latin typeface="+mj-lt"/>
            </a:endParaRPr>
          </a:p>
        </p:txBody>
      </p:sp>
      <p:sp>
        <p:nvSpPr>
          <p:cNvPr id="30" name="TextBox 29">
            <a:extLst>
              <a:ext uri="{FF2B5EF4-FFF2-40B4-BE49-F238E27FC236}">
                <a16:creationId xmlns:a16="http://schemas.microsoft.com/office/drawing/2014/main" id="{4486BFA0-86B5-40CA-B23A-27EC96A8C5F3}"/>
              </a:ext>
            </a:extLst>
          </p:cNvPr>
          <p:cNvSpPr txBox="1"/>
          <p:nvPr/>
        </p:nvSpPr>
        <p:spPr>
          <a:xfrm>
            <a:off x="446532" y="3764025"/>
            <a:ext cx="11296731" cy="1938992"/>
          </a:xfrm>
          <a:prstGeom prst="rect">
            <a:avLst/>
          </a:prstGeom>
          <a:noFill/>
        </p:spPr>
        <p:txBody>
          <a:bodyPr wrap="square">
            <a:spAutoFit/>
          </a:bodyPr>
          <a:lstStyle/>
          <a:p>
            <a:r>
              <a:rPr lang="en-US" sz="2000" b="1" i="0" dirty="0">
                <a:solidFill>
                  <a:schemeClr val="accent6">
                    <a:lumMod val="50000"/>
                  </a:schemeClr>
                </a:solidFill>
                <a:effectLst/>
                <a:latin typeface="+mj-lt"/>
              </a:rPr>
              <a:t>Through the Servant of God, Mother Cecilia </a:t>
            </a:r>
            <a:r>
              <a:rPr lang="en-US" sz="2000" b="1" i="0" dirty="0" err="1">
                <a:solidFill>
                  <a:schemeClr val="accent6">
                    <a:lumMod val="50000"/>
                  </a:schemeClr>
                </a:solidFill>
                <a:effectLst/>
                <a:latin typeface="+mj-lt"/>
              </a:rPr>
              <a:t>Baij</a:t>
            </a:r>
            <a:r>
              <a:rPr lang="en-US" sz="2000" b="1" i="0" dirty="0">
                <a:solidFill>
                  <a:schemeClr val="accent6">
                    <a:lumMod val="50000"/>
                  </a:schemeClr>
                </a:solidFill>
                <a:effectLst/>
                <a:latin typeface="+mj-lt"/>
              </a:rPr>
              <a:t>, whose writings were given both the Imprimatur and Nihil Obstat, the circumstances of St. Joseph’s conception and birth are known. These events mirror those of the prophet Jeremiah (Jeremiah 1:5) and St. John the Baptist (Luke 1:5-19, 41-44) who were sanctified in the womb, and were blessings to their families. They were freed from the stain of original sin by the grace  of  God  after their conception, not to be confused with the Immaculate conception of the Blessed Virgin Mary. </a:t>
            </a:r>
            <a:endParaRPr lang="en-SG" sz="2000" dirty="0">
              <a:solidFill>
                <a:schemeClr val="accent6">
                  <a:lumMod val="50000"/>
                </a:schemeClr>
              </a:solidFill>
              <a:latin typeface="+mj-lt"/>
            </a:endParaRPr>
          </a:p>
        </p:txBody>
      </p:sp>
      <p:sp>
        <p:nvSpPr>
          <p:cNvPr id="16" name="TextBox 15">
            <a:extLst>
              <a:ext uri="{FF2B5EF4-FFF2-40B4-BE49-F238E27FC236}">
                <a16:creationId xmlns:a16="http://schemas.microsoft.com/office/drawing/2014/main" id="{C61ED83F-ACD9-44E2-8F50-358FA73E63D7}"/>
              </a:ext>
            </a:extLst>
          </p:cNvPr>
          <p:cNvSpPr txBox="1"/>
          <p:nvPr/>
        </p:nvSpPr>
        <p:spPr>
          <a:xfrm>
            <a:off x="3885556" y="44814"/>
            <a:ext cx="4420890" cy="400110"/>
          </a:xfrm>
          <a:prstGeom prst="rect">
            <a:avLst/>
          </a:prstGeom>
          <a:noFill/>
        </p:spPr>
        <p:txBody>
          <a:bodyPr wrap="none" rtlCol="0">
            <a:spAutoFit/>
          </a:bodyPr>
          <a:lstStyle/>
          <a:p>
            <a:pPr algn="ctr"/>
            <a:r>
              <a:rPr lang="en-SG" sz="2000" b="1" dirty="0"/>
              <a:t>Saint Joseph, Noble Offspring of David</a:t>
            </a:r>
          </a:p>
        </p:txBody>
      </p:sp>
      <p:sp>
        <p:nvSpPr>
          <p:cNvPr id="17" name="TextBox 16">
            <a:extLst>
              <a:ext uri="{FF2B5EF4-FFF2-40B4-BE49-F238E27FC236}">
                <a16:creationId xmlns:a16="http://schemas.microsoft.com/office/drawing/2014/main" id="{2FBF9337-FCED-4F50-A168-F37298EFD074}"/>
              </a:ext>
            </a:extLst>
          </p:cNvPr>
          <p:cNvSpPr txBox="1"/>
          <p:nvPr/>
        </p:nvSpPr>
        <p:spPr>
          <a:xfrm>
            <a:off x="446533" y="2409799"/>
            <a:ext cx="11296733" cy="1015663"/>
          </a:xfrm>
          <a:prstGeom prst="rect">
            <a:avLst/>
          </a:prstGeom>
          <a:noFill/>
        </p:spPr>
        <p:txBody>
          <a:bodyPr wrap="square">
            <a:spAutoFit/>
          </a:bodyPr>
          <a:lstStyle/>
          <a:p>
            <a:pPr fontAlgn="base"/>
            <a:r>
              <a:rPr lang="en-US" sz="2000" b="1" i="0" dirty="0">
                <a:solidFill>
                  <a:srgbClr val="8B0000"/>
                </a:solidFill>
                <a:effectLst/>
              </a:rPr>
              <a:t>Joseph was to be a miracle of holiness. He was sanctified in the womb of his mother seven months</a:t>
            </a:r>
            <a:r>
              <a:rPr lang="en-US" sz="2000" b="1" dirty="0"/>
              <a:t> </a:t>
            </a:r>
            <a:r>
              <a:rPr lang="en-US" sz="2000" b="1" i="0" dirty="0">
                <a:solidFill>
                  <a:srgbClr val="8B0000"/>
                </a:solidFill>
                <a:effectLst/>
              </a:rPr>
              <a:t>after his conception, and the leaven of sin was destroyed in him for</a:t>
            </a:r>
            <a:r>
              <a:rPr lang="en-US" sz="2000" b="1" dirty="0"/>
              <a:t> </a:t>
            </a:r>
            <a:r>
              <a:rPr lang="en-US" sz="2000" b="1" i="0" dirty="0">
                <a:solidFill>
                  <a:srgbClr val="8B0000"/>
                </a:solidFill>
                <a:effectLst/>
              </a:rPr>
              <a:t>the whole course of life. </a:t>
            </a:r>
          </a:p>
          <a:p>
            <a:pPr algn="r" fontAlgn="base"/>
            <a:r>
              <a:rPr lang="en-US" sz="2000" b="1" i="0" dirty="0">
                <a:solidFill>
                  <a:srgbClr val="8B0000"/>
                </a:solidFill>
                <a:effectLst/>
              </a:rPr>
              <a:t>(M. </a:t>
            </a:r>
            <a:r>
              <a:rPr lang="en-US" sz="2000" b="1" i="0" dirty="0" err="1">
                <a:solidFill>
                  <a:srgbClr val="8B0000"/>
                </a:solidFill>
                <a:effectLst/>
              </a:rPr>
              <a:t>Agreda</a:t>
            </a:r>
            <a:r>
              <a:rPr lang="en-US" sz="2000" b="1" i="0" dirty="0">
                <a:solidFill>
                  <a:srgbClr val="8B0000"/>
                </a:solidFill>
                <a:effectLst/>
              </a:rPr>
              <a:t>, 1912, p. 163)</a:t>
            </a:r>
            <a:endParaRPr lang="en-US" sz="2000" b="1" i="0" dirty="0">
              <a:effectLst/>
            </a:endParaRPr>
          </a:p>
        </p:txBody>
      </p:sp>
    </p:spTree>
    <p:extLst>
      <p:ext uri="{BB962C8B-B14F-4D97-AF65-F5344CB8AC3E}">
        <p14:creationId xmlns:p14="http://schemas.microsoft.com/office/powerpoint/2010/main" val="3179405364"/>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9594</Words>
  <Application>Microsoft Office PowerPoint</Application>
  <PresentationFormat>Widescreen</PresentationFormat>
  <Paragraphs>430</Paragraphs>
  <Slides>42</Slides>
  <Notes>38</Notes>
  <HiddenSlides>7</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Arial Nova Light</vt:lpstr>
      <vt:lpstr>Calibri</vt:lpstr>
      <vt:lpstr>Garamond</vt:lpstr>
      <vt:lpstr>Open Sans</vt:lpstr>
      <vt:lpstr>Symbol</vt:lpstr>
      <vt:lpstr>TimesNewRomanPS-ItalicMT</vt:lpstr>
      <vt:lpstr>TimesNewRomanPSMT</vt:lpstr>
      <vt:lpstr>Univers</vt:lpstr>
      <vt:lpstr>Wingdings</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Fong</dc:creator>
  <cp:lastModifiedBy>David Fong</cp:lastModifiedBy>
  <cp:revision>264</cp:revision>
  <dcterms:created xsi:type="dcterms:W3CDTF">2020-12-26T10:00:10Z</dcterms:created>
  <dcterms:modified xsi:type="dcterms:W3CDTF">2021-08-09T14:05:45Z</dcterms:modified>
</cp:coreProperties>
</file>