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97" r:id="rId2"/>
    <p:sldId id="326" r:id="rId3"/>
    <p:sldId id="463" r:id="rId4"/>
    <p:sldId id="464" r:id="rId5"/>
    <p:sldId id="466" r:id="rId6"/>
  </p:sldIdLst>
  <p:sldSz cx="12192000" cy="6858000"/>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p15:guide id="1" orient="horz" pos="2211">
          <p15:clr>
            <a:srgbClr val="A4A3A4"/>
          </p15:clr>
        </p15:guide>
        <p15:guide id="2" pos="3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8F8F8"/>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9" autoAdjust="0"/>
  </p:normalViewPr>
  <p:slideViewPr>
    <p:cSldViewPr snapToGrid="0" snapToObjects="1" showGuides="1">
      <p:cViewPr varScale="1">
        <p:scale>
          <a:sx n="57" d="100"/>
          <a:sy n="57" d="100"/>
        </p:scale>
        <p:origin x="1236" y="60"/>
      </p:cViewPr>
      <p:guideLst>
        <p:guide orient="horz" pos="2211"/>
        <p:guide pos="3756"/>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p>
            <a:pPr lvl="0" indent="0"/>
            <a:endParaRPr lang="en-US" altLang="en-US" sz="120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p>
            <a:pPr lvl="0" indent="0" algn="r"/>
            <a:fld id="{BB962C8B-B14F-4D97-AF65-F5344CB8AC3E}" type="datetime1">
              <a:rPr lang="en-US" altLang="en-US" sz="1200"/>
              <a:t>10/20/2021</a:t>
            </a:fld>
            <a:endParaRPr lang="en-US" altLang="en-US" sz="1200"/>
          </a:p>
        </p:txBody>
      </p:sp>
      <p:sp>
        <p:nvSpPr>
          <p:cNvPr id="2052"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Notes Placeholder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en-US" altLang="en-US"/>
              <a:t>Click to edit Master text styles</a:t>
            </a:r>
          </a:p>
          <a:p>
            <a:pPr lvl="1" indent="0"/>
            <a:r>
              <a:rPr lang="en-US" altLang="en-US"/>
              <a:t>Second level</a:t>
            </a:r>
          </a:p>
          <a:p>
            <a:pPr lvl="2" indent="0"/>
            <a:r>
              <a:rPr lang="en-US" altLang="en-US"/>
              <a:t>Third level</a:t>
            </a:r>
          </a:p>
          <a:p>
            <a:pPr lvl="3" indent="0"/>
            <a:r>
              <a:rPr lang="en-US" altLang="en-US"/>
              <a:t>Fourth level</a:t>
            </a:r>
          </a:p>
          <a:p>
            <a:pPr lvl="4" indent="0"/>
            <a:r>
              <a:rPr lang="en-US" altLang="en-US"/>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indent="0"/>
            <a:endParaRPr lang="en-US" altLang="en-US" sz="120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indent="0" algn="r"/>
            <a:fld id="{9A0DB2DC-4C9A-4742-B13C-FB6460FD350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All 6 sessions are shown here: https://northpoint.org/thrive-online-curriculum</a:t>
            </a:r>
          </a:p>
          <a:p>
            <a:endParaRPr lang="en-SG" dirty="0"/>
          </a:p>
          <a:p>
            <a:r>
              <a:rPr lang="en-SG" dirty="0"/>
              <a:t>This is session 4 - https://northpoint.org/thrive-online-curriculum-session-4</a:t>
            </a:r>
          </a:p>
          <a:p>
            <a:endParaRPr lang="en-SG" dirty="0"/>
          </a:p>
        </p:txBody>
      </p:sp>
    </p:spTree>
    <p:extLst>
      <p:ext uri="{BB962C8B-B14F-4D97-AF65-F5344CB8AC3E}">
        <p14:creationId xmlns:p14="http://schemas.microsoft.com/office/powerpoint/2010/main" val="156081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213542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pPr fontAlgn="auto"/>
            <a:r>
              <a:rPr lang="en-US" strike="noStrike"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auto"/>
            <a:r>
              <a:rPr lang="en-US" strike="noStrike" noProof="1"/>
              <a:t>Click to edit Master title style</a:t>
            </a:r>
          </a:p>
        </p:txBody>
      </p:sp>
      <p:sp>
        <p:nvSpPr>
          <p:cNvPr id="3" name="Vertical Text Placeholder 2"/>
          <p:cNvSpPr>
            <a:spLocks noGrp="1"/>
          </p:cNvSpPr>
          <p:nvPr>
            <p:ph type="body" orient="vert" idx="1"/>
          </p:nvPr>
        </p:nvSpPr>
        <p:spPr>
          <a:xfrm>
            <a:off x="609600" y="274638"/>
            <a:ext cx="8070574"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able Placeholder 2"/>
          <p:cNvSpPr>
            <a:spLocks noGrp="1"/>
          </p:cNvSpPr>
          <p:nvPr>
            <p:ph type="tbl" idx="1"/>
          </p:nvPr>
        </p:nvSpPr>
        <p:spPr/>
        <p:txBody>
          <a:bodyPr/>
          <a:lstStyle/>
          <a:p>
            <a:pPr fontAlgn="base"/>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ext Placeholder 2"/>
          <p:cNvSpPr>
            <a:spLocks noGrp="1"/>
          </p:cNvSpPr>
          <p:nvPr>
            <p:ph type="body" sz="half" idx="1"/>
          </p:nvPr>
        </p:nvSpPr>
        <p:spPr>
          <a:xfrm>
            <a:off x="838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pPr fontAlgn="auto"/>
            <a:r>
              <a:rPr lang="en-US" strike="noStrike"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205728"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lvl="0"/>
            <a:endParaRPr lang="en-US" altLang="en-US">
              <a:sym typeface="Georgia" panose="02040502050405020303" pitchFamily="2" charset="0"/>
            </a:endParaRPr>
          </a:p>
        </p:txBody>
      </p:sp>
      <p:sp>
        <p:nvSpPr>
          <p:cNvPr id="8" name="Footer Placeholder 7"/>
          <p:cNvSpPr>
            <a:spLocks noGrp="1"/>
          </p:cNvSpPr>
          <p:nvPr>
            <p:ph type="ftr" sz="quarter" idx="11"/>
          </p:nvPr>
        </p:nvSpPr>
        <p:spPr/>
        <p:txBody>
          <a:bodyPr/>
          <a:lstStyle/>
          <a:p>
            <a:pPr lvl="0"/>
            <a:endParaRPr lang="en-US" altLang="en-US">
              <a:sym typeface="Georgia" panose="02040502050405020303" pitchFamily="2"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Date Placeholder 2"/>
          <p:cNvSpPr>
            <a:spLocks noGrp="1"/>
          </p:cNvSpPr>
          <p:nvPr>
            <p:ph type="dt" sz="half" idx="10"/>
          </p:nvPr>
        </p:nvSpPr>
        <p:spPr/>
        <p:txBody>
          <a:bodyPr/>
          <a:lstStyle/>
          <a:p>
            <a:pPr lvl="0"/>
            <a:endParaRPr lang="en-US" altLang="en-US">
              <a:sym typeface="Georgia" panose="02040502050405020303" pitchFamily="2" charset="0"/>
            </a:endParaRPr>
          </a:p>
        </p:txBody>
      </p:sp>
      <p:sp>
        <p:nvSpPr>
          <p:cNvPr id="4" name="Footer Placeholder 3"/>
          <p:cNvSpPr>
            <a:spLocks noGrp="1"/>
          </p:cNvSpPr>
          <p:nvPr>
            <p:ph type="ftr" sz="quarter" idx="11"/>
          </p:nvPr>
        </p:nvSpPr>
        <p:spPr/>
        <p:txBody>
          <a:bodyPr/>
          <a:lstStyle/>
          <a:p>
            <a:pPr lvl="0"/>
            <a:endParaRPr lang="en-US" altLang="en-US">
              <a:sym typeface="Georgia" panose="02040502050405020303" pitchFamily="2"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ltLang="en-US">
              <a:sym typeface="Georgia" panose="02040502050405020303" pitchFamily="2" charset="0"/>
            </a:endParaRPr>
          </a:p>
        </p:txBody>
      </p:sp>
      <p:sp>
        <p:nvSpPr>
          <p:cNvPr id="3" name="Footer Placeholder 2"/>
          <p:cNvSpPr>
            <a:spLocks noGrp="1"/>
          </p:cNvSpPr>
          <p:nvPr>
            <p:ph type="ftr" sz="quarter" idx="11"/>
          </p:nvPr>
        </p:nvSpPr>
        <p:spPr/>
        <p:txBody>
          <a:bodyPr/>
          <a:lstStyle/>
          <a:p>
            <a:pPr lvl="0"/>
            <a:endParaRPr lang="en-US" altLang="en-US">
              <a:sym typeface="Georgia" panose="02040502050405020303" pitchFamily="2" charset="0"/>
            </a:endParaRPr>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EP BG8.jpg"/>
          <p:cNvPicPr>
            <a:picLocks noChangeAspect="1"/>
          </p:cNvPicPr>
          <p:nvPr/>
        </p:nvPicPr>
        <p:blipFill>
          <a:blip r:embed="rId15"/>
          <a:stretch>
            <a:fillRect/>
          </a:stretch>
        </p:blipFill>
        <p:spPr>
          <a:xfrm>
            <a:off x="334963" y="188913"/>
            <a:ext cx="11522075" cy="6480175"/>
          </a:xfrm>
          <a:prstGeom prst="rect">
            <a:avLst/>
          </a:prstGeom>
          <a:noFill/>
          <a:ln w="9525">
            <a:noFill/>
          </a:ln>
        </p:spPr>
      </p:pic>
      <p:sp>
        <p:nvSpPr>
          <p:cNvPr id="1027" name="Rectangle 2"/>
          <p:cNvSpPr>
            <a:spLocks noGrp="1"/>
          </p:cNvSpPr>
          <p:nvPr>
            <p:ph type="title"/>
          </p:nvPr>
        </p:nvSpPr>
        <p:spPr>
          <a:xfrm>
            <a:off x="609600" y="274638"/>
            <a:ext cx="10972800" cy="1143000"/>
          </a:xfrm>
          <a:prstGeom prst="rect">
            <a:avLst/>
          </a:prstGeom>
          <a:noFill/>
          <a:ln w="9525">
            <a:noFill/>
          </a:ln>
        </p:spPr>
        <p:txBody>
          <a:bodyPr wrap="square" anchor="ctr"/>
          <a:lstStyle/>
          <a:p>
            <a:pPr lvl="0" indent="0"/>
            <a:r>
              <a:rPr lang="en-US" altLang="en-US"/>
              <a:t>Click to edit Master title style</a:t>
            </a:r>
          </a:p>
        </p:txBody>
      </p:sp>
      <p:sp>
        <p:nvSpPr>
          <p:cNvPr id="1028" name="Rectangle 3"/>
          <p:cNvSpPr>
            <a:spLocks noGrp="1"/>
          </p:cNvSpPr>
          <p:nvPr>
            <p:ph type="body"/>
          </p:nvPr>
        </p:nvSpPr>
        <p:spPr>
          <a:xfrm>
            <a:off x="609600" y="1600200"/>
            <a:ext cx="10972800" cy="4525963"/>
          </a:xfrm>
          <a:prstGeom prst="rect">
            <a:avLst/>
          </a:prstGeom>
          <a:noFill/>
          <a:ln w="9525">
            <a:noFill/>
          </a:ln>
        </p:spPr>
        <p:txBody>
          <a:bodyPr wrap="square" anchor="t"/>
          <a:lstStyle/>
          <a:p>
            <a:pPr lvl="0" indent="-342900"/>
            <a:r>
              <a:rPr lang="en-US" altLang="en-US"/>
              <a:t>Click to edit Master text styles</a:t>
            </a:r>
          </a:p>
        </p:txBody>
      </p:sp>
      <p:sp>
        <p:nvSpPr>
          <p:cNvPr id="1029" name="Rectangle 4"/>
          <p:cNvSpPr>
            <a:spLocks noGrp="1"/>
          </p:cNvSpPr>
          <p:nvPr>
            <p:ph type="dt" sz="half" idx="2"/>
          </p:nvPr>
        </p:nvSpPr>
        <p:spPr>
          <a:xfrm>
            <a:off x="609600" y="6245225"/>
            <a:ext cx="2844800" cy="476250"/>
          </a:xfrm>
          <a:prstGeom prst="rect">
            <a:avLst/>
          </a:prstGeom>
          <a:noFill/>
          <a:ln w="9525">
            <a:noFill/>
          </a:ln>
        </p:spPr>
        <p:txBody>
          <a:bodyPr lIns="90170" tIns="46990" rIns="90170" bIns="46990"/>
          <a:lstStyle>
            <a:lvl1pPr indent="0">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0" name="Rectangle 5"/>
          <p:cNvSpPr>
            <a:spLocks noGrp="1"/>
          </p:cNvSpPr>
          <p:nvPr>
            <p:ph type="ftr" sz="quarter" idx="3"/>
          </p:nvPr>
        </p:nvSpPr>
        <p:spPr>
          <a:xfrm>
            <a:off x="4165600" y="6245225"/>
            <a:ext cx="3860800" cy="476250"/>
          </a:xfrm>
          <a:prstGeom prst="rect">
            <a:avLst/>
          </a:prstGeom>
          <a:noFill/>
          <a:ln w="9525">
            <a:noFill/>
          </a:ln>
        </p:spPr>
        <p:txBody>
          <a:bodyPr vert="horz" wrap="square" anchor="t"/>
          <a:lstStyle>
            <a:lvl1pPr indent="0" algn="ctr">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1" name="Rectangle 6"/>
          <p:cNvSpPr>
            <a:spLocks noGrp="1"/>
          </p:cNvSpPr>
          <p:nvPr>
            <p:ph type="sldNum" sz="quarter" idx="4"/>
          </p:nvPr>
        </p:nvSpPr>
        <p:spPr>
          <a:xfrm>
            <a:off x="8737600" y="6245225"/>
            <a:ext cx="2844800" cy="476250"/>
          </a:xfrm>
          <a:prstGeom prst="rect">
            <a:avLst/>
          </a:prstGeom>
          <a:noFill/>
          <a:ln w="9525">
            <a:noFill/>
          </a:ln>
        </p:spPr>
        <p:txBody>
          <a:bodyPr vert="horz" wrap="square" anchor="t"/>
          <a:lstStyle>
            <a:lvl1pPr algn="r">
              <a:defRPr sz="1400">
                <a:latin typeface="Georgia" panose="02040502050405020303" pitchFamily="2" charset="0"/>
              </a:defRPr>
            </a:lvl1p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szQK_kkg44?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3796" b="1935"/>
          <a:stretch>
            <a:fillRect/>
          </a:stretch>
        </p:blipFill>
        <p:spPr>
          <a:xfrm>
            <a:off x="20" y="10"/>
            <a:ext cx="12191980" cy="6857990"/>
          </a:xfrm>
          <a:prstGeom prst="rect">
            <a:avLst/>
          </a:prstGeom>
        </p:spPr>
      </p:pic>
      <p:sp>
        <p:nvSpPr>
          <p:cNvPr id="42" name="Rectangle 41"/>
          <p:cNvSpPr>
            <a:spLocks noGrp="1" noRot="1" noChangeAspect="1" noMove="1" noResize="1" noEditPoints="1" noAdjustHandles="1" noChangeArrowheads="1" noChangeShapeType="1" noTextEdit="1"/>
          </p:cNvSpPr>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3875" y="5317240"/>
            <a:ext cx="11210925" cy="744836"/>
          </a:xfrm>
          <a:prstGeom prst="rect">
            <a:avLst/>
          </a:prstGeom>
        </p:spPr>
        <p:txBody>
          <a:bodyPr vert="horz" lIns="91440" tIns="45720" rIns="91440" bIns="45720" rtlCol="0" anchor="ctr">
            <a:normAutofit/>
          </a:bodyPr>
          <a:lstStyle/>
          <a:p>
            <a:pPr algn="ctr" rtl="0">
              <a:lnSpc>
                <a:spcPct val="90000"/>
              </a:lnSpc>
              <a:spcAft>
                <a:spcPts val="600"/>
              </a:spcAft>
            </a:pPr>
            <a:r>
              <a:rPr lang="en-SG" altLang="en-US" sz="3600" b="1" i="1" dirty="0">
                <a:solidFill>
                  <a:schemeClr val="tx1">
                    <a:lumMod val="85000"/>
                    <a:lumOff val="15000"/>
                  </a:schemeClr>
                </a:solidFill>
                <a:latin typeface="+mj-lt"/>
                <a:ea typeface="+mj-ea"/>
                <a:cs typeface="+mj-cs"/>
              </a:rPr>
              <a:t>Family of Origin</a:t>
            </a:r>
          </a:p>
        </p:txBody>
      </p:sp>
      <p:cxnSp>
        <p:nvCxnSpPr>
          <p:cNvPr id="44" name="Straight Connector 43"/>
          <p:cNvCxnSpPr>
            <a:cxnSpLocks noGrp="1" noRot="1" noChangeAspect="1" noMove="1" noResize="1" noEditPoints="1" noAdjustHandles="1" noChangeArrowheads="1" noChangeShapeType="1"/>
          </p:cNvCxnSpPr>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Grp="1" noRot="1" noChangeAspect="1" noMove="1" noResize="1" noEditPoints="1" noAdjustHandles="1" noChangeArrowheads="1" noChangeShapeType="1"/>
          </p:cNvCxnSpPr>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itle 3073"/>
          <p:cNvSpPr>
            <a:spLocks noGrp="1"/>
          </p:cNvSpPr>
          <p:nvPr>
            <p:ph type="title"/>
          </p:nvPr>
        </p:nvSpPr>
        <p:spPr>
          <a:xfrm>
            <a:off x="841248" y="2103120"/>
            <a:ext cx="7388352" cy="2651760"/>
          </a:xfrm>
        </p:spPr>
        <p:txBody>
          <a:bodyPr vert="horz" lIns="91440" tIns="45720" rIns="91440" bIns="45720" rtlCol="0" anchor="ctr">
            <a:normAutofit/>
          </a:bodyPr>
          <a:lstStyle/>
          <a:p>
            <a:pPr rtl="0" eaLnBrk="1" hangingPunct="1">
              <a:lnSpc>
                <a:spcPct val="90000"/>
              </a:lnSpc>
            </a:pPr>
            <a:r>
              <a:rPr lang="en-US" altLang="en-US" sz="6000" kern="1200">
                <a:solidFill>
                  <a:schemeClr val="tx1"/>
                </a:solidFill>
                <a:latin typeface="+mj-lt"/>
                <a:ea typeface="+mj-ea"/>
                <a:cs typeface="+mj-cs"/>
              </a:rPr>
              <a:t>OPENING PRAYER</a:t>
            </a:r>
          </a:p>
        </p:txBody>
      </p:sp>
      <p:sp>
        <p:nvSpPr>
          <p:cNvPr id="3" name="Text Placeholder 2"/>
          <p:cNvSpPr>
            <a:spLocks noGrp="1"/>
          </p:cNvSpPr>
          <p:nvPr>
            <p:ph type="body" idx="1"/>
          </p:nvPr>
        </p:nvSpPr>
        <p:spPr>
          <a:xfrm>
            <a:off x="8512934" y="2103120"/>
            <a:ext cx="3255513" cy="2651760"/>
          </a:xfrm>
        </p:spPr>
        <p:txBody>
          <a:bodyPr vert="horz" lIns="91440" tIns="45720" rIns="91440" bIns="45720" rtlCol="0" anchor="ctr">
            <a:normAutofit/>
          </a:bodyPr>
          <a:lstStyle/>
          <a:p>
            <a:pPr defTabSz="914400" rtl="0" eaLnBrk="1" hangingPunct="1">
              <a:lnSpc>
                <a:spcPct val="90000"/>
              </a:lnSpc>
              <a:spcBef>
                <a:spcPts val="1000"/>
              </a:spcBef>
            </a:pPr>
            <a:r>
              <a:rPr lang="en-US" sz="3200" i="1" kern="1200" dirty="0">
                <a:solidFill>
                  <a:schemeClr val="tx1"/>
                </a:solidFill>
                <a:latin typeface="+mn-lt"/>
                <a:ea typeface="+mn-ea"/>
                <a:cs typeface="+mn-cs"/>
              </a:rPr>
              <a:t>Let us pray…..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AMILY OF ORIGIN | Thrive Online | Session 4">
            <a:hlinkClick r:id="" action="ppaction://media"/>
            <a:extLst>
              <a:ext uri="{FF2B5EF4-FFF2-40B4-BE49-F238E27FC236}">
                <a16:creationId xmlns:a16="http://schemas.microsoft.com/office/drawing/2014/main" id="{8F10B2A3-BC0A-4DFB-88AF-8790190BFAB4}"/>
              </a:ext>
            </a:extLst>
          </p:cNvPr>
          <p:cNvPicPr>
            <a:picLocks noRot="1" noChangeAspect="1"/>
          </p:cNvPicPr>
          <p:nvPr>
            <a:videoFile r:link="rId1"/>
          </p:nvPr>
        </p:nvPicPr>
        <p:blipFill>
          <a:blip r:embed="rId4"/>
          <a:stretch>
            <a:fillRect/>
          </a:stretch>
        </p:blipFill>
        <p:spPr>
          <a:xfrm>
            <a:off x="295563" y="178615"/>
            <a:ext cx="11552186" cy="6526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AC8EE9-142C-4113-9D01-73E8D541D8F2}"/>
              </a:ext>
            </a:extLst>
          </p:cNvPr>
          <p:cNvSpPr>
            <a:spLocks noGrp="1"/>
          </p:cNvSpPr>
          <p:nvPr>
            <p:ph type="title"/>
          </p:nvPr>
        </p:nvSpPr>
        <p:spPr>
          <a:xfrm>
            <a:off x="838200" y="609600"/>
            <a:ext cx="3739341" cy="1330839"/>
          </a:xfrm>
        </p:spPr>
        <p:txBody>
          <a:bodyPr vert="horz" lIns="91440" tIns="45720" rIns="91440" bIns="45720" rtlCol="0">
            <a:normAutofit/>
          </a:bodyPr>
          <a:lstStyle/>
          <a:p>
            <a:pPr rtl="0" eaLnBrk="1" hangingPunct="1"/>
            <a:r>
              <a:rPr lang="en-US" sz="3700" kern="1200">
                <a:latin typeface="+mj-lt"/>
                <a:ea typeface="+mj-ea"/>
                <a:cs typeface="+mj-cs"/>
              </a:rPr>
              <a:t>Relational Needs with Family</a:t>
            </a:r>
          </a:p>
        </p:txBody>
      </p:sp>
      <p:sp>
        <p:nvSpPr>
          <p:cNvPr id="7" name="Content Placeholder 6">
            <a:extLst>
              <a:ext uri="{FF2B5EF4-FFF2-40B4-BE49-F238E27FC236}">
                <a16:creationId xmlns:a16="http://schemas.microsoft.com/office/drawing/2014/main" id="{3EEAEB53-0699-43AF-91A6-35DDD1A78495}"/>
              </a:ext>
            </a:extLst>
          </p:cNvPr>
          <p:cNvSpPr>
            <a:spLocks noGrp="1"/>
          </p:cNvSpPr>
          <p:nvPr>
            <p:ph idx="1"/>
          </p:nvPr>
        </p:nvSpPr>
        <p:spPr>
          <a:xfrm>
            <a:off x="862366" y="2194102"/>
            <a:ext cx="3427001" cy="3908586"/>
          </a:xfrm>
        </p:spPr>
        <p:txBody>
          <a:bodyPr>
            <a:normAutofit/>
          </a:bodyPr>
          <a:lstStyle/>
          <a:p>
            <a:pPr marL="0" indent="0" algn="ctr">
              <a:buNone/>
            </a:pPr>
            <a:r>
              <a:rPr lang="en-SG" sz="2000" i="1" dirty="0"/>
              <a:t>If a parent regularly met the need, write “yes” in the corresponding box. If a parent very rarely or never met the need, write “no” in the corresponding box. After completing the chart, discuss with your spouse the needs that were left unmet and consider their effects on you.</a:t>
            </a:r>
          </a:p>
        </p:txBody>
      </p:sp>
      <p:pic>
        <p:nvPicPr>
          <p:cNvPr id="9" name="Picture 8" descr="Table&#10;&#10;Description automatically generated">
            <a:extLst>
              <a:ext uri="{FF2B5EF4-FFF2-40B4-BE49-F238E27FC236}">
                <a16:creationId xmlns:a16="http://schemas.microsoft.com/office/drawing/2014/main" id="{2F5689CE-B297-4E26-9344-EBD7CE51C0B2}"/>
              </a:ext>
            </a:extLst>
          </p:cNvPr>
          <p:cNvPicPr>
            <a:picLocks noChangeAspect="1"/>
          </p:cNvPicPr>
          <p:nvPr/>
        </p:nvPicPr>
        <p:blipFill>
          <a:blip r:embed="rId3"/>
          <a:stretch>
            <a:fillRect/>
          </a:stretch>
        </p:blipFill>
        <p:spPr>
          <a:xfrm>
            <a:off x="4978551" y="143921"/>
            <a:ext cx="7122121" cy="6570157"/>
          </a:xfrm>
          <a:prstGeom prst="rect">
            <a:avLst/>
          </a:prstGeom>
        </p:spPr>
      </p:pic>
    </p:spTree>
    <p:extLst>
      <p:ext uri="{BB962C8B-B14F-4D97-AF65-F5344CB8AC3E}">
        <p14:creationId xmlns:p14="http://schemas.microsoft.com/office/powerpoint/2010/main" val="20139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9C12-00D7-4440-A8CA-4EB7086CCA27}"/>
              </a:ext>
            </a:extLst>
          </p:cNvPr>
          <p:cNvSpPr>
            <a:spLocks noGrp="1"/>
          </p:cNvSpPr>
          <p:nvPr>
            <p:ph type="title"/>
          </p:nvPr>
        </p:nvSpPr>
        <p:spPr/>
        <p:txBody>
          <a:bodyPr/>
          <a:lstStyle/>
          <a:p>
            <a:pPr algn="ctr"/>
            <a:r>
              <a:rPr lang="en-SG" dirty="0"/>
              <a:t>Closing Prayer</a:t>
            </a:r>
          </a:p>
        </p:txBody>
      </p:sp>
      <p:sp>
        <p:nvSpPr>
          <p:cNvPr id="3" name="Content Placeholder 2">
            <a:extLst>
              <a:ext uri="{FF2B5EF4-FFF2-40B4-BE49-F238E27FC236}">
                <a16:creationId xmlns:a16="http://schemas.microsoft.com/office/drawing/2014/main" id="{C5969F46-DEC1-4B24-9C59-8CE4371BCAA1}"/>
              </a:ext>
            </a:extLst>
          </p:cNvPr>
          <p:cNvSpPr>
            <a:spLocks noGrp="1"/>
          </p:cNvSpPr>
          <p:nvPr>
            <p:ph idx="1"/>
          </p:nvPr>
        </p:nvSpPr>
        <p:spPr>
          <a:xfrm>
            <a:off x="326571" y="1352006"/>
            <a:ext cx="11397343" cy="5146765"/>
          </a:xfrm>
        </p:spPr>
        <p:txBody>
          <a:bodyPr/>
          <a:lstStyle/>
          <a:p>
            <a:pPr marL="0" indent="0">
              <a:buNone/>
            </a:pPr>
            <a:r>
              <a:rPr lang="en-SG" sz="2800" dirty="0"/>
              <a:t>		  Lord, I pray that You would enable us to let go of our past completely. Deliver us from any hold it has on us. Help us to put off our former conduct and habitual ways of thinking about it and be renewed in our mind and spirit.</a:t>
            </a:r>
          </a:p>
          <a:p>
            <a:pPr marL="0" indent="0">
              <a:buNone/>
            </a:pPr>
            <a:r>
              <a:rPr lang="en-SG" sz="2800" dirty="0"/>
              <a:t>  Enlarge our understanding to know that You make all things new.</a:t>
            </a:r>
          </a:p>
          <a:p>
            <a:pPr marL="0" indent="0">
              <a:buNone/>
            </a:pPr>
            <a:r>
              <a:rPr lang="en-SG" sz="2800" dirty="0"/>
              <a:t>  Show us a fresh, Holy Spirit-inspired way of relating to negative things that have happened. Give us the mind of Christ so that we can clearly discern Your voice from the voices of the past. </a:t>
            </a:r>
          </a:p>
          <a:p>
            <a:pPr marL="0" indent="0">
              <a:buNone/>
            </a:pPr>
            <a:r>
              <a:rPr lang="en-SG" sz="2800" dirty="0"/>
              <a:t>  When we hears those old voices, enable us to rise up and shut them down with the truth of Your Word. Amen</a:t>
            </a:r>
          </a:p>
        </p:txBody>
      </p:sp>
    </p:spTree>
    <p:extLst>
      <p:ext uri="{BB962C8B-B14F-4D97-AF65-F5344CB8AC3E}">
        <p14:creationId xmlns:p14="http://schemas.microsoft.com/office/powerpoint/2010/main" val="2285222798"/>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Georgia"/>
        <a:ea typeface="Arial Black"/>
        <a:cs typeface=""/>
      </a:majorFont>
      <a:minorFont>
        <a:latin typeface="Georgia"/>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231</Words>
  <Application>Microsoft Office PowerPoint</Application>
  <PresentationFormat>Widescreen</PresentationFormat>
  <Paragraphs>13</Paragraphs>
  <Slides>5</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Georgia</vt:lpstr>
      <vt:lpstr>Default Design</vt:lpstr>
      <vt:lpstr>PowerPoint Presentation</vt:lpstr>
      <vt:lpstr>OPENING PRAYER</vt:lpstr>
      <vt:lpstr>PowerPoint Presentation</vt:lpstr>
      <vt:lpstr>Relational Needs with Family</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Choong</dc:creator>
  <cp:lastModifiedBy>Joy Koh</cp:lastModifiedBy>
  <cp:revision>800</cp:revision>
  <dcterms:created xsi:type="dcterms:W3CDTF">2021-02-24T05:35:00Z</dcterms:created>
  <dcterms:modified xsi:type="dcterms:W3CDTF">2021-10-20T08:36:59Z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41AB1DC59FF6442097C04211B97E3216</vt:lpwstr>
  </property>
</Properties>
</file>