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351" r:id="rId2"/>
    <p:sldId id="326" r:id="rId3"/>
    <p:sldId id="362" r:id="rId4"/>
    <p:sldId id="353" r:id="rId5"/>
    <p:sldId id="374" r:id="rId6"/>
    <p:sldId id="356" r:id="rId7"/>
    <p:sldId id="354" r:id="rId8"/>
    <p:sldId id="367" r:id="rId9"/>
    <p:sldId id="381" r:id="rId10"/>
    <p:sldId id="382" r:id="rId11"/>
    <p:sldId id="383" r:id="rId12"/>
    <p:sldId id="357" r:id="rId13"/>
    <p:sldId id="387" r:id="rId14"/>
    <p:sldId id="388" r:id="rId15"/>
    <p:sldId id="359" r:id="rId16"/>
  </p:sldIdLst>
  <p:sldSz cx="12192000" cy="6858000"/>
  <p:notesSz cx="6858000" cy="9144000"/>
  <p:defaultTextStyle>
    <a:defPPr>
      <a:defRPr lang="en-US"/>
    </a:defPPr>
    <a:lvl1pPr marL="0" lvl="0"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9pPr>
  </p:defaultTextStyle>
  <p:extLst>
    <p:ext uri="{EFAFB233-063F-42B5-8137-9DF3F51BA10A}">
      <p15:sldGuideLst xmlns:p15="http://schemas.microsoft.com/office/powerpoint/2012/main">
        <p15:guide id="1" orient="horz" pos="2211">
          <p15:clr>
            <a:srgbClr val="A4A3A4"/>
          </p15:clr>
        </p15:guide>
        <p15:guide id="2" pos="37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68" d="100"/>
          <a:sy n="68" d="100"/>
        </p:scale>
        <p:origin x="792" y="72"/>
      </p:cViewPr>
      <p:guideLst>
        <p:guide orient="horz" pos="2211"/>
        <p:guide pos="3756"/>
      </p:guideLst>
    </p:cSldViewPr>
  </p:slideViewPr>
  <p:notesTextViewPr>
    <p:cViewPr>
      <p:scale>
        <a:sx n="1" d="1"/>
        <a:sy n="1" d="1"/>
      </p:scale>
      <p:origin x="0" y="0"/>
    </p:cViewPr>
  </p:notesTextViewPr>
  <p:gridSpacing cx="71999" cy="71999"/>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p>
            <a:pPr lvl="0" indent="0"/>
            <a:endParaRPr lang="en-US" altLang="en-US" sz="120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p>
            <a:pPr lvl="0" indent="0" algn="r"/>
            <a:fld id="{BB962C8B-B14F-4D97-AF65-F5344CB8AC3E}" type="datetime1">
              <a:rPr lang="en-US" altLang="en-US" sz="1200"/>
              <a:t>10/15/2021</a:t>
            </a:fld>
            <a:endParaRPr lang="en-US" altLang="en-US" sz="1200"/>
          </a:p>
        </p:txBody>
      </p:sp>
      <p:sp>
        <p:nvSpPr>
          <p:cNvPr id="2052" name="Slide Image Placeholder 3"/>
          <p:cNvSpPr>
            <a:spLocks noGrp="1" noRot="1" noChangeAspect="1"/>
          </p:cNvSpPr>
          <p:nvPr>
            <p:ph type="sldImg"/>
          </p:nvPr>
        </p:nvSpPr>
        <p:spPr>
          <a:xfrm>
            <a:off x="685800" y="1143000"/>
            <a:ext cx="5486400" cy="3086100"/>
          </a:xfrm>
          <a:prstGeom prst="rect">
            <a:avLst/>
          </a:prstGeom>
          <a:noFill/>
          <a:ln w="12700" cap="flat" cmpd="sng">
            <a:solidFill>
              <a:srgbClr val="000000"/>
            </a:solidFill>
            <a:prstDash val="solid"/>
            <a:round/>
            <a:headEnd type="none" w="med" len="med"/>
            <a:tailEnd type="none" w="med" len="med"/>
          </a:ln>
        </p:spPr>
      </p:sp>
      <p:sp>
        <p:nvSpPr>
          <p:cNvPr id="2053" name="Notes Placeholder 4"/>
          <p:cNvSpPr>
            <a:spLocks noGrp="1"/>
          </p:cNvSpPr>
          <p:nvPr>
            <p:ph type="body" sz="quarter"/>
          </p:nvPr>
        </p:nvSpPr>
        <p:spPr>
          <a:xfrm>
            <a:off x="685800" y="4400550"/>
            <a:ext cx="5486400" cy="3600450"/>
          </a:xfrm>
          <a:prstGeom prst="rect">
            <a:avLst/>
          </a:prstGeom>
          <a:noFill/>
          <a:ln w="9525">
            <a:noFill/>
          </a:ln>
        </p:spPr>
        <p:txBody>
          <a:bodyPr lIns="91440" tIns="45720" rIns="91440" bIns="45720" anchor="t"/>
          <a:lstStyle/>
          <a:p>
            <a:pPr lvl="0"/>
            <a:r>
              <a:rPr lang="en-US" altLang="en-US"/>
              <a:t>Click to edit Master text styles</a:t>
            </a:r>
          </a:p>
          <a:p>
            <a:pPr lvl="1" indent="0"/>
            <a:r>
              <a:rPr lang="en-US" altLang="en-US"/>
              <a:t>Second level</a:t>
            </a:r>
          </a:p>
          <a:p>
            <a:pPr lvl="2" indent="0"/>
            <a:r>
              <a:rPr lang="en-US" altLang="en-US"/>
              <a:t>Third level</a:t>
            </a:r>
          </a:p>
          <a:p>
            <a:pPr lvl="3" indent="0"/>
            <a:r>
              <a:rPr lang="en-US" altLang="en-US"/>
              <a:t>Fourth level</a:t>
            </a:r>
          </a:p>
          <a:p>
            <a:pPr lvl="4" indent="0"/>
            <a:r>
              <a:rPr lang="en-US" altLang="en-US"/>
              <a:t>Fifth level</a:t>
            </a:r>
          </a:p>
        </p:txBody>
      </p:sp>
      <p:sp>
        <p:nvSpPr>
          <p:cNvPr id="6" name="Footer Placeholder 5"/>
          <p:cNvSpPr>
            <a:spLocks noGrp="1"/>
          </p:cNvSpPr>
          <p:nvPr>
            <p:ph type="ftr" sz="quarter" idx="4"/>
          </p:nvPr>
        </p:nvSpPr>
        <p:spPr>
          <a:xfrm>
            <a:off x="0" y="8685213"/>
            <a:ext cx="2971800" cy="458788"/>
          </a:xfrm>
          <a:prstGeom prst="rect">
            <a:avLst/>
          </a:prstGeom>
        </p:spPr>
        <p:txBody>
          <a:bodyPr vert="horz" lIns="91440" tIns="45720" rIns="91440" bIns="45720" rtlCol="0" anchor="b"/>
          <a:lstStyle/>
          <a:p>
            <a:pPr lvl="0" indent="0"/>
            <a:endParaRPr lang="en-US" altLang="en-US" sz="1200"/>
          </a:p>
        </p:txBody>
      </p:sp>
      <p:sp>
        <p:nvSpPr>
          <p:cNvPr id="7" name="Slide Number Placeholder 6"/>
          <p:cNvSpPr>
            <a:spLocks noGrp="1"/>
          </p:cNvSpPr>
          <p:nvPr>
            <p:ph type="sldNum" sz="quarter" idx="5"/>
          </p:nvPr>
        </p:nvSpPr>
        <p:spPr>
          <a:xfrm>
            <a:off x="3884613" y="8685213"/>
            <a:ext cx="2971800" cy="458788"/>
          </a:xfrm>
          <a:prstGeom prst="rect">
            <a:avLst/>
          </a:prstGeom>
        </p:spPr>
        <p:txBody>
          <a:bodyPr vert="horz" lIns="91440" tIns="45720" rIns="91440" bIns="45720" rtlCol="0" anchor="b"/>
          <a:lstStyle/>
          <a:p>
            <a:pPr lvl="0" indent="0" algn="r"/>
            <a:fld id="{9A0DB2DC-4C9A-4742-B13C-FB6460FD350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p:cNvSpPr>
            <a:spLocks noGrp="1" noRot="1" noChangeAspect="1"/>
          </p:cNvSpPr>
          <p:nvPr>
            <p:ph type="sldImg"/>
          </p:nvPr>
        </p:nvSpPr>
        <p:spPr/>
      </p:sp>
      <p:sp>
        <p:nvSpPr>
          <p:cNvPr id="10242" name="Text Placeholder 2"/>
          <p:cNvSpPr>
            <a:spLocks noGrp="1"/>
          </p:cNvSpPr>
          <p:nvPr>
            <p:ph type="body"/>
          </p:nvPr>
        </p:nvSpPr>
        <p:spPr/>
        <p:txBody>
          <a:bodyPr lIns="91440" tIns="45720" rIns="91440" bIns="45720" anchor="t"/>
          <a:lstStyle/>
          <a:p>
            <a:pPr lvl="0"/>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pPr fontAlgn="auto"/>
            <a:r>
              <a:rPr lang="en-US" strike="noStrike" noProof="1"/>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en-US" strike="noStrike" noProof="1"/>
              <a:t>Click to edit Master subtitle style</a:t>
            </a:r>
          </a:p>
        </p:txBody>
      </p:sp>
      <p:sp>
        <p:nvSpPr>
          <p:cNvPr id="4" name="Date Placeholder 3"/>
          <p:cNvSpPr>
            <a:spLocks noGrp="1"/>
          </p:cNvSpPr>
          <p:nvPr>
            <p:ph type="dt" sz="half" idx="10"/>
          </p:nvPr>
        </p:nvSpPr>
        <p:spPr/>
        <p:txBody>
          <a:bodyPr/>
          <a:lstStyle/>
          <a:p>
            <a:pPr lvl="0"/>
            <a:endParaRPr lang="en-US" altLang="en-US">
              <a:sym typeface="Georgia" panose="02040502050405020303" pitchFamily="2" charset="0"/>
            </a:endParaRPr>
          </a:p>
        </p:txBody>
      </p:sp>
      <p:sp>
        <p:nvSpPr>
          <p:cNvPr id="5" name="Footer Placeholder 4"/>
          <p:cNvSpPr>
            <a:spLocks noGrp="1"/>
          </p:cNvSpPr>
          <p:nvPr>
            <p:ph type="ftr" sz="quarter" idx="11"/>
          </p:nvPr>
        </p:nvSpPr>
        <p:spPr/>
        <p:txBody>
          <a:bodyPr/>
          <a:lstStyle/>
          <a:p>
            <a:pPr lvl="0"/>
            <a:endParaRPr lang="en-US" altLang="en-US">
              <a:sym typeface="Georgia" panose="02040502050405020303" pitchFamily="2" charset="0"/>
            </a:endParaRPr>
          </a:p>
        </p:txBody>
      </p:sp>
      <p:sp>
        <p:nvSpPr>
          <p:cNvPr id="6" name="Slide Number Placeholder 5"/>
          <p:cNvSpPr>
            <a:spLocks noGrp="1"/>
          </p:cNvSpPr>
          <p:nvPr>
            <p:ph type="sldNum" sz="quarter" idx="12"/>
          </p:nvPr>
        </p:nvSpPr>
        <p:spPr/>
        <p:txBody>
          <a:body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a:t>Click to edit Master title style</a:t>
            </a:r>
          </a:p>
        </p:txBody>
      </p:sp>
      <p:sp>
        <p:nvSpPr>
          <p:cNvPr id="3" name="Vertical Text Placeholder 2"/>
          <p:cNvSpPr>
            <a:spLocks noGrp="1"/>
          </p:cNvSpPr>
          <p:nvPr>
            <p:ph type="body" orient="vert" idx="1"/>
          </p:nvPr>
        </p:nvSpPr>
        <p:spPr/>
        <p:txBody>
          <a:bodyPr vert="eaVert"/>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4" name="Date Placeholder 3"/>
          <p:cNvSpPr>
            <a:spLocks noGrp="1"/>
          </p:cNvSpPr>
          <p:nvPr>
            <p:ph type="dt" sz="half" idx="10"/>
          </p:nvPr>
        </p:nvSpPr>
        <p:spPr/>
        <p:txBody>
          <a:bodyPr/>
          <a:lstStyle/>
          <a:p>
            <a:pPr lvl="0"/>
            <a:endParaRPr lang="en-US" altLang="en-US">
              <a:sym typeface="Georgia" panose="02040502050405020303" pitchFamily="2" charset="0"/>
            </a:endParaRPr>
          </a:p>
        </p:txBody>
      </p:sp>
      <p:sp>
        <p:nvSpPr>
          <p:cNvPr id="5" name="Footer Placeholder 4"/>
          <p:cNvSpPr>
            <a:spLocks noGrp="1"/>
          </p:cNvSpPr>
          <p:nvPr>
            <p:ph type="ftr" sz="quarter" idx="11"/>
          </p:nvPr>
        </p:nvSpPr>
        <p:spPr/>
        <p:txBody>
          <a:bodyPr/>
          <a:lstStyle/>
          <a:p>
            <a:pPr lvl="0"/>
            <a:endParaRPr lang="en-US" altLang="en-US">
              <a:sym typeface="Georgia" panose="02040502050405020303" pitchFamily="2" charset="0"/>
            </a:endParaRPr>
          </a:p>
        </p:txBody>
      </p:sp>
      <p:sp>
        <p:nvSpPr>
          <p:cNvPr id="6" name="Slide Number Placeholder 5"/>
          <p:cNvSpPr>
            <a:spLocks noGrp="1"/>
          </p:cNvSpPr>
          <p:nvPr>
            <p:ph type="sldNum" sz="quarter" idx="12"/>
          </p:nvPr>
        </p:nvSpPr>
        <p:spPr/>
        <p:txBody>
          <a:body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pPr fontAlgn="auto"/>
            <a:r>
              <a:rPr lang="en-US" strike="noStrike" noProof="1"/>
              <a:t>Click to edit Master title style</a:t>
            </a:r>
          </a:p>
        </p:txBody>
      </p:sp>
      <p:sp>
        <p:nvSpPr>
          <p:cNvPr id="3" name="Vertical Text Placeholder 2"/>
          <p:cNvSpPr>
            <a:spLocks noGrp="1"/>
          </p:cNvSpPr>
          <p:nvPr>
            <p:ph type="body" orient="vert" idx="1"/>
          </p:nvPr>
        </p:nvSpPr>
        <p:spPr>
          <a:xfrm>
            <a:off x="609600" y="274638"/>
            <a:ext cx="8070574" cy="5851525"/>
          </a:xfrm>
        </p:spPr>
        <p:txBody>
          <a:bodyPr vert="eaVert"/>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4" name="Date Placeholder 3"/>
          <p:cNvSpPr>
            <a:spLocks noGrp="1"/>
          </p:cNvSpPr>
          <p:nvPr>
            <p:ph type="dt" sz="half" idx="10"/>
          </p:nvPr>
        </p:nvSpPr>
        <p:spPr/>
        <p:txBody>
          <a:bodyPr/>
          <a:lstStyle/>
          <a:p>
            <a:pPr lvl="0"/>
            <a:endParaRPr lang="en-US" altLang="en-US">
              <a:sym typeface="Georgia" panose="02040502050405020303" pitchFamily="2" charset="0"/>
            </a:endParaRPr>
          </a:p>
        </p:txBody>
      </p:sp>
      <p:sp>
        <p:nvSpPr>
          <p:cNvPr id="5" name="Footer Placeholder 4"/>
          <p:cNvSpPr>
            <a:spLocks noGrp="1"/>
          </p:cNvSpPr>
          <p:nvPr>
            <p:ph type="ftr" sz="quarter" idx="11"/>
          </p:nvPr>
        </p:nvSpPr>
        <p:spPr/>
        <p:txBody>
          <a:bodyPr/>
          <a:lstStyle/>
          <a:p>
            <a:pPr lvl="0"/>
            <a:endParaRPr lang="en-US" altLang="en-US">
              <a:sym typeface="Georgia" panose="02040502050405020303" pitchFamily="2" charset="0"/>
            </a:endParaRPr>
          </a:p>
        </p:txBody>
      </p:sp>
      <p:sp>
        <p:nvSpPr>
          <p:cNvPr id="6" name="Slide Number Placeholder 5"/>
          <p:cNvSpPr>
            <a:spLocks noGrp="1"/>
          </p:cNvSpPr>
          <p:nvPr>
            <p:ph type="sldNum" sz="quarter" idx="12"/>
          </p:nvPr>
        </p:nvSpPr>
        <p:spPr/>
        <p:txBody>
          <a:body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a:t>Click to edit Master title style</a:t>
            </a:r>
          </a:p>
        </p:txBody>
      </p:sp>
      <p:sp>
        <p:nvSpPr>
          <p:cNvPr id="3" name="Table Placeholder 2"/>
          <p:cNvSpPr>
            <a:spLocks noGrp="1"/>
          </p:cNvSpPr>
          <p:nvPr>
            <p:ph type="tbl" idx="1"/>
          </p:nvPr>
        </p:nvSpPr>
        <p:spPr/>
        <p:txBody>
          <a:bodyPr/>
          <a:lstStyle/>
          <a:p>
            <a:pPr fontAlgn="base"/>
            <a:endParaRPr lang="en-US" strike="noStrike" noProof="1"/>
          </a:p>
        </p:txBody>
      </p:sp>
      <p:sp>
        <p:nvSpPr>
          <p:cNvPr id="4" name="Date Placeholder 3"/>
          <p:cNvSpPr>
            <a:spLocks noGrp="1"/>
          </p:cNvSpPr>
          <p:nvPr>
            <p:ph type="dt" sz="half" idx="10"/>
          </p:nvPr>
        </p:nvSpPr>
        <p:spPr/>
        <p:txBody>
          <a:bodyPr/>
          <a:lstStyle/>
          <a:p>
            <a:pPr lvl="0"/>
            <a:endParaRPr lang="en-US" altLang="en-US">
              <a:sym typeface="Georgia" panose="02040502050405020303" pitchFamily="2" charset="0"/>
            </a:endParaRPr>
          </a:p>
        </p:txBody>
      </p:sp>
      <p:sp>
        <p:nvSpPr>
          <p:cNvPr id="5" name="Footer Placeholder 4"/>
          <p:cNvSpPr>
            <a:spLocks noGrp="1"/>
          </p:cNvSpPr>
          <p:nvPr>
            <p:ph type="ftr" sz="quarter" idx="11"/>
          </p:nvPr>
        </p:nvSpPr>
        <p:spPr/>
        <p:txBody>
          <a:bodyPr/>
          <a:lstStyle/>
          <a:p>
            <a:pPr lvl="0"/>
            <a:endParaRPr lang="en-US" altLang="en-US">
              <a:sym typeface="Georgia" panose="02040502050405020303" pitchFamily="2" charset="0"/>
            </a:endParaRPr>
          </a:p>
        </p:txBody>
      </p:sp>
      <p:sp>
        <p:nvSpPr>
          <p:cNvPr id="6" name="Slide Number Placeholder 5"/>
          <p:cNvSpPr>
            <a:spLocks noGrp="1"/>
          </p:cNvSpPr>
          <p:nvPr>
            <p:ph type="sldNum" sz="quarter" idx="12"/>
          </p:nvPr>
        </p:nvSpPr>
        <p:spPr/>
        <p:txBody>
          <a:body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a:t>Click to edit Master title style</a:t>
            </a:r>
          </a:p>
        </p:txBody>
      </p:sp>
      <p:sp>
        <p:nvSpPr>
          <p:cNvPr id="3" name="Text Placeholder 2"/>
          <p:cNvSpPr>
            <a:spLocks noGrp="1"/>
          </p:cNvSpPr>
          <p:nvPr>
            <p:ph type="body" sz="half" idx="1"/>
          </p:nvPr>
        </p:nvSpPr>
        <p:spPr>
          <a:xfrm>
            <a:off x="838200" y="1825625"/>
            <a:ext cx="5181600" cy="4351338"/>
          </a:xfrm>
        </p:spPr>
        <p:txBody>
          <a:body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4" name="Content Placeholder 3"/>
          <p:cNvSpPr>
            <a:spLocks noGrp="1"/>
          </p:cNvSpPr>
          <p:nvPr>
            <p:ph sz="half" idx="2"/>
          </p:nvPr>
        </p:nvSpPr>
        <p:spPr>
          <a:xfrm>
            <a:off x="6172200" y="1825625"/>
            <a:ext cx="5181600" cy="4351338"/>
          </a:xfrm>
        </p:spPr>
        <p:txBody>
          <a:body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5" name="Date Placeholder 4"/>
          <p:cNvSpPr>
            <a:spLocks noGrp="1"/>
          </p:cNvSpPr>
          <p:nvPr>
            <p:ph type="dt" sz="half" idx="10"/>
          </p:nvPr>
        </p:nvSpPr>
        <p:spPr/>
        <p:txBody>
          <a:bodyPr/>
          <a:lstStyle/>
          <a:p>
            <a:pPr lvl="0"/>
            <a:endParaRPr lang="en-US" altLang="en-US">
              <a:sym typeface="Georgia" panose="02040502050405020303" pitchFamily="2" charset="0"/>
            </a:endParaRPr>
          </a:p>
        </p:txBody>
      </p:sp>
      <p:sp>
        <p:nvSpPr>
          <p:cNvPr id="6" name="Footer Placeholder 5"/>
          <p:cNvSpPr>
            <a:spLocks noGrp="1"/>
          </p:cNvSpPr>
          <p:nvPr>
            <p:ph type="ftr" sz="quarter" idx="11"/>
          </p:nvPr>
        </p:nvSpPr>
        <p:spPr/>
        <p:txBody>
          <a:bodyPr/>
          <a:lstStyle/>
          <a:p>
            <a:pPr lvl="0"/>
            <a:endParaRPr lang="en-US" altLang="en-US">
              <a:sym typeface="Georgia" panose="02040502050405020303" pitchFamily="2" charset="0"/>
            </a:endParaRPr>
          </a:p>
        </p:txBody>
      </p:sp>
      <p:sp>
        <p:nvSpPr>
          <p:cNvPr id="7" name="Slide Number Placeholder 6"/>
          <p:cNvSpPr>
            <a:spLocks noGrp="1"/>
          </p:cNvSpPr>
          <p:nvPr>
            <p:ph type="sldNum" sz="quarter" idx="12"/>
          </p:nvPr>
        </p:nvSpPr>
        <p:spPr/>
        <p:txBody>
          <a:body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a:t>Click to edit Master title style</a:t>
            </a:r>
          </a:p>
        </p:txBody>
      </p:sp>
      <p:sp>
        <p:nvSpPr>
          <p:cNvPr id="3" name="Content Placeholder 2"/>
          <p:cNvSpPr>
            <a:spLocks noGrp="1"/>
          </p:cNvSpPr>
          <p:nvPr>
            <p:ph idx="1"/>
          </p:nvPr>
        </p:nvSpPr>
        <p:spPr/>
        <p:txBody>
          <a:body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4" name="Date Placeholder 3"/>
          <p:cNvSpPr>
            <a:spLocks noGrp="1"/>
          </p:cNvSpPr>
          <p:nvPr>
            <p:ph type="dt" sz="half" idx="10"/>
          </p:nvPr>
        </p:nvSpPr>
        <p:spPr/>
        <p:txBody>
          <a:bodyPr/>
          <a:lstStyle/>
          <a:p>
            <a:pPr lvl="0"/>
            <a:endParaRPr lang="en-US" altLang="en-US">
              <a:sym typeface="Georgia" panose="02040502050405020303" pitchFamily="2" charset="0"/>
            </a:endParaRPr>
          </a:p>
        </p:txBody>
      </p:sp>
      <p:sp>
        <p:nvSpPr>
          <p:cNvPr id="5" name="Footer Placeholder 4"/>
          <p:cNvSpPr>
            <a:spLocks noGrp="1"/>
          </p:cNvSpPr>
          <p:nvPr>
            <p:ph type="ftr" sz="quarter" idx="11"/>
          </p:nvPr>
        </p:nvSpPr>
        <p:spPr/>
        <p:txBody>
          <a:bodyPr/>
          <a:lstStyle/>
          <a:p>
            <a:pPr lvl="0"/>
            <a:endParaRPr lang="en-US" altLang="en-US">
              <a:sym typeface="Georgia" panose="02040502050405020303" pitchFamily="2" charset="0"/>
            </a:endParaRPr>
          </a:p>
        </p:txBody>
      </p:sp>
      <p:sp>
        <p:nvSpPr>
          <p:cNvPr id="6" name="Slide Number Placeholder 5"/>
          <p:cNvSpPr>
            <a:spLocks noGrp="1"/>
          </p:cNvSpPr>
          <p:nvPr>
            <p:ph type="sldNum" sz="quarter" idx="12"/>
          </p:nvPr>
        </p:nvSpPr>
        <p:spPr/>
        <p:txBody>
          <a:body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4500"/>
            </a:lvl1pPr>
          </a:lstStyle>
          <a:p>
            <a:pPr fontAlgn="auto"/>
            <a:r>
              <a:rPr lang="en-US" strike="noStrike" noProof="1"/>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en-US" strike="noStrike" noProof="1"/>
              <a:t>Click to edit Master text styles</a:t>
            </a:r>
          </a:p>
        </p:txBody>
      </p:sp>
      <p:sp>
        <p:nvSpPr>
          <p:cNvPr id="4" name="Date Placeholder 3"/>
          <p:cNvSpPr>
            <a:spLocks noGrp="1"/>
          </p:cNvSpPr>
          <p:nvPr>
            <p:ph type="dt" sz="half" idx="10"/>
          </p:nvPr>
        </p:nvSpPr>
        <p:spPr/>
        <p:txBody>
          <a:bodyPr/>
          <a:lstStyle/>
          <a:p>
            <a:pPr lvl="0"/>
            <a:endParaRPr lang="en-US" altLang="en-US">
              <a:sym typeface="Georgia" panose="02040502050405020303" pitchFamily="2" charset="0"/>
            </a:endParaRPr>
          </a:p>
        </p:txBody>
      </p:sp>
      <p:sp>
        <p:nvSpPr>
          <p:cNvPr id="5" name="Footer Placeholder 4"/>
          <p:cNvSpPr>
            <a:spLocks noGrp="1"/>
          </p:cNvSpPr>
          <p:nvPr>
            <p:ph type="ftr" sz="quarter" idx="11"/>
          </p:nvPr>
        </p:nvSpPr>
        <p:spPr/>
        <p:txBody>
          <a:bodyPr/>
          <a:lstStyle/>
          <a:p>
            <a:pPr lvl="0"/>
            <a:endParaRPr lang="en-US" altLang="en-US">
              <a:sym typeface="Georgia" panose="02040502050405020303" pitchFamily="2" charset="0"/>
            </a:endParaRPr>
          </a:p>
        </p:txBody>
      </p:sp>
      <p:sp>
        <p:nvSpPr>
          <p:cNvPr id="6" name="Slide Number Placeholder 5"/>
          <p:cNvSpPr>
            <a:spLocks noGrp="1"/>
          </p:cNvSpPr>
          <p:nvPr>
            <p:ph type="sldNum" sz="quarter" idx="12"/>
          </p:nvPr>
        </p:nvSpPr>
        <p:spPr/>
        <p:txBody>
          <a:body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a:t>Click to edit Master title style</a:t>
            </a:r>
          </a:p>
        </p:txBody>
      </p:sp>
      <p:sp>
        <p:nvSpPr>
          <p:cNvPr id="3" name="Content Placeholder 2"/>
          <p:cNvSpPr>
            <a:spLocks noGrp="1"/>
          </p:cNvSpPr>
          <p:nvPr>
            <p:ph sz="half" idx="1"/>
          </p:nvPr>
        </p:nvSpPr>
        <p:spPr>
          <a:xfrm>
            <a:off x="609600" y="1600200"/>
            <a:ext cx="5376672" cy="4525963"/>
          </a:xfrm>
        </p:spPr>
        <p:txBody>
          <a:body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4" name="Content Placeholder 3"/>
          <p:cNvSpPr>
            <a:spLocks noGrp="1"/>
          </p:cNvSpPr>
          <p:nvPr>
            <p:ph sz="half" idx="2"/>
          </p:nvPr>
        </p:nvSpPr>
        <p:spPr>
          <a:xfrm>
            <a:off x="6205728" y="1600200"/>
            <a:ext cx="5376672" cy="4525963"/>
          </a:xfrm>
        </p:spPr>
        <p:txBody>
          <a:body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5" name="Date Placeholder 4"/>
          <p:cNvSpPr>
            <a:spLocks noGrp="1"/>
          </p:cNvSpPr>
          <p:nvPr>
            <p:ph type="dt" sz="half" idx="10"/>
          </p:nvPr>
        </p:nvSpPr>
        <p:spPr/>
        <p:txBody>
          <a:bodyPr/>
          <a:lstStyle/>
          <a:p>
            <a:pPr lvl="0"/>
            <a:endParaRPr lang="en-US" altLang="en-US">
              <a:sym typeface="Georgia" panose="02040502050405020303" pitchFamily="2" charset="0"/>
            </a:endParaRPr>
          </a:p>
        </p:txBody>
      </p:sp>
      <p:sp>
        <p:nvSpPr>
          <p:cNvPr id="6" name="Footer Placeholder 5"/>
          <p:cNvSpPr>
            <a:spLocks noGrp="1"/>
          </p:cNvSpPr>
          <p:nvPr>
            <p:ph type="ftr" sz="quarter" idx="11"/>
          </p:nvPr>
        </p:nvSpPr>
        <p:spPr/>
        <p:txBody>
          <a:bodyPr/>
          <a:lstStyle/>
          <a:p>
            <a:pPr lvl="0"/>
            <a:endParaRPr lang="en-US" altLang="en-US">
              <a:sym typeface="Georgia" panose="02040502050405020303" pitchFamily="2" charset="0"/>
            </a:endParaRPr>
          </a:p>
        </p:txBody>
      </p:sp>
      <p:sp>
        <p:nvSpPr>
          <p:cNvPr id="7" name="Slide Number Placeholder 6"/>
          <p:cNvSpPr>
            <a:spLocks noGrp="1"/>
          </p:cNvSpPr>
          <p:nvPr>
            <p:ph type="sldNum" sz="quarter" idx="12"/>
          </p:nvPr>
        </p:nvSpPr>
        <p:spPr/>
        <p:txBody>
          <a:body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pPr fontAlgn="auto"/>
            <a:r>
              <a:rPr lang="en-US" strike="noStrike" noProof="1"/>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en-US" strike="noStrike" noProof="1"/>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en-US" strike="noStrike" noProof="1"/>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7" name="Date Placeholder 6"/>
          <p:cNvSpPr>
            <a:spLocks noGrp="1"/>
          </p:cNvSpPr>
          <p:nvPr>
            <p:ph type="dt" sz="half" idx="10"/>
          </p:nvPr>
        </p:nvSpPr>
        <p:spPr/>
        <p:txBody>
          <a:bodyPr/>
          <a:lstStyle/>
          <a:p>
            <a:pPr lvl="0"/>
            <a:endParaRPr lang="en-US" altLang="en-US">
              <a:sym typeface="Georgia" panose="02040502050405020303" pitchFamily="2" charset="0"/>
            </a:endParaRPr>
          </a:p>
        </p:txBody>
      </p:sp>
      <p:sp>
        <p:nvSpPr>
          <p:cNvPr id="8" name="Footer Placeholder 7"/>
          <p:cNvSpPr>
            <a:spLocks noGrp="1"/>
          </p:cNvSpPr>
          <p:nvPr>
            <p:ph type="ftr" sz="quarter" idx="11"/>
          </p:nvPr>
        </p:nvSpPr>
        <p:spPr/>
        <p:txBody>
          <a:bodyPr/>
          <a:lstStyle/>
          <a:p>
            <a:pPr lvl="0"/>
            <a:endParaRPr lang="en-US" altLang="en-US">
              <a:sym typeface="Georgia" panose="02040502050405020303" pitchFamily="2" charset="0"/>
            </a:endParaRPr>
          </a:p>
        </p:txBody>
      </p:sp>
      <p:sp>
        <p:nvSpPr>
          <p:cNvPr id="9" name="Slide Number Placeholder 8"/>
          <p:cNvSpPr>
            <a:spLocks noGrp="1"/>
          </p:cNvSpPr>
          <p:nvPr>
            <p:ph type="sldNum" sz="quarter" idx="12"/>
          </p:nvPr>
        </p:nvSpPr>
        <p:spPr/>
        <p:txBody>
          <a:body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a:t>Click to edit Master title style</a:t>
            </a:r>
          </a:p>
        </p:txBody>
      </p:sp>
      <p:sp>
        <p:nvSpPr>
          <p:cNvPr id="3" name="Date Placeholder 2"/>
          <p:cNvSpPr>
            <a:spLocks noGrp="1"/>
          </p:cNvSpPr>
          <p:nvPr>
            <p:ph type="dt" sz="half" idx="10"/>
          </p:nvPr>
        </p:nvSpPr>
        <p:spPr/>
        <p:txBody>
          <a:bodyPr/>
          <a:lstStyle/>
          <a:p>
            <a:pPr lvl="0"/>
            <a:endParaRPr lang="en-US" altLang="en-US">
              <a:sym typeface="Georgia" panose="02040502050405020303" pitchFamily="2" charset="0"/>
            </a:endParaRPr>
          </a:p>
        </p:txBody>
      </p:sp>
      <p:sp>
        <p:nvSpPr>
          <p:cNvPr id="4" name="Footer Placeholder 3"/>
          <p:cNvSpPr>
            <a:spLocks noGrp="1"/>
          </p:cNvSpPr>
          <p:nvPr>
            <p:ph type="ftr" sz="quarter" idx="11"/>
          </p:nvPr>
        </p:nvSpPr>
        <p:spPr/>
        <p:txBody>
          <a:bodyPr/>
          <a:lstStyle/>
          <a:p>
            <a:pPr lvl="0"/>
            <a:endParaRPr lang="en-US" altLang="en-US">
              <a:sym typeface="Georgia" panose="02040502050405020303" pitchFamily="2" charset="0"/>
            </a:endParaRPr>
          </a:p>
        </p:txBody>
      </p:sp>
      <p:sp>
        <p:nvSpPr>
          <p:cNvPr id="5" name="Slide Number Placeholder 4"/>
          <p:cNvSpPr>
            <a:spLocks noGrp="1"/>
          </p:cNvSpPr>
          <p:nvPr>
            <p:ph type="sldNum" sz="quarter" idx="12"/>
          </p:nvPr>
        </p:nvSpPr>
        <p:spPr/>
        <p:txBody>
          <a:body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US" altLang="en-US">
              <a:sym typeface="Georgia" panose="02040502050405020303" pitchFamily="2" charset="0"/>
            </a:endParaRPr>
          </a:p>
        </p:txBody>
      </p:sp>
      <p:sp>
        <p:nvSpPr>
          <p:cNvPr id="3" name="Footer Placeholder 2"/>
          <p:cNvSpPr>
            <a:spLocks noGrp="1"/>
          </p:cNvSpPr>
          <p:nvPr>
            <p:ph type="ftr" sz="quarter" idx="11"/>
          </p:nvPr>
        </p:nvSpPr>
        <p:spPr/>
        <p:txBody>
          <a:bodyPr/>
          <a:lstStyle/>
          <a:p>
            <a:pPr lvl="0"/>
            <a:endParaRPr lang="en-US" altLang="en-US">
              <a:sym typeface="Georgia" panose="02040502050405020303" pitchFamily="2" charset="0"/>
            </a:endParaRPr>
          </a:p>
        </p:txBody>
      </p:sp>
      <p:sp>
        <p:nvSpPr>
          <p:cNvPr id="4" name="Slide Number Placeholder 3"/>
          <p:cNvSpPr>
            <a:spLocks noGrp="1"/>
          </p:cNvSpPr>
          <p:nvPr>
            <p:ph type="sldNum" sz="quarter" idx="12"/>
          </p:nvPr>
        </p:nvSpPr>
        <p:spPr/>
        <p:txBody>
          <a:body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pPr fontAlgn="auto"/>
            <a:r>
              <a:rPr lang="en-US" strike="noStrike" noProof="1"/>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en-US" strike="noStrike" noProof="1"/>
              <a:t>Click to edit Master text styles</a:t>
            </a:r>
          </a:p>
        </p:txBody>
      </p:sp>
      <p:sp>
        <p:nvSpPr>
          <p:cNvPr id="5" name="Date Placeholder 4"/>
          <p:cNvSpPr>
            <a:spLocks noGrp="1"/>
          </p:cNvSpPr>
          <p:nvPr>
            <p:ph type="dt" sz="half" idx="10"/>
          </p:nvPr>
        </p:nvSpPr>
        <p:spPr/>
        <p:txBody>
          <a:bodyPr/>
          <a:lstStyle/>
          <a:p>
            <a:pPr lvl="0"/>
            <a:endParaRPr lang="en-US" altLang="en-US">
              <a:sym typeface="Georgia" panose="02040502050405020303" pitchFamily="2" charset="0"/>
            </a:endParaRPr>
          </a:p>
        </p:txBody>
      </p:sp>
      <p:sp>
        <p:nvSpPr>
          <p:cNvPr id="6" name="Footer Placeholder 5"/>
          <p:cNvSpPr>
            <a:spLocks noGrp="1"/>
          </p:cNvSpPr>
          <p:nvPr>
            <p:ph type="ftr" sz="quarter" idx="11"/>
          </p:nvPr>
        </p:nvSpPr>
        <p:spPr/>
        <p:txBody>
          <a:bodyPr/>
          <a:lstStyle/>
          <a:p>
            <a:pPr lvl="0"/>
            <a:endParaRPr lang="en-US" altLang="en-US">
              <a:sym typeface="Georgia" panose="02040502050405020303" pitchFamily="2" charset="0"/>
            </a:endParaRPr>
          </a:p>
        </p:txBody>
      </p:sp>
      <p:sp>
        <p:nvSpPr>
          <p:cNvPr id="7" name="Slide Number Placeholder 6"/>
          <p:cNvSpPr>
            <a:spLocks noGrp="1"/>
          </p:cNvSpPr>
          <p:nvPr>
            <p:ph type="sldNum" sz="quarter" idx="12"/>
          </p:nvPr>
        </p:nvSpPr>
        <p:spPr/>
        <p:txBody>
          <a:body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pPr fontAlgn="auto"/>
            <a:r>
              <a:rPr lang="en-US" strike="noStrike" noProof="1"/>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en-US" strike="noStrike" noProof="1"/>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en-US" strike="noStrike" noProof="1"/>
              <a:t>Click to edit Master text styles</a:t>
            </a:r>
          </a:p>
        </p:txBody>
      </p:sp>
      <p:sp>
        <p:nvSpPr>
          <p:cNvPr id="5" name="Date Placeholder 4"/>
          <p:cNvSpPr>
            <a:spLocks noGrp="1"/>
          </p:cNvSpPr>
          <p:nvPr>
            <p:ph type="dt" sz="half" idx="10"/>
          </p:nvPr>
        </p:nvSpPr>
        <p:spPr/>
        <p:txBody>
          <a:bodyPr/>
          <a:lstStyle/>
          <a:p>
            <a:pPr lvl="0"/>
            <a:endParaRPr lang="en-US" altLang="en-US">
              <a:sym typeface="Georgia" panose="02040502050405020303" pitchFamily="2" charset="0"/>
            </a:endParaRPr>
          </a:p>
        </p:txBody>
      </p:sp>
      <p:sp>
        <p:nvSpPr>
          <p:cNvPr id="6" name="Footer Placeholder 5"/>
          <p:cNvSpPr>
            <a:spLocks noGrp="1"/>
          </p:cNvSpPr>
          <p:nvPr>
            <p:ph type="ftr" sz="quarter" idx="11"/>
          </p:nvPr>
        </p:nvSpPr>
        <p:spPr/>
        <p:txBody>
          <a:bodyPr/>
          <a:lstStyle/>
          <a:p>
            <a:pPr lvl="0"/>
            <a:endParaRPr lang="en-US" altLang="en-US">
              <a:sym typeface="Georgia" panose="02040502050405020303" pitchFamily="2" charset="0"/>
            </a:endParaRPr>
          </a:p>
        </p:txBody>
      </p:sp>
      <p:sp>
        <p:nvSpPr>
          <p:cNvPr id="7" name="Slide Number Placeholder 6"/>
          <p:cNvSpPr>
            <a:spLocks noGrp="1"/>
          </p:cNvSpPr>
          <p:nvPr>
            <p:ph type="sldNum" sz="quarter" idx="12"/>
          </p:nvPr>
        </p:nvSpPr>
        <p:spPr/>
        <p:txBody>
          <a:body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CEP BG8.jpg"/>
          <p:cNvPicPr>
            <a:picLocks noChangeAspect="1"/>
          </p:cNvPicPr>
          <p:nvPr/>
        </p:nvPicPr>
        <p:blipFill>
          <a:blip r:embed="rId15"/>
          <a:stretch>
            <a:fillRect/>
          </a:stretch>
        </p:blipFill>
        <p:spPr>
          <a:xfrm>
            <a:off x="334963" y="188913"/>
            <a:ext cx="11522075" cy="6480175"/>
          </a:xfrm>
          <a:prstGeom prst="rect">
            <a:avLst/>
          </a:prstGeom>
          <a:noFill/>
          <a:ln w="9525">
            <a:noFill/>
          </a:ln>
        </p:spPr>
      </p:pic>
      <p:sp>
        <p:nvSpPr>
          <p:cNvPr id="1027" name="Rectangle 2"/>
          <p:cNvSpPr>
            <a:spLocks noGrp="1"/>
          </p:cNvSpPr>
          <p:nvPr>
            <p:ph type="title"/>
          </p:nvPr>
        </p:nvSpPr>
        <p:spPr>
          <a:xfrm>
            <a:off x="609600" y="274638"/>
            <a:ext cx="10972800" cy="1143000"/>
          </a:xfrm>
          <a:prstGeom prst="rect">
            <a:avLst/>
          </a:prstGeom>
          <a:noFill/>
          <a:ln w="9525">
            <a:noFill/>
          </a:ln>
        </p:spPr>
        <p:txBody>
          <a:bodyPr wrap="square" anchor="ctr"/>
          <a:lstStyle/>
          <a:p>
            <a:pPr lvl="0" indent="0"/>
            <a:r>
              <a:rPr lang="en-US" altLang="en-US"/>
              <a:t>Click to edit Master title style</a:t>
            </a:r>
          </a:p>
        </p:txBody>
      </p:sp>
      <p:sp>
        <p:nvSpPr>
          <p:cNvPr id="1028" name="Rectangle 3"/>
          <p:cNvSpPr>
            <a:spLocks noGrp="1"/>
          </p:cNvSpPr>
          <p:nvPr>
            <p:ph type="body"/>
          </p:nvPr>
        </p:nvSpPr>
        <p:spPr>
          <a:xfrm>
            <a:off x="609600" y="1600200"/>
            <a:ext cx="10972800" cy="4525963"/>
          </a:xfrm>
          <a:prstGeom prst="rect">
            <a:avLst/>
          </a:prstGeom>
          <a:noFill/>
          <a:ln w="9525">
            <a:noFill/>
          </a:ln>
        </p:spPr>
        <p:txBody>
          <a:bodyPr wrap="square" anchor="t"/>
          <a:lstStyle/>
          <a:p>
            <a:pPr lvl="0" indent="-342900"/>
            <a:r>
              <a:rPr lang="en-US" altLang="en-US"/>
              <a:t>Click to edit Master text styles</a:t>
            </a:r>
          </a:p>
        </p:txBody>
      </p:sp>
      <p:sp>
        <p:nvSpPr>
          <p:cNvPr id="1029" name="Rectangle 4"/>
          <p:cNvSpPr>
            <a:spLocks noGrp="1"/>
          </p:cNvSpPr>
          <p:nvPr>
            <p:ph type="dt" sz="half" idx="2"/>
          </p:nvPr>
        </p:nvSpPr>
        <p:spPr>
          <a:xfrm>
            <a:off x="609600" y="6245225"/>
            <a:ext cx="2844800" cy="476250"/>
          </a:xfrm>
          <a:prstGeom prst="rect">
            <a:avLst/>
          </a:prstGeom>
          <a:noFill/>
          <a:ln w="9525">
            <a:noFill/>
          </a:ln>
        </p:spPr>
        <p:txBody>
          <a:bodyPr lIns="90170" tIns="46990" rIns="90170" bIns="46990"/>
          <a:lstStyle>
            <a:lvl1pPr indent="0">
              <a:defRPr sz="1400">
                <a:latin typeface="Georgia" panose="02040502050405020303" pitchFamily="2" charset="0"/>
              </a:defRPr>
            </a:lvl1pPr>
          </a:lstStyle>
          <a:p>
            <a:pPr lvl="0"/>
            <a:endParaRPr lang="en-US" altLang="en-US">
              <a:sym typeface="Georgia" panose="02040502050405020303" pitchFamily="2" charset="0"/>
            </a:endParaRPr>
          </a:p>
        </p:txBody>
      </p:sp>
      <p:sp>
        <p:nvSpPr>
          <p:cNvPr id="1030" name="Rectangle 5"/>
          <p:cNvSpPr>
            <a:spLocks noGrp="1"/>
          </p:cNvSpPr>
          <p:nvPr>
            <p:ph type="ftr" sz="quarter" idx="3"/>
          </p:nvPr>
        </p:nvSpPr>
        <p:spPr>
          <a:xfrm>
            <a:off x="4165600" y="6245225"/>
            <a:ext cx="3860800" cy="476250"/>
          </a:xfrm>
          <a:prstGeom prst="rect">
            <a:avLst/>
          </a:prstGeom>
          <a:noFill/>
          <a:ln w="9525">
            <a:noFill/>
          </a:ln>
        </p:spPr>
        <p:txBody>
          <a:bodyPr vert="horz" wrap="square" anchor="t"/>
          <a:lstStyle>
            <a:lvl1pPr indent="0" algn="ctr">
              <a:defRPr sz="1400">
                <a:latin typeface="Georgia" panose="02040502050405020303" pitchFamily="2" charset="0"/>
              </a:defRPr>
            </a:lvl1pPr>
          </a:lstStyle>
          <a:p>
            <a:pPr lvl="0"/>
            <a:endParaRPr lang="en-US" altLang="en-US">
              <a:sym typeface="Georgia" panose="02040502050405020303" pitchFamily="2" charset="0"/>
            </a:endParaRPr>
          </a:p>
        </p:txBody>
      </p:sp>
      <p:sp>
        <p:nvSpPr>
          <p:cNvPr id="1031" name="Rectangle 6"/>
          <p:cNvSpPr>
            <a:spLocks noGrp="1"/>
          </p:cNvSpPr>
          <p:nvPr>
            <p:ph type="sldNum" sz="quarter" idx="4"/>
          </p:nvPr>
        </p:nvSpPr>
        <p:spPr>
          <a:xfrm>
            <a:off x="8737600" y="6245225"/>
            <a:ext cx="2844800" cy="476250"/>
          </a:xfrm>
          <a:prstGeom prst="rect">
            <a:avLst/>
          </a:prstGeom>
          <a:noFill/>
          <a:ln w="9525">
            <a:noFill/>
          </a:ln>
        </p:spPr>
        <p:txBody>
          <a:bodyPr vert="horz" wrap="square" anchor="t"/>
          <a:lstStyle>
            <a:lvl1pPr algn="r">
              <a:defRPr sz="1400">
                <a:latin typeface="Georgia" panose="02040502050405020303" pitchFamily="2" charset="0"/>
              </a:defRPr>
            </a:lvl1p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dt="0"/>
  <p:txStyles>
    <p:titleStyle>
      <a:lvl1pPr marL="0" lvl="0" indent="0" algn="l" eaLnBrk="0" latinLnBrk="0" hangingPunct="0">
        <a:lnSpc>
          <a:spcPct val="100000"/>
        </a:lnSpc>
        <a:spcBef>
          <a:spcPct val="0"/>
        </a:spcBef>
        <a:spcAft>
          <a:spcPct val="0"/>
        </a:spcAft>
        <a:buClr>
          <a:srgbClr val="000000"/>
        </a:buClr>
        <a:buNone/>
        <a:defRPr sz="4000" kern="1200">
          <a:solidFill>
            <a:schemeClr val="tx1"/>
          </a:solidFill>
          <a:latin typeface="+mj-lt"/>
          <a:ea typeface="+mj-ea"/>
          <a:cs typeface="+mj-cs"/>
          <a:sym typeface="Arial" panose="020B0604020202020204" pitchFamily="34" charset="0"/>
        </a:defRPr>
      </a:lvl1pPr>
    </p:titleStyle>
    <p:bodyStyle>
      <a:lvl1pPr marL="342900" lvl="0" indent="-342900" algn="l" defTabSz="0" eaLnBrk="0" fontAlgn="base" latinLnBrk="0" hangingPunct="0">
        <a:lnSpc>
          <a:spcPct val="100000"/>
        </a:lnSpc>
        <a:spcBef>
          <a:spcPct val="20000"/>
        </a:spcBef>
        <a:spcAft>
          <a:spcPct val="0"/>
        </a:spcAft>
        <a:buChar char="•"/>
        <a:defRPr sz="3200" kern="1200">
          <a:solidFill>
            <a:schemeClr val="tx1"/>
          </a:solidFill>
          <a:latin typeface="+mn-lt"/>
          <a:ea typeface="+mn-ea"/>
          <a:cs typeface="+mn-cs"/>
          <a:sym typeface="Arial" panose="020B0604020202020204" pitchFamily="34" charset="0"/>
        </a:defRPr>
      </a:lvl1pPr>
      <a:lvl2pPr marL="742950" lvl="1" indent="-285750" algn="l" defTabSz="0" eaLnBrk="0" fontAlgn="base" latinLnBrk="0" hangingPunct="0">
        <a:lnSpc>
          <a:spcPct val="100000"/>
        </a:lnSpc>
        <a:spcBef>
          <a:spcPct val="20000"/>
        </a:spcBef>
        <a:spcAft>
          <a:spcPct val="0"/>
        </a:spcAft>
        <a:buChar char="–"/>
        <a:defRPr sz="2800" kern="1200">
          <a:solidFill>
            <a:schemeClr val="tx1"/>
          </a:solidFill>
          <a:latin typeface="+mn-lt"/>
          <a:ea typeface="+mn-ea"/>
          <a:cs typeface="+mn-cs"/>
          <a:sym typeface="Arial" panose="020B0604020202020204" pitchFamily="34" charset="0"/>
        </a:defRPr>
      </a:lvl2pPr>
      <a:lvl3pPr marL="1143000" lvl="2" indent="-228600" algn="l" defTabSz="0" eaLnBrk="0" fontAlgn="base" latinLnBrk="0" hangingPunct="0">
        <a:lnSpc>
          <a:spcPct val="100000"/>
        </a:lnSpc>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lvl="3" indent="-228600" algn="l" defTabSz="0" eaLnBrk="0" fontAlgn="base" latinLnBrk="0" hangingPunct="0">
        <a:lnSpc>
          <a:spcPct val="100000"/>
        </a:lnSpc>
        <a:spcBef>
          <a:spcPct val="20000"/>
        </a:spcBef>
        <a:spcAft>
          <a:spcPct val="0"/>
        </a:spcAft>
        <a:buChar char="–"/>
        <a:defRPr sz="2000" kern="1200">
          <a:solidFill>
            <a:schemeClr val="tx1"/>
          </a:solidFill>
          <a:latin typeface="+mn-lt"/>
          <a:ea typeface="+mn-ea"/>
          <a:cs typeface="+mn-cs"/>
          <a:sym typeface="Arial" panose="020B0604020202020204" pitchFamily="34" charset="0"/>
        </a:defRPr>
      </a:lvl4pPr>
      <a:lvl5pPr marL="2057400" lvl="4" indent="-228600" algn="l" defTabSz="0" eaLnBrk="0" fontAlgn="base" latinLnBrk="0" hangingPunct="0">
        <a:lnSpc>
          <a:spcPct val="100000"/>
        </a:lnSpc>
        <a:spcBef>
          <a:spcPct val="20000"/>
        </a:spcBef>
        <a:spcAft>
          <a:spcPct val="0"/>
        </a:spcAft>
        <a:buChar char="»"/>
        <a:defRPr sz="2000" kern="1200">
          <a:solidFill>
            <a:schemeClr val="tx1"/>
          </a:solidFill>
          <a:latin typeface="+mn-lt"/>
          <a:ea typeface="+mn-ea"/>
          <a:cs typeface="+mn-cs"/>
          <a:sym typeface="Arial" panose="020B0604020202020204" pitchFamily="34" charset="0"/>
        </a:defRPr>
      </a:lvl5pPr>
      <a:lvl6pPr marL="2514600" lvl="5" indent="-228600" algn="l" defTabSz="0" eaLnBrk="0" fontAlgn="base" latinLnBrk="0" hangingPunct="0">
        <a:lnSpc>
          <a:spcPct val="100000"/>
        </a:lnSpc>
        <a:spcBef>
          <a:spcPct val="20000"/>
        </a:spcBef>
        <a:spcAft>
          <a:spcPct val="0"/>
        </a:spcAft>
        <a:buChar char="»"/>
        <a:defRPr sz="2000" kern="1200">
          <a:solidFill>
            <a:schemeClr val="tx1"/>
          </a:solidFill>
          <a:latin typeface="+mn-lt"/>
          <a:ea typeface="+mn-ea"/>
          <a:cs typeface="+mn-cs"/>
          <a:sym typeface="Arial" panose="020B0604020202020204" pitchFamily="34" charset="0"/>
        </a:defRPr>
      </a:lvl6pPr>
      <a:lvl7pPr marL="2971800" lvl="6" indent="-228600" algn="l" defTabSz="0" eaLnBrk="0" fontAlgn="base" latinLnBrk="0" hangingPunct="0">
        <a:lnSpc>
          <a:spcPct val="100000"/>
        </a:lnSpc>
        <a:spcBef>
          <a:spcPct val="20000"/>
        </a:spcBef>
        <a:spcAft>
          <a:spcPct val="0"/>
        </a:spcAft>
        <a:buChar char="»"/>
        <a:defRPr sz="2000" kern="1200">
          <a:solidFill>
            <a:schemeClr val="tx1"/>
          </a:solidFill>
          <a:latin typeface="+mn-lt"/>
          <a:ea typeface="+mn-ea"/>
          <a:cs typeface="+mn-cs"/>
          <a:sym typeface="Arial" panose="020B0604020202020204" pitchFamily="34" charset="0"/>
        </a:defRPr>
      </a:lvl7pPr>
      <a:lvl8pPr marL="3429000" lvl="7" indent="-228600" algn="l" defTabSz="0" eaLnBrk="0" fontAlgn="base" latinLnBrk="0" hangingPunct="0">
        <a:lnSpc>
          <a:spcPct val="100000"/>
        </a:lnSpc>
        <a:spcBef>
          <a:spcPct val="20000"/>
        </a:spcBef>
        <a:spcAft>
          <a:spcPct val="0"/>
        </a:spcAft>
        <a:buChar char="»"/>
        <a:defRPr sz="2000" kern="1200">
          <a:solidFill>
            <a:schemeClr val="tx1"/>
          </a:solidFill>
          <a:latin typeface="+mn-lt"/>
          <a:ea typeface="+mn-ea"/>
          <a:cs typeface="+mn-cs"/>
          <a:sym typeface="Arial" panose="020B0604020202020204" pitchFamily="34" charset="0"/>
        </a:defRPr>
      </a:lvl8pPr>
      <a:lvl9pPr marL="3886200" lvl="8" indent="-228600" algn="l" defTabSz="0" eaLnBrk="0" fontAlgn="base" latinLnBrk="0" hangingPunct="0">
        <a:lnSpc>
          <a:spcPct val="100000"/>
        </a:lnSpc>
        <a:spcBef>
          <a:spcPct val="20000"/>
        </a:spcBef>
        <a:spcAft>
          <a:spcPct val="0"/>
        </a:spcAft>
        <a:buChar char="»"/>
        <a:defRPr sz="2000" kern="1200">
          <a:solidFill>
            <a:schemeClr val="tx1"/>
          </a:solidFill>
          <a:latin typeface="+mn-lt"/>
          <a:ea typeface="+mn-ea"/>
          <a:cs typeface="+mn-cs"/>
          <a:sym typeface="Arial" panose="020B0604020202020204" pitchFamily="34" charset="0"/>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3"/>
          <p:cNvSpPr>
            <a:spLocks noGrp="1"/>
          </p:cNvSpPr>
          <p:nvPr>
            <p:ph type="ctrTitle"/>
          </p:nvPr>
        </p:nvSpPr>
        <p:spPr/>
        <p:txBody>
          <a:bodyPr wrap="square" anchor="b"/>
          <a:lstStyle/>
          <a:p>
            <a:pPr>
              <a:buNone/>
            </a:pPr>
            <a:r>
              <a:rPr lang="en-SG" altLang="en-US" kern="1200" dirty="0">
                <a:latin typeface="+mj-lt"/>
                <a:ea typeface="+mj-ea"/>
                <a:cs typeface="+mj-cs"/>
                <a:sym typeface="Arial" panose="020B0604020202020204" pitchFamily="34" charset="0"/>
              </a:rPr>
              <a:t>Real Challenges, Real Love </a:t>
            </a:r>
            <a:br>
              <a:rPr lang="en-SG" altLang="en-US" kern="1200" dirty="0">
                <a:latin typeface="+mj-lt"/>
                <a:ea typeface="+mj-ea"/>
                <a:cs typeface="+mj-cs"/>
                <a:sym typeface="Arial" panose="020B0604020202020204" pitchFamily="34" charset="0"/>
              </a:rPr>
            </a:br>
            <a:endParaRPr lang="en-SG" altLang="en-US" kern="1200">
              <a:latin typeface="+mj-lt"/>
              <a:ea typeface="+mj-ea"/>
              <a:cs typeface="+mj-cs"/>
              <a:sym typeface="Arial" panose="020B0604020202020204" pitchFamily="34" charset="0"/>
            </a:endParaRPr>
          </a:p>
        </p:txBody>
      </p:sp>
      <p:sp>
        <p:nvSpPr>
          <p:cNvPr id="3074" name="Subtitle 4"/>
          <p:cNvSpPr>
            <a:spLocks noGrp="1"/>
          </p:cNvSpPr>
          <p:nvPr>
            <p:ph type="subTitle" idx="1"/>
          </p:nvPr>
        </p:nvSpPr>
        <p:spPr/>
        <p:txBody>
          <a:bodyPr wrap="square" anchor="t"/>
          <a:lstStyle/>
          <a:p>
            <a:pPr defTabSz="0"/>
            <a:r>
              <a:rPr lang="en-SG" altLang="en-US" kern="1200" dirty="0">
                <a:latin typeface="+mn-lt"/>
                <a:ea typeface="+mn-ea"/>
                <a:cs typeface="+mn-cs"/>
                <a:sym typeface="Arial Black" panose="020B0A04020102020204"/>
              </a:rPr>
              <a:t>Beloved Series : Session 6</a:t>
            </a:r>
            <a:endParaRPr lang="en-US" altLang="en-US" kern="1200">
              <a:latin typeface="+mn-lt"/>
              <a:ea typeface="+mn-ea"/>
              <a:cs typeface="+mn-cs"/>
              <a:sym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3073"/>
          <p:cNvSpPr>
            <a:spLocks noGrp="1"/>
          </p:cNvSpPr>
          <p:nvPr>
            <p:ph type="title"/>
          </p:nvPr>
        </p:nvSpPr>
        <p:spPr>
          <a:xfrm>
            <a:off x="609600" y="52388"/>
            <a:ext cx="9601200" cy="1143000"/>
          </a:xfrm>
        </p:spPr>
        <p:txBody>
          <a:bodyPr wrap="square" anchor="ctr"/>
          <a:lstStyle/>
          <a:p>
            <a:r>
              <a:rPr lang="en-SG" altLang="en-US" sz="4400" dirty="0">
                <a:latin typeface="Calibri" panose="020F0502020204030204" charset="0"/>
              </a:rPr>
              <a:t>Outline of Video</a:t>
            </a:r>
          </a:p>
        </p:txBody>
      </p:sp>
      <p:sp>
        <p:nvSpPr>
          <p:cNvPr id="2" name="Text Placeholder 1"/>
          <p:cNvSpPr>
            <a:spLocks noGrp="1"/>
          </p:cNvSpPr>
          <p:nvPr>
            <p:ph idx="1"/>
          </p:nvPr>
        </p:nvSpPr>
        <p:spPr>
          <a:xfrm>
            <a:off x="423863" y="933450"/>
            <a:ext cx="11139488" cy="5514975"/>
          </a:xfrm>
          <a:solidFill>
            <a:schemeClr val="bg1"/>
          </a:solidFill>
        </p:spPr>
        <p:txBody>
          <a:bodyPr/>
          <a:lstStyle/>
          <a:p>
            <a:pPr marL="0" indent="0" algn="ctr" fontAlgn="base">
              <a:buNone/>
            </a:pPr>
            <a:r>
              <a:rPr lang="en-US" sz="2800" b="1" i="1" strike="noStrike" noProof="1">
                <a:latin typeface="Calibri" panose="020F0502020204030204" charset="0"/>
              </a:rPr>
              <a:t>Sexual Intimacy</a:t>
            </a:r>
          </a:p>
          <a:p>
            <a:pPr marL="0" indent="0" algn="ctr" fontAlgn="base">
              <a:buNone/>
            </a:pPr>
            <a:endParaRPr lang="en-US" sz="2800" b="1" i="1" strike="noStrike" noProof="1">
              <a:latin typeface="Calibri" panose="020F0502020204030204" charset="0"/>
            </a:endParaRPr>
          </a:p>
          <a:p>
            <a:pPr marL="370205" indent="-370205" algn="l" fontAlgn="base">
              <a:buNone/>
            </a:pPr>
            <a:r>
              <a:rPr lang="en-US" sz="2800" strike="noStrike" noProof="1">
                <a:latin typeface="Calibri" panose="020F0502020204030204" charset="0"/>
              </a:rPr>
              <a:t>A. There are seasons of marriage and seasons of sexual intimacy.</a:t>
            </a:r>
          </a:p>
          <a:p>
            <a:pPr marL="370205" indent="-370205" algn="l" fontAlgn="base">
              <a:buNone/>
            </a:pPr>
            <a:r>
              <a:rPr lang="en-US" sz="2800" strike="noStrike" noProof="1">
                <a:latin typeface="Calibri" panose="020F0502020204030204" charset="0"/>
              </a:rPr>
              <a:t>B. The physical experience of love is only as strong as the union of hearts.</a:t>
            </a:r>
          </a:p>
          <a:p>
            <a:pPr marL="370205" indent="-370205" algn="l" fontAlgn="base">
              <a:buNone/>
            </a:pPr>
            <a:r>
              <a:rPr lang="en-US" sz="2800" strike="noStrike" noProof="1">
                <a:latin typeface="Calibri" panose="020F0502020204030204" charset="0"/>
              </a:rPr>
              <a:t>C. Ensuring that you connect with your spouse outside of the bedroom helps build overall intimacy.</a:t>
            </a:r>
          </a:p>
          <a:p>
            <a:pPr marL="370205" indent="-370205" algn="l" fontAlgn="base">
              <a:buNone/>
            </a:pPr>
            <a:r>
              <a:rPr lang="en-US" sz="2800" strike="noStrike" noProof="1">
                <a:latin typeface="Calibri" panose="020F0502020204030204" charset="0"/>
              </a:rPr>
              <a:t>D. Enjoying sexual intimacy can physiologically change your outlook in your marriage.</a:t>
            </a:r>
          </a:p>
          <a:p>
            <a:pPr marL="370205" indent="-370205" algn="l" fontAlgn="base">
              <a:buNone/>
            </a:pPr>
            <a:r>
              <a:rPr lang="en-US" sz="2800" strike="noStrike" noProof="1">
                <a:latin typeface="Calibri" panose="020F0502020204030204" charset="0"/>
              </a:rPr>
              <a:t>E. Planning an intimate encounter ahead of time will allow both of you to prepare for it.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3073"/>
          <p:cNvSpPr>
            <a:spLocks noGrp="1"/>
          </p:cNvSpPr>
          <p:nvPr>
            <p:ph type="title"/>
          </p:nvPr>
        </p:nvSpPr>
        <p:spPr>
          <a:xfrm>
            <a:off x="609600" y="52388"/>
            <a:ext cx="9601200" cy="1143000"/>
          </a:xfrm>
        </p:spPr>
        <p:txBody>
          <a:bodyPr wrap="square" anchor="ctr"/>
          <a:lstStyle/>
          <a:p>
            <a:r>
              <a:rPr lang="en-SG" altLang="en-US" sz="4400" dirty="0">
                <a:latin typeface="Calibri" panose="020F0502020204030204" charset="0"/>
              </a:rPr>
              <a:t>Outline of Video</a:t>
            </a:r>
          </a:p>
        </p:txBody>
      </p:sp>
      <p:sp>
        <p:nvSpPr>
          <p:cNvPr id="2" name="Text Placeholder 1"/>
          <p:cNvSpPr>
            <a:spLocks noGrp="1"/>
          </p:cNvSpPr>
          <p:nvPr>
            <p:ph idx="1"/>
          </p:nvPr>
        </p:nvSpPr>
        <p:spPr>
          <a:xfrm>
            <a:off x="423863" y="933450"/>
            <a:ext cx="11139488" cy="5514975"/>
          </a:xfrm>
          <a:solidFill>
            <a:schemeClr val="bg1"/>
          </a:solidFill>
        </p:spPr>
        <p:txBody>
          <a:bodyPr/>
          <a:lstStyle/>
          <a:p>
            <a:pPr marL="0" indent="0" algn="ctr" fontAlgn="base">
              <a:buNone/>
            </a:pPr>
            <a:r>
              <a:rPr lang="en-US" sz="2800" b="1" i="1" strike="noStrike" noProof="1">
                <a:latin typeface="Calibri" panose="020F0502020204030204" charset="0"/>
              </a:rPr>
              <a:t>The Blessing of Children</a:t>
            </a:r>
          </a:p>
          <a:p>
            <a:pPr marL="0" indent="0" algn="ctr" fontAlgn="base">
              <a:buNone/>
            </a:pPr>
            <a:endParaRPr lang="en-US" sz="2800" b="1" i="1" strike="noStrike" noProof="1">
              <a:latin typeface="Calibri" panose="020F0502020204030204" charset="0"/>
            </a:endParaRPr>
          </a:p>
          <a:p>
            <a:pPr marL="398780" indent="-398780" algn="l" fontAlgn="base">
              <a:buNone/>
            </a:pPr>
            <a:r>
              <a:rPr lang="en-US" sz="2800" strike="noStrike" noProof="1">
                <a:latin typeface="Calibri" panose="020F0502020204030204" charset="0"/>
              </a:rPr>
              <a:t>A. Learning how to show love to your children in a way they can receive it will be a challenge.</a:t>
            </a:r>
          </a:p>
          <a:p>
            <a:pPr marL="398780" indent="-398780" algn="l" fontAlgn="base">
              <a:buNone/>
            </a:pPr>
            <a:r>
              <a:rPr lang="en-US" sz="2800" strike="noStrike" noProof="1">
                <a:latin typeface="Calibri" panose="020F0502020204030204" charset="0"/>
              </a:rPr>
              <a:t>B. The love your children give will be the most authentic you will ever experience.</a:t>
            </a:r>
          </a:p>
          <a:p>
            <a:pPr marL="398780" indent="-398780" algn="l" fontAlgn="base">
              <a:buNone/>
            </a:pPr>
            <a:r>
              <a:rPr lang="en-US" sz="2800" strike="noStrike" noProof="1">
                <a:latin typeface="Calibri" panose="020F0502020204030204" charset="0"/>
              </a:rPr>
              <a:t>C. Your children won’t always obey you, but they will often imitate you.</a:t>
            </a:r>
          </a:p>
          <a:p>
            <a:pPr marL="398780" indent="-398780" algn="l" fontAlgn="base">
              <a:buNone/>
            </a:pPr>
            <a:r>
              <a:rPr lang="en-US" sz="2800" strike="noStrike" noProof="1">
                <a:latin typeface="Calibri" panose="020F0502020204030204" charset="0"/>
              </a:rPr>
              <a:t>D. One of the greatest ways to grow in generosity and love is being open to life in your marriage and giving yourself to your children.</a:t>
            </a:r>
          </a:p>
          <a:p>
            <a:pPr marL="398780" indent="-398780" algn="l" fontAlgn="base">
              <a:buNone/>
            </a:pPr>
            <a:r>
              <a:rPr lang="en-US" sz="2800" strike="noStrike" noProof="1">
                <a:latin typeface="Calibri" panose="020F0502020204030204" charset="0"/>
              </a:rPr>
              <a:t>E. God set the parenting example by loving you when you went astray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3073"/>
          <p:cNvSpPr>
            <a:spLocks noGrp="1"/>
          </p:cNvSpPr>
          <p:nvPr>
            <p:ph type="title"/>
          </p:nvPr>
        </p:nvSpPr>
        <p:spPr>
          <a:xfrm>
            <a:off x="609600" y="52388"/>
            <a:ext cx="9601200" cy="1143000"/>
          </a:xfrm>
        </p:spPr>
        <p:txBody>
          <a:bodyPr wrap="square" anchor="ctr"/>
          <a:lstStyle/>
          <a:p>
            <a:r>
              <a:rPr lang="en-SG" altLang="en-US" dirty="0">
                <a:latin typeface="Calibri" panose="020F0502020204030204" charset="0"/>
              </a:rPr>
              <a:t>COUPLE </a:t>
            </a:r>
            <a:r>
              <a:rPr lang="en-SG" altLang="en-US" dirty="0">
                <a:latin typeface="Calibri" panose="020F0502020204030204" charset="0"/>
                <a:sym typeface="+mn-ea"/>
              </a:rPr>
              <a:t>DISCUSSION </a:t>
            </a:r>
            <a:r>
              <a:rPr lang="en-SG" altLang="en-US" dirty="0">
                <a:latin typeface="Calibri" panose="020F0502020204030204" charset="0"/>
              </a:rPr>
              <a:t>AND GROUP SHARING</a:t>
            </a:r>
          </a:p>
        </p:txBody>
      </p:sp>
      <p:sp>
        <p:nvSpPr>
          <p:cNvPr id="12290" name="Text Placeholder 1"/>
          <p:cNvSpPr>
            <a:spLocks noGrp="1"/>
          </p:cNvSpPr>
          <p:nvPr>
            <p:ph idx="1"/>
          </p:nvPr>
        </p:nvSpPr>
        <p:spPr>
          <a:xfrm>
            <a:off x="609600" y="1195388"/>
            <a:ext cx="10972800" cy="4930775"/>
          </a:xfrm>
        </p:spPr>
        <p:txBody>
          <a:bodyPr wrap="square" anchor="t"/>
          <a:lstStyle/>
          <a:p>
            <a:pPr marL="0" indent="0" algn="ctr" fontAlgn="base">
              <a:buNone/>
            </a:pPr>
            <a:r>
              <a:rPr lang="en-SG" sz="2400" b="1" i="1" strike="noStrike" noProof="1">
                <a:latin typeface="Calibri" panose="020F0502020204030204" charset="0"/>
              </a:rPr>
              <a:t>It is </a:t>
            </a:r>
            <a:r>
              <a:rPr altLang="en-US" sz="2400" b="1" i="1" strike="noStrike" noProof="1">
                <a:latin typeface="Calibri" panose="020F0502020204030204" charset="0"/>
              </a:rPr>
              <a:t>important for married couples to recognize—and emphasize—that divorce is never an option, that neither one of them is “going anywhere”</a:t>
            </a:r>
          </a:p>
          <a:p>
            <a:pPr marL="299085" indent="-299085" fontAlgn="base">
              <a:buNone/>
            </a:pPr>
            <a:endParaRPr altLang="en-US" sz="2400" strike="noStrike" noProof="1">
              <a:latin typeface="Calibri" panose="020F0502020204030204" charset="0"/>
            </a:endParaRPr>
          </a:p>
          <a:p>
            <a:pPr marL="299085" indent="-299085" fontAlgn="base">
              <a:buNone/>
            </a:pPr>
            <a:r>
              <a:rPr lang="en-SG" altLang="en-US" sz="2400" strike="noStrike" noProof="1">
                <a:latin typeface="Calibri" panose="020F0502020204030204" charset="0"/>
              </a:rPr>
              <a:t>1</a:t>
            </a:r>
            <a:r>
              <a:rPr lang="en-US" altLang="en-US" sz="2400" strike="noStrike" noProof="1">
                <a:latin typeface="Calibri" panose="020F0502020204030204" charset="0"/>
              </a:rPr>
              <a:t>. God said, “It doesn’t matter who’s right or wrong. Love your spouse.” If you took those words to heart every day, what impact would it have on your marriage? </a:t>
            </a:r>
            <a:r>
              <a:rPr lang="en-SG" altLang="en-US" sz="2400" strike="noStrike" noProof="1">
                <a:latin typeface="Calibri" panose="020F0502020204030204" charset="0"/>
              </a:rPr>
              <a:t>Discuss and share on an area or issue that needs most tender loving care within your marriage</a:t>
            </a:r>
          </a:p>
          <a:p>
            <a:pPr marL="299085" indent="-299085" fontAlgn="base">
              <a:buNone/>
            </a:pPr>
            <a:endParaRPr lang="en-SG" altLang="en-US" sz="2400" strike="noStrike" noProof="1">
              <a:latin typeface="Calibri" panose="020F0502020204030204" charset="0"/>
            </a:endParaRPr>
          </a:p>
          <a:p>
            <a:pPr marL="299085" indent="-299085" fontAlgn="base">
              <a:buNone/>
            </a:pPr>
            <a:r>
              <a:rPr lang="en-SG" altLang="en-US" sz="2400" strike="noStrike" noProof="1">
                <a:latin typeface="Calibri" panose="020F0502020204030204" charset="0"/>
              </a:rPr>
              <a:t>2. What have you learnt about God's love from parenting your children?</a:t>
            </a:r>
          </a:p>
          <a:p>
            <a:pPr marL="299085" indent="-299085" fontAlgn="base">
              <a:buNone/>
            </a:pPr>
            <a:endParaRPr lang="en-US" altLang="en-US" sz="2400" strike="noStrike" noProof="1">
              <a:latin typeface="Calibri" panose="020F0502020204030204" charset="0"/>
            </a:endParaRPr>
          </a:p>
          <a:p>
            <a:pPr marL="299085" indent="-299085" fontAlgn="base">
              <a:buNone/>
            </a:pPr>
            <a:endParaRPr lang="en-US" altLang="en-US" sz="2400" strike="noStrike" noProof="1">
              <a:latin typeface="Calibri" panose="020F05020202040302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073"/>
          <p:cNvSpPr>
            <a:spLocks noGrp="1"/>
          </p:cNvSpPr>
          <p:nvPr>
            <p:ph type="title"/>
          </p:nvPr>
        </p:nvSpPr>
        <p:spPr>
          <a:xfrm>
            <a:off x="609600" y="52388"/>
            <a:ext cx="9601200" cy="1143000"/>
          </a:xfrm>
        </p:spPr>
        <p:txBody>
          <a:bodyPr wrap="square" anchor="ctr"/>
          <a:lstStyle/>
          <a:p>
            <a:r>
              <a:rPr lang="en-SG" altLang="en-US" sz="4400" dirty="0">
                <a:latin typeface="Calibri" panose="020F0502020204030204" charset="0"/>
              </a:rPr>
              <a:t>CLOSING PRAYER</a:t>
            </a:r>
          </a:p>
        </p:txBody>
      </p:sp>
      <p:sp>
        <p:nvSpPr>
          <p:cNvPr id="14338" name="Text Placeholder 1"/>
          <p:cNvSpPr>
            <a:spLocks noGrp="1"/>
          </p:cNvSpPr>
          <p:nvPr>
            <p:ph idx="1"/>
          </p:nvPr>
        </p:nvSpPr>
        <p:spPr>
          <a:xfrm>
            <a:off x="417513" y="1011238"/>
            <a:ext cx="11091862" cy="5619750"/>
          </a:xfrm>
          <a:solidFill>
            <a:schemeClr val="bg1"/>
          </a:solidFill>
        </p:spPr>
        <p:txBody>
          <a:bodyPr wrap="square" anchor="t"/>
          <a:lstStyle/>
          <a:p>
            <a:pPr marL="0" indent="0" algn="ctr">
              <a:buNone/>
            </a:pPr>
            <a:r>
              <a:rPr lang="en-SG" altLang="en-US" sz="2800" b="1" u="sng">
                <a:latin typeface="Calibri" panose="020F0502020204030204" charset="0"/>
              </a:rPr>
              <a:t>Praying Husbands</a:t>
            </a:r>
          </a:p>
          <a:p>
            <a:pPr marL="0" indent="0" algn="ctr">
              <a:buNone/>
            </a:pPr>
            <a:r>
              <a:rPr lang="en-SG" altLang="en-US" sz="2800">
                <a:latin typeface="Calibri" panose="020F0502020204030204" charset="0"/>
              </a:rPr>
              <a:t>Lord, show me how to really cover my wife in prayer. Enable me to dwell with her with understanding and give honor to her so that my prayers will not be hindered. Renew our love for one another. Heal any wounds that have caused a rift betwen us. Gie me patience, understanding, and compassion. Help me to be loving, tenderhearted, and courteous to her just as You ask me in Your Word (1 Peter 3:8). Enable me to love her the way that You do.</a:t>
            </a:r>
          </a:p>
          <a:p>
            <a:pPr marL="0" indent="0" algn="ctr">
              <a:buNone/>
            </a:pPr>
            <a:r>
              <a:rPr lang="en-SG" altLang="en-US" sz="2800" i="1">
                <a:latin typeface="Calibri" panose="020F0502020204030204" charset="0"/>
              </a:rPr>
              <a:t>Amen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073"/>
          <p:cNvSpPr>
            <a:spLocks noGrp="1"/>
          </p:cNvSpPr>
          <p:nvPr>
            <p:ph type="title"/>
          </p:nvPr>
        </p:nvSpPr>
        <p:spPr>
          <a:xfrm>
            <a:off x="609600" y="52388"/>
            <a:ext cx="9601200" cy="1143000"/>
          </a:xfrm>
        </p:spPr>
        <p:txBody>
          <a:bodyPr wrap="square" anchor="ctr"/>
          <a:lstStyle/>
          <a:p>
            <a:r>
              <a:rPr lang="en-SG" altLang="en-US" sz="4400" dirty="0">
                <a:latin typeface="Calibri" panose="020F0502020204030204" charset="0"/>
              </a:rPr>
              <a:t>CLOSING PRAYER</a:t>
            </a:r>
          </a:p>
        </p:txBody>
      </p:sp>
      <p:sp>
        <p:nvSpPr>
          <p:cNvPr id="14338" name="Text Placeholder 1"/>
          <p:cNvSpPr>
            <a:spLocks noGrp="1"/>
          </p:cNvSpPr>
          <p:nvPr>
            <p:ph idx="1"/>
          </p:nvPr>
        </p:nvSpPr>
        <p:spPr>
          <a:xfrm>
            <a:off x="417513" y="1011238"/>
            <a:ext cx="11091862" cy="5619750"/>
          </a:xfrm>
          <a:solidFill>
            <a:schemeClr val="bg1"/>
          </a:solidFill>
        </p:spPr>
        <p:txBody>
          <a:bodyPr wrap="square" anchor="t"/>
          <a:lstStyle/>
          <a:p>
            <a:pPr marL="0" indent="0" algn="ctr">
              <a:buNone/>
            </a:pPr>
            <a:r>
              <a:rPr lang="en-SG" altLang="en-US" sz="2800" b="1" u="sng">
                <a:latin typeface="Calibri" panose="020F0502020204030204" charset="0"/>
              </a:rPr>
              <a:t>Praying Wife</a:t>
            </a:r>
          </a:p>
          <a:p>
            <a:pPr marL="0" indent="0" algn="ctr">
              <a:buNone/>
            </a:pPr>
            <a:r>
              <a:rPr lang="en-SG" altLang="en-US" sz="2800">
                <a:latin typeface="Calibri" panose="020F0502020204030204" charset="0"/>
              </a:rPr>
              <a:t>Lord, help me to be a good wife. I fully realise that I don't have what it takes to be one without Your help.</a:t>
            </a:r>
          </a:p>
          <a:p>
            <a:pPr marL="0" indent="0" algn="ctr">
              <a:buNone/>
            </a:pPr>
            <a:r>
              <a:rPr lang="en-SG" altLang="en-US" sz="2800">
                <a:latin typeface="Calibri" panose="020F0502020204030204" charset="0"/>
              </a:rPr>
              <a:t>Take my selfishness, impatience, and irritability and turn them into kindness, long suffering and the willingness to bear all things.</a:t>
            </a:r>
          </a:p>
          <a:p>
            <a:pPr marL="0" indent="0" algn="ctr">
              <a:buNone/>
            </a:pPr>
            <a:r>
              <a:rPr lang="en-SG" altLang="en-US" sz="2800">
                <a:latin typeface="Calibri" panose="020F0502020204030204" charset="0"/>
              </a:rPr>
              <a:t>Take my old emotional habits, mindset, automatic reactions, rude assumptions, and self protectivenss, and make me patient, kind, good, faithful, gentle, and self controlled.</a:t>
            </a:r>
          </a:p>
          <a:p>
            <a:pPr marL="0" indent="0" algn="ctr">
              <a:buNone/>
            </a:pPr>
            <a:r>
              <a:rPr lang="en-SG" altLang="en-US" sz="2800">
                <a:latin typeface="Calibri" panose="020F0502020204030204" charset="0"/>
              </a:rPr>
              <a:t>Take the hardness of my heart and break down the walls with Your battering ram of revelation. Give me a new heart and work in me Your love, peace and joy. If I am not able to rise above who I am at this moment, only You can transform me. </a:t>
            </a:r>
            <a:r>
              <a:rPr lang="en-SG" altLang="en-US" sz="2800" i="1">
                <a:latin typeface="Calibri" panose="020F0502020204030204" charset="0"/>
              </a:rPr>
              <a:t>Amen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073"/>
          <p:cNvSpPr>
            <a:spLocks noGrp="1"/>
          </p:cNvSpPr>
          <p:nvPr>
            <p:ph type="title"/>
          </p:nvPr>
        </p:nvSpPr>
        <p:spPr>
          <a:xfrm>
            <a:off x="609600" y="52388"/>
            <a:ext cx="9601200" cy="1143000"/>
          </a:xfrm>
        </p:spPr>
        <p:txBody>
          <a:bodyPr wrap="square" anchor="ctr"/>
          <a:lstStyle/>
          <a:p>
            <a:r>
              <a:rPr lang="en-SG" altLang="en-US" sz="4400" dirty="0">
                <a:latin typeface="Calibri" panose="020F0502020204030204" charset="0"/>
              </a:rPr>
              <a:t>CLOSING PRAYER</a:t>
            </a:r>
          </a:p>
        </p:txBody>
      </p:sp>
      <p:sp>
        <p:nvSpPr>
          <p:cNvPr id="14338" name="Text Placeholder 1"/>
          <p:cNvSpPr>
            <a:spLocks noGrp="1"/>
          </p:cNvSpPr>
          <p:nvPr>
            <p:ph idx="1"/>
          </p:nvPr>
        </p:nvSpPr>
        <p:spPr>
          <a:xfrm>
            <a:off x="417513" y="1011238"/>
            <a:ext cx="11091862" cy="5619750"/>
          </a:xfrm>
          <a:solidFill>
            <a:schemeClr val="bg1"/>
          </a:solidFill>
        </p:spPr>
        <p:txBody>
          <a:bodyPr wrap="square" anchor="t"/>
          <a:lstStyle/>
          <a:p>
            <a:pPr marL="0" indent="0" algn="ctr">
              <a:buNone/>
            </a:pPr>
            <a:r>
              <a:rPr lang="en-US" altLang="en-US" sz="2800" b="1" u="sng">
                <a:latin typeface="Calibri" panose="020F0502020204030204" charset="0"/>
              </a:rPr>
              <a:t>Solemn Blessing from the Rite of Marriage.</a:t>
            </a:r>
          </a:p>
          <a:p>
            <a:pPr marL="0" indent="0" algn="ctr">
              <a:buNone/>
            </a:pPr>
            <a:r>
              <a:rPr lang="en-US" altLang="en-US" sz="2800">
                <a:latin typeface="Calibri" panose="020F0502020204030204" charset="0"/>
              </a:rPr>
              <a:t>May the Lord Jesus, who graced the marriage at Cana by his presence, bless you and your loved ones.</a:t>
            </a:r>
          </a:p>
          <a:p>
            <a:pPr marL="0" indent="0" algn="ctr">
              <a:buNone/>
            </a:pPr>
            <a:r>
              <a:rPr lang="en-US" altLang="en-US" sz="2800" i="1">
                <a:latin typeface="Calibri" panose="020F0502020204030204" charset="0"/>
              </a:rPr>
              <a:t>Response: Amen.</a:t>
            </a:r>
          </a:p>
          <a:p>
            <a:pPr marL="0" indent="0" algn="ctr">
              <a:buNone/>
            </a:pPr>
            <a:r>
              <a:rPr lang="en-US" altLang="en-US" sz="2800">
                <a:latin typeface="Calibri" panose="020F0502020204030204" charset="0"/>
              </a:rPr>
              <a:t>May he, who loved the Church to the end, unceasingly pour his love into your hearts.</a:t>
            </a:r>
          </a:p>
          <a:p>
            <a:pPr marL="0" indent="0" algn="ctr">
              <a:buNone/>
            </a:pPr>
            <a:r>
              <a:rPr lang="en-US" altLang="en-US" sz="2800" i="1">
                <a:latin typeface="Calibri" panose="020F0502020204030204" charset="0"/>
              </a:rPr>
              <a:t>Response: Amen.</a:t>
            </a:r>
          </a:p>
          <a:p>
            <a:pPr marL="0" indent="0" algn="ctr">
              <a:buNone/>
            </a:pPr>
            <a:r>
              <a:rPr lang="en-US" altLang="en-US" sz="2800">
                <a:latin typeface="Calibri" panose="020F0502020204030204" charset="0"/>
              </a:rPr>
              <a:t>May the Lord grant that, bearing witness to faith in his Resurrection, you may await with joy the blessed hope to come.</a:t>
            </a:r>
          </a:p>
          <a:p>
            <a:pPr marL="0" indent="0" algn="ctr">
              <a:buNone/>
            </a:pPr>
            <a:r>
              <a:rPr lang="en-US" altLang="en-US" sz="2800" i="1">
                <a:latin typeface="Calibri" panose="020F0502020204030204" charset="0"/>
              </a:rPr>
              <a:t>Response: Amen.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le 3073"/>
          <p:cNvSpPr>
            <a:spLocks noGrp="1"/>
          </p:cNvSpPr>
          <p:nvPr>
            <p:ph type="title"/>
          </p:nvPr>
        </p:nvSpPr>
        <p:spPr>
          <a:xfrm>
            <a:off x="609600" y="52388"/>
            <a:ext cx="9601200" cy="1143000"/>
          </a:xfrm>
        </p:spPr>
        <p:txBody>
          <a:bodyPr wrap="square" anchor="ctr"/>
          <a:lstStyle/>
          <a:p>
            <a:r>
              <a:rPr lang="en-SG" altLang="en-US" sz="4400" dirty="0">
                <a:latin typeface="Calibri" panose="020F0502020204030204" charset="0"/>
              </a:rPr>
              <a:t>OPENING PRAYER</a:t>
            </a:r>
          </a:p>
        </p:txBody>
      </p:sp>
      <p:sp>
        <p:nvSpPr>
          <p:cNvPr id="4098" name="Text Placeholder 1"/>
          <p:cNvSpPr>
            <a:spLocks noGrp="1"/>
          </p:cNvSpPr>
          <p:nvPr>
            <p:ph idx="1"/>
          </p:nvPr>
        </p:nvSpPr>
        <p:spPr>
          <a:xfrm>
            <a:off x="609600" y="1195388"/>
            <a:ext cx="10972800" cy="4930775"/>
          </a:xfrm>
        </p:spPr>
        <p:txBody>
          <a:bodyPr wrap="square" anchor="t"/>
          <a:lstStyle/>
          <a:p>
            <a:pPr marL="0" indent="0" algn="ctr">
              <a:buNone/>
            </a:pPr>
            <a:endParaRPr lang="en-SG" altLang="en-US" sz="2300">
              <a:latin typeface="Calibri" panose="020F0502020204030204" charset="0"/>
            </a:endParaRPr>
          </a:p>
          <a:p>
            <a:pPr marL="0" indent="0" algn="ctr">
              <a:buNone/>
            </a:pPr>
            <a:endParaRPr lang="en-SG" altLang="en-US" sz="2800" b="1" i="1">
              <a:latin typeface="Calibri" panose="020F0502020204030204" charset="0"/>
            </a:endParaRPr>
          </a:p>
          <a:p>
            <a:pPr marL="0" indent="0" algn="ctr">
              <a:buNone/>
            </a:pPr>
            <a:endParaRPr lang="en-SG" altLang="en-US" sz="2800" b="1" i="1">
              <a:latin typeface="Calibri" panose="020F0502020204030204" charset="0"/>
            </a:endParaRPr>
          </a:p>
          <a:p>
            <a:pPr marL="0" indent="0" algn="ctr">
              <a:buNone/>
            </a:pPr>
            <a:r>
              <a:rPr lang="en-SG" altLang="en-US" sz="2800" b="1" i="1">
                <a:latin typeface="Calibri" panose="020F0502020204030204" charset="0"/>
              </a:rPr>
              <a:t>“POP CORN” PRAYER</a:t>
            </a:r>
          </a:p>
          <a:p>
            <a:pPr marL="0" indent="0" algn="ctr">
              <a:buNone/>
            </a:pPr>
            <a:endParaRPr lang="en-SG" altLang="en-US" sz="2800" b="1" i="1">
              <a:latin typeface="Calibri" panose="020F0502020204030204" charset="0"/>
            </a:endParaRPr>
          </a:p>
          <a:p>
            <a:pPr marL="0" indent="0" algn="ctr">
              <a:buNone/>
            </a:pPr>
            <a:r>
              <a:rPr lang="en-SG" altLang="en-US" sz="2300">
                <a:latin typeface="Calibri" panose="020F0502020204030204" charset="0"/>
              </a:rPr>
              <a:t>Everyone is welcomed to say a spontaneous prayer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itle 3073"/>
          <p:cNvSpPr>
            <a:spLocks noGrp="1"/>
          </p:cNvSpPr>
          <p:nvPr>
            <p:ph type="title"/>
          </p:nvPr>
        </p:nvSpPr>
        <p:spPr>
          <a:xfrm>
            <a:off x="609600" y="295275"/>
            <a:ext cx="9601200" cy="1143000"/>
          </a:xfrm>
        </p:spPr>
        <p:txBody>
          <a:bodyPr wrap="square" anchor="ctr"/>
          <a:lstStyle/>
          <a:p>
            <a:pPr algn="ctr"/>
            <a:r>
              <a:rPr lang="en-SG" altLang="en-US" sz="3600" b="1">
                <a:latin typeface="Calibri" panose="020F0502020204030204" charset="0"/>
              </a:rPr>
              <a:t>Recap Session 5</a:t>
            </a:r>
            <a:endParaRPr lang="en-SG" altLang="en-US" sz="4400" b="1" dirty="0">
              <a:latin typeface="Calibri" panose="020F0502020204030204" charset="0"/>
            </a:endParaRPr>
          </a:p>
        </p:txBody>
      </p:sp>
      <p:sp>
        <p:nvSpPr>
          <p:cNvPr id="2" name="Content Placeholder 1"/>
          <p:cNvSpPr>
            <a:spLocks noGrp="1"/>
          </p:cNvSpPr>
          <p:nvPr>
            <p:ph idx="1"/>
          </p:nvPr>
        </p:nvSpPr>
        <p:spPr>
          <a:xfrm>
            <a:off x="609600" y="1387475"/>
            <a:ext cx="10972800" cy="4930775"/>
          </a:xfrm>
        </p:spPr>
        <p:txBody>
          <a:bodyPr wrap="square" anchor="t"/>
          <a:lstStyle/>
          <a:p>
            <a:pPr marL="0" indent="0" algn="ctr" fontAlgn="base">
              <a:buNone/>
            </a:pPr>
            <a:endParaRPr lang="en-SG" altLang="en-US" sz="4000" strike="noStrike" baseline="30000" noProof="1">
              <a:solidFill>
                <a:schemeClr val="tx1"/>
              </a:solidFill>
              <a:uFillTx/>
              <a:latin typeface="Calibri" panose="020F0502020204030204" charset="0"/>
            </a:endParaRPr>
          </a:p>
          <a:p>
            <a:pPr marL="0" indent="0" algn="ctr" fontAlgn="base">
              <a:buNone/>
            </a:pPr>
            <a:endParaRPr lang="en-SG" altLang="en-US" sz="4000" strike="noStrike" baseline="30000" noProof="1">
              <a:solidFill>
                <a:schemeClr val="tx1"/>
              </a:solidFill>
              <a:uFillTx/>
              <a:latin typeface="Calibri" panose="020F0502020204030204" charset="0"/>
            </a:endParaRPr>
          </a:p>
          <a:p>
            <a:pPr marL="0" indent="0" algn="ctr" fontAlgn="base">
              <a:buNone/>
            </a:pPr>
            <a:r>
              <a:rPr altLang="en-US" sz="4000" strike="noStrike" baseline="30000" noProof="1">
                <a:solidFill>
                  <a:schemeClr val="tx1"/>
                </a:solidFill>
                <a:uFillTx/>
                <a:latin typeface="Calibri" panose="020F0502020204030204" charset="0"/>
              </a:rPr>
              <a:t> </a:t>
            </a:r>
            <a:r>
              <a:rPr lang="en-SG" sz="4000" strike="noStrike" baseline="30000" noProof="1">
                <a:solidFill>
                  <a:schemeClr val="tx1"/>
                </a:solidFill>
                <a:uFillTx/>
                <a:latin typeface="Calibri" panose="020F0502020204030204" charset="0"/>
              </a:rPr>
              <a:t>T</a:t>
            </a:r>
            <a:r>
              <a:rPr altLang="en-US" sz="4000" strike="noStrike" baseline="30000" noProof="1">
                <a:solidFill>
                  <a:schemeClr val="tx1"/>
                </a:solidFill>
                <a:uFillTx/>
                <a:latin typeface="Calibri" panose="020F0502020204030204" charset="0"/>
              </a:rPr>
              <a:t>alked about the bond of marriage that God forges on your</a:t>
            </a:r>
          </a:p>
          <a:p>
            <a:pPr marL="0" indent="0" algn="ctr" fontAlgn="base">
              <a:buNone/>
            </a:pPr>
            <a:r>
              <a:rPr altLang="en-US" sz="4000" strike="noStrike" baseline="30000" noProof="1">
                <a:solidFill>
                  <a:schemeClr val="tx1"/>
                </a:solidFill>
                <a:uFillTx/>
                <a:latin typeface="Calibri" panose="020F0502020204030204" charset="0"/>
              </a:rPr>
              <a:t>wedding day. We emphasized that God’s grace is at the center of your marriage and how you can find some ways in which to better draw upon that grace in your marriage. </a:t>
            </a:r>
          </a:p>
          <a:p>
            <a:pPr marL="0" indent="0" algn="ctr" fontAlgn="base">
              <a:buNone/>
            </a:pPr>
            <a:endParaRPr lang="en-US" altLang="en-US" sz="4000" strike="noStrike" baseline="30000" noProof="1">
              <a:solidFill>
                <a:schemeClr val="tx1"/>
              </a:solidFill>
              <a:uFillTx/>
              <a:latin typeface="Calibri" panose="020F05020202040302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3"/>
          <p:cNvSpPr>
            <a:spLocks noGrp="1"/>
          </p:cNvSpPr>
          <p:nvPr>
            <p:ph type="ctrTitle"/>
          </p:nvPr>
        </p:nvSpPr>
        <p:spPr>
          <a:xfrm>
            <a:off x="1524000" y="1671638"/>
            <a:ext cx="9144000" cy="1149350"/>
          </a:xfrm>
        </p:spPr>
        <p:txBody>
          <a:bodyPr wrap="square" anchor="b"/>
          <a:lstStyle/>
          <a:p>
            <a:pPr>
              <a:buNone/>
            </a:pPr>
            <a:r>
              <a:rPr lang="en-SG" altLang="en-US" kern="1200" dirty="0">
                <a:latin typeface="+mj-lt"/>
                <a:ea typeface="+mj-ea"/>
                <a:cs typeface="+mj-cs"/>
                <a:sym typeface="Arial Black" panose="020B0A04020102020204"/>
              </a:rPr>
              <a:t>Video - 30 mins</a:t>
            </a:r>
            <a:endParaRPr lang="en-US" altLang="en-US" kern="1200">
              <a:latin typeface="+mj-lt"/>
              <a:ea typeface="+mj-ea"/>
              <a:cs typeface="+mj-cs"/>
              <a:sym typeface="Arial" panose="020B0604020202020204" pitchFamily="34" charset="0"/>
            </a:endParaRPr>
          </a:p>
        </p:txBody>
      </p:sp>
      <p:sp>
        <p:nvSpPr>
          <p:cNvPr id="6146" name="Subtitle 4"/>
          <p:cNvSpPr>
            <a:spLocks noGrp="1"/>
          </p:cNvSpPr>
          <p:nvPr>
            <p:ph type="subTitle" idx="1"/>
          </p:nvPr>
        </p:nvSpPr>
        <p:spPr>
          <a:xfrm>
            <a:off x="1524000" y="2935288"/>
            <a:ext cx="9144000" cy="1655762"/>
          </a:xfrm>
        </p:spPr>
        <p:txBody>
          <a:bodyPr wrap="square" anchor="t"/>
          <a:lstStyle/>
          <a:p>
            <a:pPr defTabSz="0"/>
            <a:r>
              <a:rPr lang="en-SG" altLang="en-US" kern="1200" dirty="0">
                <a:latin typeface="+mn-lt"/>
                <a:ea typeface="+mn-ea"/>
                <a:cs typeface="+mn-cs"/>
                <a:sym typeface="Arial Black" panose="020B0A04020102020204"/>
              </a:rPr>
              <a:t>Beloved Series : Session 6</a:t>
            </a:r>
          </a:p>
          <a:p>
            <a:pPr defTabSz="0"/>
            <a:endParaRPr lang="en-SG" altLang="en-US" kern="1200" dirty="0">
              <a:latin typeface="+mn-lt"/>
              <a:ea typeface="+mn-ea"/>
              <a:cs typeface="+mn-cs"/>
              <a:sym typeface="Arial Black" panose="020B0A04020102020204"/>
            </a:endParaRPr>
          </a:p>
          <a:p>
            <a:pPr defTabSz="0"/>
            <a:r>
              <a:rPr lang="en-US" altLang="en-US" i="1" kern="1200">
                <a:latin typeface="+mn-lt"/>
                <a:cs typeface="+mn-ea"/>
                <a:sym typeface="Arial" panose="020B0604020202020204" pitchFamily="34" charset="0"/>
              </a:rPr>
              <a:t>In this session, we’re going to wrap up our study by touching on some of the</a:t>
            </a:r>
          </a:p>
          <a:p>
            <a:pPr defTabSz="0"/>
            <a:r>
              <a:rPr lang="en-US" altLang="en-US" i="1" kern="1200">
                <a:latin typeface="+mn-lt"/>
                <a:cs typeface="+mn-ea"/>
                <a:sym typeface="Arial" panose="020B0604020202020204" pitchFamily="34" charset="0"/>
              </a:rPr>
              <a:t>key elements of the covenant for life that is the Sacrament of Marriage.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ubtitle 4"/>
          <p:cNvSpPr>
            <a:spLocks noGrp="1"/>
          </p:cNvSpPr>
          <p:nvPr>
            <p:ph type="subTitle" idx="1"/>
          </p:nvPr>
        </p:nvSpPr>
        <p:spPr>
          <a:xfrm>
            <a:off x="1635125" y="1214438"/>
            <a:ext cx="9144000" cy="4294187"/>
          </a:xfrm>
        </p:spPr>
        <p:txBody>
          <a:bodyPr wrap="square" anchor="t"/>
          <a:lstStyle/>
          <a:p>
            <a:pPr defTabSz="0"/>
            <a:r>
              <a:rPr lang="en-SG" altLang="en-US" kern="1200" dirty="0">
                <a:latin typeface="+mn-lt"/>
                <a:ea typeface="+mn-ea"/>
                <a:cs typeface="+mn-cs"/>
                <a:sym typeface="Arial Black" panose="020B0A04020102020204"/>
              </a:rPr>
              <a:t>Beloved Series : Session 6</a:t>
            </a:r>
          </a:p>
          <a:p>
            <a:pPr defTabSz="0"/>
            <a:r>
              <a:rPr lang="en-US" altLang="en-US" i="1" kern="1200">
                <a:latin typeface="+mn-lt"/>
                <a:ea typeface="+mn-ea"/>
                <a:cs typeface="+mn-cs"/>
                <a:sym typeface="Arial" panose="020B0604020202020204" pitchFamily="34" charset="0"/>
              </a:rPr>
              <a:t> In this session, we’re going to talk about giving the total gift of self to our spouse. And we’ll start by watching a video that talks about the highest form of  self-giving love.</a:t>
            </a:r>
          </a:p>
          <a:p>
            <a:pPr defTabSz="0"/>
            <a:endParaRPr lang="en-US" altLang="en-US" i="1" kern="1200">
              <a:latin typeface="+mn-lt"/>
              <a:ea typeface="+mn-ea"/>
              <a:cs typeface="+mn-cs"/>
              <a:sym typeface="Arial" panose="020B0604020202020204" pitchFamily="34" charset="0"/>
            </a:endParaRPr>
          </a:p>
          <a:p>
            <a:pPr defTabSz="0"/>
            <a:endParaRPr lang="en-US" altLang="en-US" i="1" kern="1200">
              <a:latin typeface="+mn-lt"/>
              <a:ea typeface="+mn-ea"/>
              <a:cs typeface="+mn-cs"/>
              <a:sym typeface="Arial" panose="020B0604020202020204" pitchFamily="34" charset="0"/>
            </a:endParaRPr>
          </a:p>
          <a:p>
            <a:pPr defTabSz="0"/>
            <a:r>
              <a:rPr lang="en-SG" altLang="en-US" sz="3200" i="1" kern="1200">
                <a:latin typeface="+mn-lt"/>
                <a:ea typeface="+mn-ea"/>
                <a:cs typeface="+mn-cs"/>
                <a:sym typeface="Arial" panose="020B0604020202020204" pitchFamily="34" charset="0"/>
              </a:rPr>
              <a:t>PLEASE SHARE 1 AREA THAT TOUCHED YOU</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3073"/>
          <p:cNvSpPr>
            <a:spLocks noGrp="1"/>
          </p:cNvSpPr>
          <p:nvPr>
            <p:ph type="title"/>
          </p:nvPr>
        </p:nvSpPr>
        <p:spPr>
          <a:xfrm>
            <a:off x="609600" y="52388"/>
            <a:ext cx="9601200" cy="1143000"/>
          </a:xfrm>
        </p:spPr>
        <p:txBody>
          <a:bodyPr wrap="square" anchor="ctr"/>
          <a:lstStyle/>
          <a:p>
            <a:r>
              <a:rPr lang="en-SG" altLang="en-US" sz="4400" dirty="0">
                <a:latin typeface="Calibri" panose="020F0502020204030204" charset="0"/>
              </a:rPr>
              <a:t>Outline of Video</a:t>
            </a:r>
          </a:p>
        </p:txBody>
      </p:sp>
      <p:sp>
        <p:nvSpPr>
          <p:cNvPr id="2" name="Content Placeholder 1"/>
          <p:cNvSpPr>
            <a:spLocks noGrp="1"/>
          </p:cNvSpPr>
          <p:nvPr>
            <p:ph idx="1"/>
          </p:nvPr>
        </p:nvSpPr>
        <p:spPr>
          <a:xfrm>
            <a:off x="434975" y="1195388"/>
            <a:ext cx="11147425" cy="5445125"/>
          </a:xfrm>
          <a:solidFill>
            <a:schemeClr val="bg1"/>
          </a:solidFill>
        </p:spPr>
        <p:txBody>
          <a:bodyPr wrap="square" anchor="t"/>
          <a:lstStyle/>
          <a:p>
            <a:pPr marL="0" indent="0" algn="ctr" fontAlgn="base">
              <a:buNone/>
            </a:pPr>
            <a:r>
              <a:rPr lang="en-US" altLang="en-US" sz="2800" b="1" i="1" strike="noStrike" noProof="1">
                <a:latin typeface="Calibri" panose="020F0502020204030204" charset="0"/>
              </a:rPr>
              <a:t>Surprises</a:t>
            </a:r>
          </a:p>
          <a:p>
            <a:pPr marL="0" indent="0" algn="ctr" fontAlgn="base">
              <a:buNone/>
            </a:pPr>
            <a:endParaRPr lang="en-US" altLang="en-US" sz="2800" b="1" i="1" strike="noStrike" noProof="1">
              <a:latin typeface="Calibri" panose="020F0502020204030204" charset="0"/>
            </a:endParaRPr>
          </a:p>
          <a:p>
            <a:pPr marL="0" indent="0" algn="l" fontAlgn="base">
              <a:buNone/>
            </a:pPr>
            <a:r>
              <a:rPr lang="en-US" altLang="en-US" sz="2800" strike="noStrike" noProof="1">
                <a:latin typeface="Calibri" panose="020F0502020204030204" charset="0"/>
              </a:rPr>
              <a:t>A. Marriage demonstrates that you are lovable.</a:t>
            </a:r>
          </a:p>
          <a:p>
            <a:pPr marL="0" indent="0" algn="l" fontAlgn="base">
              <a:buNone/>
            </a:pPr>
            <a:endParaRPr lang="en-US" altLang="en-US" sz="2800" strike="noStrike" noProof="1">
              <a:latin typeface="Calibri" panose="020F0502020204030204" charset="0"/>
            </a:endParaRPr>
          </a:p>
          <a:p>
            <a:pPr marL="0" indent="0" algn="l" fontAlgn="base">
              <a:buNone/>
            </a:pPr>
            <a:r>
              <a:rPr lang="en-US" altLang="en-US" sz="2800" strike="noStrike" noProof="1">
                <a:latin typeface="Calibri" panose="020F0502020204030204" charset="0"/>
              </a:rPr>
              <a:t>B. Marriage will give you an extra set of eyes on you.</a:t>
            </a:r>
          </a:p>
          <a:p>
            <a:pPr marL="0" indent="0" algn="l" fontAlgn="base">
              <a:buNone/>
            </a:pPr>
            <a:endParaRPr lang="en-US" altLang="en-US" sz="2800" strike="noStrike" noProof="1">
              <a:latin typeface="Calibri" panose="020F0502020204030204" charset="0"/>
            </a:endParaRPr>
          </a:p>
          <a:p>
            <a:pPr marL="0" indent="0" algn="l" fontAlgn="base">
              <a:buNone/>
            </a:pPr>
            <a:r>
              <a:rPr lang="en-US" altLang="en-US" sz="2800" strike="noStrike" noProof="1">
                <a:latin typeface="Calibri" panose="020F0502020204030204" charset="0"/>
              </a:rPr>
              <a:t>C. God uses the crosses and challenges of marriage to stretch you.</a:t>
            </a:r>
          </a:p>
          <a:p>
            <a:pPr marL="0" indent="0" algn="l" fontAlgn="base">
              <a:buNone/>
            </a:pPr>
            <a:endParaRPr lang="en-US" altLang="en-US" sz="2800" strike="noStrike" noProof="1">
              <a:latin typeface="Calibri" panose="020F0502020204030204" charset="0"/>
            </a:endParaRPr>
          </a:p>
          <a:p>
            <a:pPr marL="368935" indent="-368935" algn="l" fontAlgn="base">
              <a:buNone/>
            </a:pPr>
            <a:r>
              <a:rPr lang="en-US" altLang="en-US" sz="2800" strike="noStrike" noProof="1">
                <a:latin typeface="Calibri" panose="020F0502020204030204" charset="0"/>
              </a:rPr>
              <a:t>D. Marriage gives you the security to work through conflict without </a:t>
            </a:r>
            <a:r>
              <a:rPr lang="en-SG" altLang="en-US" sz="2800" strike="noStrike" noProof="1">
                <a:latin typeface="Calibri" panose="020F0502020204030204" charset="0"/>
              </a:rPr>
              <a:t>w</a:t>
            </a:r>
            <a:r>
              <a:rPr lang="en-US" altLang="en-US" sz="2800" strike="noStrike" noProof="1">
                <a:latin typeface="Calibri" panose="020F0502020204030204" charset="0"/>
              </a:rPr>
              <a:t>orrying about your beloved leaving.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3073"/>
          <p:cNvSpPr>
            <a:spLocks noGrp="1"/>
          </p:cNvSpPr>
          <p:nvPr>
            <p:ph type="title"/>
          </p:nvPr>
        </p:nvSpPr>
        <p:spPr>
          <a:xfrm>
            <a:off x="609600" y="52388"/>
            <a:ext cx="9601200" cy="1143000"/>
          </a:xfrm>
        </p:spPr>
        <p:txBody>
          <a:bodyPr wrap="square" anchor="ctr"/>
          <a:lstStyle/>
          <a:p>
            <a:r>
              <a:rPr lang="en-SG" altLang="en-US" sz="4400" dirty="0">
                <a:latin typeface="Calibri" panose="020F0502020204030204" charset="0"/>
              </a:rPr>
              <a:t>Outline of Video</a:t>
            </a:r>
          </a:p>
        </p:txBody>
      </p:sp>
      <p:sp>
        <p:nvSpPr>
          <p:cNvPr id="9218" name="Text Placeholder 1"/>
          <p:cNvSpPr>
            <a:spLocks noGrp="1"/>
          </p:cNvSpPr>
          <p:nvPr>
            <p:ph idx="1"/>
          </p:nvPr>
        </p:nvSpPr>
        <p:spPr>
          <a:xfrm>
            <a:off x="442913" y="1195388"/>
            <a:ext cx="11139487" cy="5514975"/>
          </a:xfrm>
          <a:solidFill>
            <a:schemeClr val="bg1"/>
          </a:solidFill>
        </p:spPr>
        <p:txBody>
          <a:bodyPr wrap="square" anchor="t"/>
          <a:lstStyle/>
          <a:p>
            <a:pPr marL="0" indent="0" algn="ctr">
              <a:buNone/>
            </a:pPr>
            <a:r>
              <a:rPr lang="en-US" altLang="en-US" sz="2800" b="1" i="1">
                <a:latin typeface="Calibri" panose="020F0502020204030204" charset="0"/>
              </a:rPr>
              <a:t>Our Past</a:t>
            </a:r>
          </a:p>
          <a:p>
            <a:pPr marL="379730" indent="-379730">
              <a:buNone/>
            </a:pPr>
            <a:r>
              <a:rPr lang="en-US" altLang="en-US" sz="2800">
                <a:latin typeface="Calibri" panose="020F0502020204030204" charset="0"/>
              </a:rPr>
              <a:t>A. Wounds from your past and dysfunctional patterns of behavior will not disappear when you get married. And they will affect your marriage.</a:t>
            </a:r>
          </a:p>
          <a:p>
            <a:pPr marL="379730" indent="-379730">
              <a:buNone/>
            </a:pPr>
            <a:r>
              <a:rPr lang="en-US" altLang="en-US" sz="2800">
                <a:latin typeface="Calibri" panose="020F0502020204030204" charset="0"/>
              </a:rPr>
              <a:t>B. Some issues are best dealt with through counseling.</a:t>
            </a:r>
          </a:p>
          <a:p>
            <a:pPr marL="379730" indent="-379730">
              <a:buNone/>
            </a:pPr>
            <a:r>
              <a:rPr lang="en-US" altLang="en-US" sz="2800">
                <a:latin typeface="Calibri" panose="020F0502020204030204" charset="0"/>
              </a:rPr>
              <a:t>C. You may not even be aware of your baggage until certain stressors kick in.</a:t>
            </a:r>
          </a:p>
          <a:p>
            <a:pPr marL="379730" indent="-379730">
              <a:buNone/>
            </a:pPr>
            <a:r>
              <a:rPr lang="en-US" altLang="en-US" sz="2800">
                <a:latin typeface="Calibri" panose="020F0502020204030204" charset="0"/>
              </a:rPr>
              <a:t>D. None of us has had perfect parental role models; we all repeat imperfect patterns of behavior.</a:t>
            </a:r>
          </a:p>
          <a:p>
            <a:pPr marL="379730" indent="-379730">
              <a:buNone/>
            </a:pPr>
            <a:r>
              <a:rPr lang="en-US" altLang="en-US" sz="2800">
                <a:latin typeface="Calibri" panose="020F0502020204030204" charset="0"/>
              </a:rPr>
              <a:t>E. Your wedding vows are something you will live out every day.</a:t>
            </a:r>
          </a:p>
          <a:p>
            <a:pPr marL="379730" indent="-379730">
              <a:buNone/>
            </a:pPr>
            <a:r>
              <a:rPr lang="en-US" altLang="en-US" sz="2800">
                <a:latin typeface="Calibri" panose="020F0502020204030204" charset="0"/>
              </a:rPr>
              <a:t>F. You cannot simply say, “This is who I am and who I will always be”; God can help you become so much more.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3073"/>
          <p:cNvSpPr>
            <a:spLocks noGrp="1"/>
          </p:cNvSpPr>
          <p:nvPr>
            <p:ph type="title"/>
          </p:nvPr>
        </p:nvSpPr>
        <p:spPr>
          <a:xfrm>
            <a:off x="609600" y="52388"/>
            <a:ext cx="9601200" cy="1143000"/>
          </a:xfrm>
        </p:spPr>
        <p:txBody>
          <a:bodyPr wrap="square" anchor="ctr"/>
          <a:lstStyle/>
          <a:p>
            <a:r>
              <a:rPr lang="en-SG" altLang="en-US" sz="4400" dirty="0">
                <a:latin typeface="Calibri" panose="020F0502020204030204" charset="0"/>
              </a:rPr>
              <a:t>Outline of Video</a:t>
            </a:r>
          </a:p>
        </p:txBody>
      </p:sp>
      <p:sp>
        <p:nvSpPr>
          <p:cNvPr id="2" name="Text Placeholder 1"/>
          <p:cNvSpPr>
            <a:spLocks noGrp="1"/>
          </p:cNvSpPr>
          <p:nvPr>
            <p:ph idx="1"/>
          </p:nvPr>
        </p:nvSpPr>
        <p:spPr>
          <a:xfrm>
            <a:off x="423863" y="933450"/>
            <a:ext cx="11139488" cy="5514975"/>
          </a:xfrm>
          <a:solidFill>
            <a:schemeClr val="bg1"/>
          </a:solidFill>
        </p:spPr>
        <p:txBody>
          <a:bodyPr/>
          <a:lstStyle/>
          <a:p>
            <a:pPr marL="0" indent="0" algn="ctr" fontAlgn="base">
              <a:buNone/>
            </a:pPr>
            <a:r>
              <a:rPr lang="en-US" sz="2800" b="1" i="1" strike="noStrike" noProof="1">
                <a:latin typeface="Calibri" panose="020F0502020204030204" charset="0"/>
              </a:rPr>
              <a:t>Hardships</a:t>
            </a:r>
          </a:p>
          <a:p>
            <a:pPr marL="0" indent="0" algn="ctr" fontAlgn="base">
              <a:buNone/>
            </a:pPr>
            <a:endParaRPr lang="en-US" sz="2800" b="1" i="1" strike="noStrike" noProof="1">
              <a:latin typeface="Calibri" panose="020F0502020204030204" charset="0"/>
            </a:endParaRPr>
          </a:p>
          <a:p>
            <a:pPr marL="417830" indent="-417830" algn="l" fontAlgn="base">
              <a:buNone/>
            </a:pPr>
            <a:r>
              <a:rPr lang="en-US" sz="2800" strike="noStrike" noProof="1">
                <a:latin typeface="Calibri" panose="020F0502020204030204" charset="0"/>
              </a:rPr>
              <a:t>A. Having a helpmate who has been specially created for you allows you to face hardships with confidence.</a:t>
            </a:r>
          </a:p>
          <a:p>
            <a:pPr marL="417830" indent="-417830" algn="l" fontAlgn="base">
              <a:buNone/>
            </a:pPr>
            <a:endParaRPr lang="en-US" sz="2800" strike="noStrike" noProof="1">
              <a:latin typeface="Calibri" panose="020F0502020204030204" charset="0"/>
            </a:endParaRPr>
          </a:p>
          <a:p>
            <a:pPr marL="417830" indent="-417830" algn="l" fontAlgn="base">
              <a:buNone/>
            </a:pPr>
            <a:r>
              <a:rPr lang="en-US" sz="2800" strike="noStrike" noProof="1">
                <a:latin typeface="Calibri" panose="020F0502020204030204" charset="0"/>
              </a:rPr>
              <a:t>B. Couples must acknowledge that they are better for God together than they are as individuals.</a:t>
            </a:r>
          </a:p>
          <a:p>
            <a:pPr marL="417830" indent="-417830" algn="l" fontAlgn="base">
              <a:buNone/>
            </a:pPr>
            <a:endParaRPr lang="en-US" sz="2800" strike="noStrike" noProof="1">
              <a:latin typeface="Calibri" panose="020F0502020204030204" charset="0"/>
            </a:endParaRPr>
          </a:p>
          <a:p>
            <a:pPr marL="417830" indent="-417830" algn="l" fontAlgn="base">
              <a:buNone/>
            </a:pPr>
            <a:r>
              <a:rPr lang="en-US" sz="2800" strike="noStrike" noProof="1">
                <a:latin typeface="Calibri" panose="020F0502020204030204" charset="0"/>
              </a:rPr>
              <a:t>C. Mentors can play a key role in helping you work through hardships.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3073"/>
          <p:cNvSpPr>
            <a:spLocks noGrp="1"/>
          </p:cNvSpPr>
          <p:nvPr>
            <p:ph type="title"/>
          </p:nvPr>
        </p:nvSpPr>
        <p:spPr>
          <a:xfrm>
            <a:off x="609600" y="52388"/>
            <a:ext cx="9601200" cy="1143000"/>
          </a:xfrm>
        </p:spPr>
        <p:txBody>
          <a:bodyPr wrap="square" anchor="ctr"/>
          <a:lstStyle/>
          <a:p>
            <a:r>
              <a:rPr lang="en-SG" altLang="en-US" sz="4400" dirty="0">
                <a:latin typeface="Calibri" panose="020F0502020204030204" charset="0"/>
              </a:rPr>
              <a:t>Outline of Video</a:t>
            </a:r>
          </a:p>
        </p:txBody>
      </p:sp>
      <p:sp>
        <p:nvSpPr>
          <p:cNvPr id="2" name="Text Placeholder 1"/>
          <p:cNvSpPr>
            <a:spLocks noGrp="1"/>
          </p:cNvSpPr>
          <p:nvPr>
            <p:ph idx="1"/>
          </p:nvPr>
        </p:nvSpPr>
        <p:spPr>
          <a:xfrm>
            <a:off x="424180" y="933450"/>
            <a:ext cx="11139805" cy="5742940"/>
          </a:xfrm>
          <a:solidFill>
            <a:schemeClr val="bg1"/>
          </a:solidFill>
        </p:spPr>
        <p:txBody>
          <a:bodyPr/>
          <a:lstStyle/>
          <a:p>
            <a:pPr marL="0" indent="0" algn="ctr" fontAlgn="base">
              <a:buNone/>
            </a:pPr>
            <a:r>
              <a:rPr lang="en-US" sz="2800" b="1" i="1" strike="noStrike" noProof="1">
                <a:latin typeface="Calibri" panose="020F0502020204030204" charset="0"/>
              </a:rPr>
              <a:t>Conflict</a:t>
            </a:r>
          </a:p>
          <a:p>
            <a:pPr marL="379730" indent="-379730" algn="l" fontAlgn="base">
              <a:buNone/>
            </a:pPr>
            <a:r>
              <a:rPr lang="en-US" sz="2800" strike="noStrike" noProof="1">
                <a:latin typeface="Calibri" panose="020F0502020204030204" charset="0"/>
              </a:rPr>
              <a:t>A. A quick prayer can defuse an overly confrontational attitude.</a:t>
            </a:r>
          </a:p>
          <a:p>
            <a:pPr marL="379730" indent="-379730" algn="l" fontAlgn="base">
              <a:buNone/>
            </a:pPr>
            <a:r>
              <a:rPr lang="en-US" sz="2800" strike="noStrike" noProof="1">
                <a:latin typeface="Calibri" panose="020F0502020204030204" charset="0"/>
              </a:rPr>
              <a:t>B. Advance warning of an impending conflict gives your beloved time to prepare.</a:t>
            </a:r>
          </a:p>
          <a:p>
            <a:pPr marL="379730" indent="-379730" algn="l" fontAlgn="base">
              <a:buNone/>
            </a:pPr>
            <a:r>
              <a:rPr lang="en-US" sz="2800" strike="noStrike" noProof="1">
                <a:latin typeface="Calibri" panose="020F0502020204030204" charset="0"/>
              </a:rPr>
              <a:t>C. Saying the words “I am sorry” and “I forgive you” is crucial.</a:t>
            </a:r>
          </a:p>
          <a:p>
            <a:pPr marL="379730" indent="-379730" algn="l" fontAlgn="base">
              <a:buNone/>
            </a:pPr>
            <a:r>
              <a:rPr lang="en-US" sz="2800" strike="noStrike" noProof="1">
                <a:latin typeface="Calibri" panose="020F0502020204030204" charset="0"/>
              </a:rPr>
              <a:t>D. Ultimately, it doesn’t matter who’s right; what matters is that you demonstrate love.</a:t>
            </a:r>
          </a:p>
          <a:p>
            <a:pPr marL="379730" indent="-379730" algn="l" fontAlgn="base">
              <a:buNone/>
            </a:pPr>
            <a:r>
              <a:rPr lang="en-US" sz="2800" strike="noStrike" noProof="1">
                <a:latin typeface="Calibri" panose="020F0502020204030204" charset="0"/>
              </a:rPr>
              <a:t>E. Sleeping on a conflict can give you a better perspective and a better attitude toward solving it.</a:t>
            </a:r>
          </a:p>
          <a:p>
            <a:pPr marL="379730" indent="-379730" algn="l" fontAlgn="base">
              <a:buNone/>
            </a:pPr>
            <a:r>
              <a:rPr lang="en-US" sz="2800" strike="noStrike" noProof="1">
                <a:latin typeface="Calibri" panose="020F0502020204030204" charset="0"/>
              </a:rPr>
              <a:t>F. Winning an argument cannot be your goal; your aim is to build a relationship, not score points at your beloved’s expense.</a:t>
            </a:r>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Georgia"/>
        <a:ea typeface="Arial Black"/>
        <a:cs typeface=""/>
      </a:majorFont>
      <a:minorFont>
        <a:latin typeface="Georgia"/>
        <a:ea typeface="Arial Black"/>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1147</Words>
  <Application>Microsoft Office PowerPoint</Application>
  <PresentationFormat>Widescreen</PresentationFormat>
  <Paragraphs>98</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Georgia</vt:lpstr>
      <vt:lpstr>Default Design</vt:lpstr>
      <vt:lpstr>Real Challenges, Real Love  </vt:lpstr>
      <vt:lpstr>OPENING PRAYER</vt:lpstr>
      <vt:lpstr>Recap Session 5</vt:lpstr>
      <vt:lpstr>Video - 30 mins</vt:lpstr>
      <vt:lpstr>PowerPoint Presentation</vt:lpstr>
      <vt:lpstr>Outline of Video</vt:lpstr>
      <vt:lpstr>Outline of Video</vt:lpstr>
      <vt:lpstr>Outline of Video</vt:lpstr>
      <vt:lpstr>Outline of Video</vt:lpstr>
      <vt:lpstr>Outline of Video</vt:lpstr>
      <vt:lpstr>Outline of Video</vt:lpstr>
      <vt:lpstr>COUPLE DISCUSSION AND GROUP SHARING</vt:lpstr>
      <vt:lpstr>CLOSING PRAYER</vt:lpstr>
      <vt:lpstr>CLOSING PRAYER</vt:lpstr>
      <vt:lpstr>CLOSING PRAYER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 Challenges, Real Love</dc:title>
  <dc:creator>Andrea</dc:creator>
  <cp:lastModifiedBy>Joy Koh</cp:lastModifiedBy>
  <cp:revision>25</cp:revision>
  <dcterms:created xsi:type="dcterms:W3CDTF">2013-11-15T06:11:00Z</dcterms:created>
  <dcterms:modified xsi:type="dcterms:W3CDTF">2021-10-15T09:08:40Z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1033-10.2.0.5934</vt:lpwstr>
  </property>
</Properties>
</file>