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351" r:id="rId3"/>
    <p:sldId id="326" r:id="rId4"/>
    <p:sldId id="397" r:id="rId5"/>
    <p:sldId id="353" r:id="rId6"/>
    <p:sldId id="374" r:id="rId7"/>
    <p:sldId id="356" r:id="rId8"/>
    <p:sldId id="354" r:id="rId9"/>
    <p:sldId id="367" r:id="rId11"/>
    <p:sldId id="357" r:id="rId12"/>
    <p:sldId id="392" r:id="rId13"/>
    <p:sldId id="394" r:id="rId14"/>
    <p:sldId id="398" r:id="rId15"/>
    <p:sldId id="387" r:id="rId16"/>
    <p:sldId id="388" r:id="rId17"/>
  </p:sldIdLst>
  <p:sldSz cx="12192000" cy="6858000"/>
  <p:notesSz cx="6858000" cy="9144000"/>
  <p:defaultTextStyle>
    <a:defPPr>
      <a:defRPr lang="en-US"/>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Arial" panose="020B0604020202020204" pitchFamily="34"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showGuides="1">
      <p:cViewPr varScale="1">
        <p:scale>
          <a:sx n="69" d="100"/>
          <a:sy n="69" d="100"/>
        </p:scale>
        <p:origin x="-138" y="-102"/>
      </p:cViewPr>
      <p:guideLst>
        <p:guide orient="horz" pos="2211"/>
        <p:guide pos="3756"/>
      </p:guideLst>
    </p:cSldViewPr>
  </p:slideViewPr>
  <p:gridSpacing cx="71999" cy="719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notesMaster" Target="notesMasters/notesMaster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p>
            <a:pPr lvl="0" indent="0"/>
            <a:endParaRPr lang="en-US" altLang="en-US" sz="120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p>
            <a:pPr lvl="0" indent="0" algn="r"/>
            <a:fld id="{BB962C8B-B14F-4D97-AF65-F5344CB8AC3E}" type="datetime1">
              <a:rPr lang="en-US" altLang="en-US" sz="1200"/>
            </a:fld>
            <a:endParaRPr lang="en-US" altLang="en-US" sz="1200"/>
          </a:p>
        </p:txBody>
      </p:sp>
      <p:sp>
        <p:nvSpPr>
          <p:cNvPr id="2052" name="Slide Image Placeholder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2053" name="Notes Placeholder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p>
            <a:pPr lvl="0"/>
            <a:r>
              <a:rPr lang="en-US" altLang="en-US"/>
              <a:t>Click to edit Master text styles</a:t>
            </a:r>
            <a:endParaRPr lang="en-US" altLang="en-US"/>
          </a:p>
          <a:p>
            <a:pPr lvl="1" indent="0"/>
            <a:r>
              <a:rPr lang="en-US" altLang="en-US"/>
              <a:t>Second level</a:t>
            </a:r>
            <a:endParaRPr lang="en-US" altLang="en-US"/>
          </a:p>
          <a:p>
            <a:pPr lvl="2" indent="0"/>
            <a:r>
              <a:rPr lang="en-US" altLang="en-US"/>
              <a:t>Third level</a:t>
            </a:r>
            <a:endParaRPr lang="en-US" altLang="en-US"/>
          </a:p>
          <a:p>
            <a:pPr lvl="3" indent="0"/>
            <a:r>
              <a:rPr lang="en-US" altLang="en-US"/>
              <a:t>Fourth level</a:t>
            </a:r>
            <a:endParaRPr lang="en-US" altLang="en-US"/>
          </a:p>
          <a:p>
            <a:pPr lvl="4" indent="0"/>
            <a:r>
              <a:rPr lang="en-US" altLang="en-US"/>
              <a:t>Fifth level</a:t>
            </a:r>
            <a:endParaRPr lang="en-US" altLang="en-US"/>
          </a:p>
        </p:txBody>
      </p:sp>
      <p:sp>
        <p:nvSpPr>
          <p:cNvPr id="6" name="Footer Placeholder 5"/>
          <p:cNvSpPr>
            <a:spLocks noGrp="1"/>
          </p:cNvSpPr>
          <p:nvPr>
            <p:ph type="ftr" sz="quarter" idx="4"/>
          </p:nvPr>
        </p:nvSpPr>
        <p:spPr>
          <a:xfrm>
            <a:off x="0" y="8685213"/>
            <a:ext cx="2971800" cy="458788"/>
          </a:xfrm>
          <a:prstGeom prst="rect">
            <a:avLst/>
          </a:prstGeom>
        </p:spPr>
        <p:txBody>
          <a:bodyPr vert="horz" lIns="91440" tIns="45720" rIns="91440" bIns="45720" rtlCol="0" anchor="b"/>
          <a:p>
            <a:pPr lvl="0" indent="0"/>
            <a:endParaRPr lang="en-US" altLang="en-US" sz="1200"/>
          </a:p>
        </p:txBody>
      </p:sp>
      <p:sp>
        <p:nvSpPr>
          <p:cNvPr id="7" name="Slide Number Placeholder 6"/>
          <p:cNvSpPr>
            <a:spLocks noGrp="1"/>
          </p:cNvSpPr>
          <p:nvPr>
            <p:ph type="sldNum" sz="quarter" idx="5"/>
          </p:nvPr>
        </p:nvSpPr>
        <p:spPr>
          <a:xfrm>
            <a:off x="3884613" y="8685213"/>
            <a:ext cx="2971800" cy="458788"/>
          </a:xfrm>
          <a:prstGeom prst="rect">
            <a:avLst/>
          </a:prstGeom>
        </p:spPr>
        <p:txBody>
          <a:bodyPr vert="horz" lIns="91440" tIns="45720" rIns="91440" bIns="45720" rtlCol="0" anchor="b"/>
          <a:p>
            <a:pPr lvl="0" indent="0" algn="r"/>
            <a:fld id="{9A0DB2DC-4C9A-4742-B13C-FB6460FD3503}" type="slidenum">
              <a:rPr lang="en-US" altLang="en-US" sz="1200"/>
            </a:fld>
            <a:endParaRPr lang="en-US" altLang="en-US" sz="1200"/>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Slide Image Placeholder 1"/>
          <p:cNvSpPr>
            <a:spLocks noGrp="1" noRot="1"/>
          </p:cNvSpPr>
          <p:nvPr>
            <p:ph type="sldImg"/>
          </p:nvPr>
        </p:nvSpPr>
        <p:spPr/>
      </p:sp>
      <p:sp>
        <p:nvSpPr>
          <p:cNvPr id="10242" name="Text Placeholder 2"/>
          <p:cNvSpPr>
            <a:spLocks noGrp="1"/>
          </p:cNvSpPr>
          <p:nvPr>
            <p:ph type="body"/>
          </p:nvPr>
        </p:nvSpPr>
        <p:spPr/>
        <p:txBody>
          <a:bodyPr lIns="91440" tIns="45720" rIns="91440" bIns="45720" anchor="t"/>
          <a:p>
            <a:pPr lvl="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pPr fontAlgn="auto"/>
            <a:r>
              <a:rPr lang="en-US" strike="noStrike" noProof="1" smtClean="0"/>
              <a:t>Click to edit Master title style</a:t>
            </a:r>
            <a:endParaRPr lang="en-US" strike="noStrike" noProof="1"/>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en-US" strike="noStrike" noProof="1" smtClean="0"/>
              <a:t>Click to edit Master subtitle style</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pPr fontAlgn="auto"/>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609600" y="274638"/>
            <a:ext cx="8070574" cy="585152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Table Placeholder 2"/>
          <p:cNvSpPr>
            <a:spLocks noGrp="1"/>
          </p:cNvSpPr>
          <p:nvPr>
            <p:ph type="tbl" idx="1"/>
          </p:nvPr>
        </p:nvSpPr>
        <p:spPr/>
        <p:txBody>
          <a:bodyPr/>
          <a:lstStyle/>
          <a:p>
            <a:pPr fontAlgn="base"/>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sz="half" idx="1"/>
          </p:nvPr>
        </p:nvSpPr>
        <p:spPr>
          <a:xfrm>
            <a:off x="838200" y="1825625"/>
            <a:ext cx="5181600" cy="435133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6172200" y="1825625"/>
            <a:ext cx="5181600" cy="435133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4500"/>
            </a:lvl1p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1850"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en-US" strike="noStrike" noProof="1" smtClean="0"/>
              <a:t>Click to edit Master text styles</a:t>
            </a:r>
            <a:endParaRPr lang="en-US" strike="noStrike" noProof="1" smtClean="0"/>
          </a:p>
        </p:txBody>
      </p:sp>
      <p:sp>
        <p:nvSpPr>
          <p:cNvPr id="4" name="Date Placeholder 3"/>
          <p:cNvSpPr>
            <a:spLocks noGrp="1"/>
          </p:cNvSpPr>
          <p:nvPr>
            <p:ph type="dt" sz="half" idx="10"/>
          </p:nvPr>
        </p:nvSpPr>
        <p:spPr/>
        <p:txBody>
          <a:bodyPr/>
          <a:p>
            <a:pPr lvl="0"/>
            <a:endParaRPr lang="en-US" altLang="en-US">
              <a:sym typeface="Georgia" panose="02040502050405020303" pitchFamily="2" charset="0"/>
            </a:endParaRPr>
          </a:p>
        </p:txBody>
      </p:sp>
      <p:sp>
        <p:nvSpPr>
          <p:cNvPr id="5" name="Footer Placeholder 4"/>
          <p:cNvSpPr>
            <a:spLocks noGrp="1"/>
          </p:cNvSpPr>
          <p:nvPr>
            <p:ph type="ftr" sz="quarter" idx="11"/>
          </p:nvPr>
        </p:nvSpPr>
        <p:spPr/>
        <p:txBody>
          <a:bodyPr/>
          <a:p>
            <a:pPr lvl="0"/>
            <a:endParaRPr lang="en-US" altLang="en-US">
              <a:sym typeface="Georgia" panose="02040502050405020303" pitchFamily="2" charset="0"/>
            </a:endParaRPr>
          </a:p>
        </p:txBody>
      </p:sp>
      <p:sp>
        <p:nvSpPr>
          <p:cNvPr id="6" name="Slide Number Placeholder 5"/>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609600" y="1600200"/>
            <a:ext cx="5376672"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6205728" y="1600200"/>
            <a:ext cx="5376672" cy="4525963"/>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pPr fontAlgn="auto"/>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839788" y="2505075"/>
            <a:ext cx="5157787"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en-US"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6172200" y="2505075"/>
            <a:ext cx="5183188" cy="3684588"/>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sz="half" idx="10"/>
          </p:nvPr>
        </p:nvSpPr>
        <p:spPr/>
        <p:txBody>
          <a:bodyPr/>
          <a:p>
            <a:pPr lvl="0"/>
            <a:endParaRPr lang="en-US" altLang="en-US">
              <a:sym typeface="Georgia" panose="02040502050405020303" pitchFamily="2" charset="0"/>
            </a:endParaRPr>
          </a:p>
        </p:txBody>
      </p:sp>
      <p:sp>
        <p:nvSpPr>
          <p:cNvPr id="8" name="Footer Placeholder 7"/>
          <p:cNvSpPr>
            <a:spLocks noGrp="1"/>
          </p:cNvSpPr>
          <p:nvPr>
            <p:ph type="ftr" sz="quarter" idx="11"/>
          </p:nvPr>
        </p:nvSpPr>
        <p:spPr/>
        <p:txBody>
          <a:bodyPr/>
          <a:p>
            <a:pPr lvl="0"/>
            <a:endParaRPr lang="en-US" altLang="en-US">
              <a:sym typeface="Georgia" panose="02040502050405020303" pitchFamily="2" charset="0"/>
            </a:endParaRPr>
          </a:p>
        </p:txBody>
      </p:sp>
      <p:sp>
        <p:nvSpPr>
          <p:cNvPr id="9" name="Slide Number Placeholder 8"/>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r>
              <a:rPr lang="en-US" strike="noStrike" noProof="1" smtClean="0"/>
              <a:t>Click to edit Master title style</a:t>
            </a:r>
            <a:endParaRPr lang="en-US" strike="noStrike" noProof="1"/>
          </a:p>
        </p:txBody>
      </p:sp>
      <p:sp>
        <p:nvSpPr>
          <p:cNvPr id="3" name="Date Placeholder 2"/>
          <p:cNvSpPr>
            <a:spLocks noGrp="1"/>
          </p:cNvSpPr>
          <p:nvPr>
            <p:ph type="dt" sz="half" idx="10"/>
          </p:nvPr>
        </p:nvSpPr>
        <p:spPr/>
        <p:txBody>
          <a:bodyPr/>
          <a:p>
            <a:pPr lvl="0"/>
            <a:endParaRPr lang="en-US" altLang="en-US">
              <a:sym typeface="Georgia" panose="02040502050405020303" pitchFamily="2" charset="0"/>
            </a:endParaRPr>
          </a:p>
        </p:txBody>
      </p:sp>
      <p:sp>
        <p:nvSpPr>
          <p:cNvPr id="4" name="Footer Placeholder 3"/>
          <p:cNvSpPr>
            <a:spLocks noGrp="1"/>
          </p:cNvSpPr>
          <p:nvPr>
            <p:ph type="ftr" sz="quarter" idx="11"/>
          </p:nvPr>
        </p:nvSpPr>
        <p:spPr/>
        <p:txBody>
          <a:bodyPr/>
          <a:p>
            <a:pPr lvl="0"/>
            <a:endParaRPr lang="en-US" altLang="en-US">
              <a:sym typeface="Georgia" panose="02040502050405020303" pitchFamily="2" charset="0"/>
            </a:endParaRPr>
          </a:p>
        </p:txBody>
      </p:sp>
      <p:sp>
        <p:nvSpPr>
          <p:cNvPr id="5" name="Slide Number Placeholder 4"/>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a:endParaRPr lang="en-US" altLang="en-US">
              <a:sym typeface="Georgia" panose="02040502050405020303" pitchFamily="2" charset="0"/>
            </a:endParaRPr>
          </a:p>
        </p:txBody>
      </p:sp>
      <p:sp>
        <p:nvSpPr>
          <p:cNvPr id="3" name="Footer Placeholder 2"/>
          <p:cNvSpPr>
            <a:spLocks noGrp="1"/>
          </p:cNvSpPr>
          <p:nvPr>
            <p:ph type="ftr" sz="quarter" idx="11"/>
          </p:nvPr>
        </p:nvSpPr>
        <p:spPr/>
        <p:txBody>
          <a:bodyPr/>
          <a:p>
            <a:pPr lvl="0"/>
            <a:endParaRPr lang="en-US" altLang="en-US">
              <a:sym typeface="Georgia" panose="02040502050405020303" pitchFamily="2" charset="0"/>
            </a:endParaRPr>
          </a:p>
        </p:txBody>
      </p:sp>
      <p:sp>
        <p:nvSpPr>
          <p:cNvPr id="4" name="Slide Number Placeholder 3"/>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smtClean="0"/>
              <a:t>Click to edit Master title style</a:t>
            </a:r>
            <a:endParaRPr lang="en-US" strike="noStrike" noProof="1"/>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pPr fontAlgn="auto"/>
            <a:r>
              <a:rPr lang="en-US" strike="noStrike" noProof="1" smtClean="0"/>
              <a:t>Click to edit Master title style</a:t>
            </a:r>
            <a:endParaRPr lang="en-US" strike="noStrike" noProof="1"/>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en-US" strike="noStrike" noProof="1"/>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en-US" strike="noStrike" noProof="1" smtClean="0"/>
              <a:t>Click to edit Master text styles</a:t>
            </a:r>
            <a:endParaRPr lang="en-US" strike="noStrike" noProof="1" smtClean="0"/>
          </a:p>
        </p:txBody>
      </p:sp>
      <p:sp>
        <p:nvSpPr>
          <p:cNvPr id="5" name="Date Placeholder 4"/>
          <p:cNvSpPr>
            <a:spLocks noGrp="1"/>
          </p:cNvSpPr>
          <p:nvPr>
            <p:ph type="dt" sz="half" idx="10"/>
          </p:nvPr>
        </p:nvSpPr>
        <p:spPr/>
        <p:txBody>
          <a:bodyPr/>
          <a:p>
            <a:pPr lvl="0"/>
            <a:endParaRPr lang="en-US" altLang="en-US">
              <a:sym typeface="Georgia" panose="02040502050405020303" pitchFamily="2" charset="0"/>
            </a:endParaRPr>
          </a:p>
        </p:txBody>
      </p:sp>
      <p:sp>
        <p:nvSpPr>
          <p:cNvPr id="6" name="Footer Placeholder 5"/>
          <p:cNvSpPr>
            <a:spLocks noGrp="1"/>
          </p:cNvSpPr>
          <p:nvPr>
            <p:ph type="ftr" sz="quarter" idx="11"/>
          </p:nvPr>
        </p:nvSpPr>
        <p:spPr/>
        <p:txBody>
          <a:bodyPr/>
          <a:p>
            <a:pPr lvl="0"/>
            <a:endParaRPr lang="en-US" altLang="en-US">
              <a:sym typeface="Georgia" panose="02040502050405020303" pitchFamily="2" charset="0"/>
            </a:endParaRPr>
          </a:p>
        </p:txBody>
      </p:sp>
      <p:sp>
        <p:nvSpPr>
          <p:cNvPr id="7" name="Slide Number Placeholder 6"/>
          <p:cNvSpPr>
            <a:spLocks noGrp="1"/>
          </p:cNvSpPr>
          <p:nvPr>
            <p:ph type="sldNum" sz="quarter" idx="12"/>
          </p:nvPr>
        </p:nvSpPr>
        <p:spPr/>
        <p:txBody>
          <a:bodyPr/>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pic>
        <p:nvPicPr>
          <p:cNvPr id="1026" name="Picture 7" descr="CEP BG8.jpg"/>
          <p:cNvPicPr>
            <a:picLocks noChangeAspect="1"/>
          </p:cNvPicPr>
          <p:nvPr/>
        </p:nvPicPr>
        <p:blipFill>
          <a:blip r:embed="rId14"/>
          <a:stretch>
            <a:fillRect/>
          </a:stretch>
        </p:blipFill>
        <p:spPr>
          <a:xfrm>
            <a:off x="334963" y="188913"/>
            <a:ext cx="11522075" cy="6480175"/>
          </a:xfrm>
          <a:prstGeom prst="rect">
            <a:avLst/>
          </a:prstGeom>
          <a:noFill/>
          <a:ln w="9525">
            <a:noFill/>
          </a:ln>
        </p:spPr>
      </p:pic>
      <p:sp>
        <p:nvSpPr>
          <p:cNvPr id="1027" name="Rectangle 2"/>
          <p:cNvSpPr>
            <a:spLocks noGrp="1"/>
          </p:cNvSpPr>
          <p:nvPr>
            <p:ph type="title"/>
          </p:nvPr>
        </p:nvSpPr>
        <p:spPr>
          <a:xfrm>
            <a:off x="609600" y="274638"/>
            <a:ext cx="10972800" cy="1143000"/>
          </a:xfrm>
          <a:prstGeom prst="rect">
            <a:avLst/>
          </a:prstGeom>
          <a:noFill/>
          <a:ln w="9525">
            <a:noFill/>
          </a:ln>
        </p:spPr>
        <p:txBody>
          <a:bodyPr wrap="square" anchor="ctr"/>
          <a:p>
            <a:pPr lvl="0" indent="0"/>
            <a:r>
              <a:rPr lang="en-US" altLang="en-US"/>
              <a:t>Click to edit Master title style</a:t>
            </a:r>
            <a:endParaRPr lang="en-US" altLang="en-US"/>
          </a:p>
        </p:txBody>
      </p:sp>
      <p:sp>
        <p:nvSpPr>
          <p:cNvPr id="1028" name="Rectangle 3"/>
          <p:cNvSpPr>
            <a:spLocks noGrp="1"/>
          </p:cNvSpPr>
          <p:nvPr>
            <p:ph type="body"/>
          </p:nvPr>
        </p:nvSpPr>
        <p:spPr>
          <a:xfrm>
            <a:off x="609600" y="1600200"/>
            <a:ext cx="10972800" cy="4525963"/>
          </a:xfrm>
          <a:prstGeom prst="rect">
            <a:avLst/>
          </a:prstGeom>
          <a:noFill/>
          <a:ln w="9525">
            <a:noFill/>
          </a:ln>
        </p:spPr>
        <p:txBody>
          <a:bodyPr wrap="square" anchor="t"/>
          <a:p>
            <a:pPr lvl="0" indent="-342900"/>
            <a:r>
              <a:rPr lang="en-US" altLang="en-US"/>
              <a:t>Click to edit Master text styles</a:t>
            </a:r>
            <a:endParaRPr lang="en-US" altLang="en-US"/>
          </a:p>
        </p:txBody>
      </p:sp>
      <p:sp>
        <p:nvSpPr>
          <p:cNvPr id="1029" name="Rectangle 4"/>
          <p:cNvSpPr/>
          <p:nvPr>
            <p:ph type="dt" sz="half" idx="2"/>
          </p:nvPr>
        </p:nvSpPr>
        <p:spPr>
          <a:xfrm>
            <a:off x="609600" y="6245225"/>
            <a:ext cx="2844800" cy="476250"/>
          </a:xfrm>
          <a:prstGeom prst="rect">
            <a:avLst/>
          </a:prstGeom>
          <a:noFill/>
          <a:ln w="9525">
            <a:noFill/>
          </a:ln>
        </p:spPr>
        <p:txBody>
          <a:bodyPr lIns="90170" tIns="46990" rIns="90170" bIns="46990"/>
          <a:lstStyle>
            <a:lvl1pPr indent="0">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0" name="Rectangle 5"/>
          <p:cNvSpPr>
            <a:spLocks noGrp="1"/>
          </p:cNvSpPr>
          <p:nvPr>
            <p:ph type="ftr" sz="quarter" idx="3"/>
          </p:nvPr>
        </p:nvSpPr>
        <p:spPr>
          <a:xfrm>
            <a:off x="4165600" y="6245225"/>
            <a:ext cx="3860800" cy="476250"/>
          </a:xfrm>
          <a:prstGeom prst="rect">
            <a:avLst/>
          </a:prstGeom>
          <a:noFill/>
          <a:ln w="9525">
            <a:noFill/>
          </a:ln>
        </p:spPr>
        <p:txBody>
          <a:bodyPr vert="horz" wrap="square" anchor="t"/>
          <a:lstStyle>
            <a:lvl1pPr indent="0" algn="ctr">
              <a:defRPr sz="1400">
                <a:latin typeface="Georgia" panose="02040502050405020303" pitchFamily="2" charset="0"/>
              </a:defRPr>
            </a:lvl1pPr>
          </a:lstStyle>
          <a:p>
            <a:pPr lvl="0"/>
            <a:endParaRPr lang="en-US" altLang="en-US">
              <a:sym typeface="Georgia" panose="02040502050405020303" pitchFamily="2" charset="0"/>
            </a:endParaRPr>
          </a:p>
        </p:txBody>
      </p:sp>
      <p:sp>
        <p:nvSpPr>
          <p:cNvPr id="1031" name="Rectangle 6"/>
          <p:cNvSpPr>
            <a:spLocks noGrp="1"/>
          </p:cNvSpPr>
          <p:nvPr>
            <p:ph type="sldNum" sz="quarter" idx="4"/>
          </p:nvPr>
        </p:nvSpPr>
        <p:spPr>
          <a:xfrm>
            <a:off x="8737600" y="6245225"/>
            <a:ext cx="2844800" cy="476250"/>
          </a:xfrm>
          <a:prstGeom prst="rect">
            <a:avLst/>
          </a:prstGeom>
          <a:noFill/>
          <a:ln w="9525">
            <a:noFill/>
          </a:ln>
        </p:spPr>
        <p:txBody>
          <a:bodyPr vert="horz" wrap="square" anchor="t"/>
          <a:lstStyle>
            <a:lvl1pPr algn="r">
              <a:defRPr sz="1400">
                <a:latin typeface="Georgia" panose="02040502050405020303" pitchFamily="2" charset="0"/>
              </a:defRPr>
            </a:lvl1pPr>
          </a:lstStyle>
          <a:p>
            <a:pPr lvl="0" fontAlgn="base"/>
            <a:fld id="{9A0DB2DC-4C9A-4742-B13C-FB6460FD3503}" type="slidenum">
              <a:rPr lang="en-US" strike="noStrike" noProof="1">
                <a:latin typeface="Georgia" panose="02040502050405020303" pitchFamily="2" charset="0"/>
                <a:ea typeface="Arial" panose="020B0604020202020204" pitchFamily="34" charset="0"/>
                <a:cs typeface="+mn-ea"/>
                <a:sym typeface="Georgia" panose="02040502050405020303" pitchFamily="2" charset="0"/>
              </a:rPr>
            </a:fld>
            <a:r>
              <a:rPr sz="1400" strike="noStrike" noProof="1">
                <a:latin typeface="Georgia" panose="02040502050405020303" pitchFamily="2" charset="0"/>
                <a:ea typeface="Arial" panose="020B0604020202020204" pitchFamily="34" charset="0"/>
                <a:cs typeface="+mn-ea"/>
                <a:sym typeface="Georgia" panose="02040502050405020303" pitchFamily="2" charset="0"/>
              </a:rPr>
              <a:t>/10</a:t>
            </a:r>
            <a:endParaRPr sz="1400" strike="noStrike" noProof="1">
              <a:latin typeface="Georgia" panose="02040502050405020303" pitchFamily="2" charset="0"/>
              <a:ea typeface="Arial" panose="020B0604020202020204" pitchFamily="34" charset="0"/>
              <a:cs typeface="+mn-ea"/>
              <a:sym typeface="Georgia" panose="02040502050405020303" pitchFamily="2"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marL="0" lvl="0" indent="0" algn="l" eaLnBrk="0" latinLnBrk="0" hangingPunct="0">
        <a:lnSpc>
          <a:spcPct val="100000"/>
        </a:lnSpc>
        <a:spcBef>
          <a:spcPct val="0"/>
        </a:spcBef>
        <a:spcAft>
          <a:spcPct val="0"/>
        </a:spcAft>
        <a:buClr>
          <a:srgbClr val="000000"/>
        </a:buClr>
        <a:buNone/>
        <a:defRPr sz="4000" kern="1200">
          <a:solidFill>
            <a:schemeClr val="tx1"/>
          </a:solidFill>
          <a:latin typeface="+mj-lt"/>
          <a:ea typeface="+mj-ea"/>
          <a:cs typeface="+mj-cs"/>
          <a:sym typeface="Arial" panose="020B0604020202020204" pitchFamily="34" charset="0"/>
        </a:defRPr>
      </a:lvl1pPr>
    </p:titleStyle>
    <p:bodyStyle>
      <a:lvl1pPr marL="342900" lvl="0" indent="-342900" algn="l" defTabSz="0" eaLnBrk="0" fontAlgn="base" latinLnBrk="0" hangingPunct="0">
        <a:lnSpc>
          <a:spcPct val="100000"/>
        </a:lnSpc>
        <a:spcBef>
          <a:spcPct val="20000"/>
        </a:spcBef>
        <a:spcAft>
          <a:spcPct val="0"/>
        </a:spcAft>
        <a:buChar char="•"/>
        <a:defRPr sz="3200" kern="1200">
          <a:solidFill>
            <a:schemeClr val="tx1"/>
          </a:solidFill>
          <a:latin typeface="+mn-lt"/>
          <a:ea typeface="+mn-ea"/>
          <a:cs typeface="+mn-cs"/>
          <a:sym typeface="Arial" panose="020B0604020202020204" pitchFamily="34" charset="0"/>
        </a:defRPr>
      </a:lvl1pPr>
      <a:lvl2pPr marL="742950" lvl="1" indent="-285750" algn="l" defTabSz="0" eaLnBrk="0" fontAlgn="base" latinLnBrk="0" hangingPunct="0">
        <a:lnSpc>
          <a:spcPct val="100000"/>
        </a:lnSpc>
        <a:spcBef>
          <a:spcPct val="20000"/>
        </a:spcBef>
        <a:spcAft>
          <a:spcPct val="0"/>
        </a:spcAft>
        <a:buChar char="–"/>
        <a:defRPr sz="2800" kern="1200">
          <a:solidFill>
            <a:schemeClr val="tx1"/>
          </a:solidFill>
          <a:latin typeface="+mn-lt"/>
          <a:ea typeface="+mn-ea"/>
          <a:cs typeface="+mn-cs"/>
          <a:sym typeface="Arial" panose="020B0604020202020204" pitchFamily="34" charset="0"/>
        </a:defRPr>
      </a:lvl2pPr>
      <a:lvl3pPr marL="1143000" lvl="2" indent="-228600" algn="l" defTabSz="0" eaLnBrk="0" fontAlgn="base" latinLnBrk="0" hangingPunct="0">
        <a:lnSpc>
          <a:spcPct val="100000"/>
        </a:lnSpc>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lvl="3"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4pPr>
      <a:lvl5pPr marL="2057400" lvl="4"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5pPr>
      <a:lvl6pPr marL="2514600" lvl="5"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6pPr>
      <a:lvl7pPr marL="2971800" lvl="6"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7pPr>
      <a:lvl8pPr marL="3429000" lvl="7"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8pPr>
      <a:lvl9pPr marL="3886200" lvl="8" indent="-228600" algn="l" defTabSz="0" eaLnBrk="0" fontAlgn="base" latinLnBrk="0" hangingPunct="0">
        <a:lnSpc>
          <a:spcPct val="100000"/>
        </a:lnSpc>
        <a:spcBef>
          <a:spcPct val="20000"/>
        </a:spcBef>
        <a:spcAft>
          <a:spcPct val="0"/>
        </a:spcAft>
        <a:buChar char="»"/>
        <a:defRPr sz="2000" kern="1200">
          <a:solidFill>
            <a:schemeClr val="tx1"/>
          </a:solidFill>
          <a:latin typeface="+mn-lt"/>
          <a:ea typeface="+mn-ea"/>
          <a:cs typeface="+mn-cs"/>
          <a:sym typeface="Arial" panose="020B0604020202020204" pitchFamily="34" charset="0"/>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Title 3"/>
          <p:cNvSpPr>
            <a:spLocks noGrp="1"/>
          </p:cNvSpPr>
          <p:nvPr>
            <p:ph type="ctrTitle"/>
          </p:nvPr>
        </p:nvSpPr>
        <p:spPr/>
        <p:txBody>
          <a:bodyPr wrap="square" anchor="b"/>
          <a:p>
            <a:pPr>
              <a:buNone/>
            </a:pPr>
            <a:r>
              <a:rPr lang="en-SG" altLang="en-US" kern="1200" dirty="0">
                <a:latin typeface="+mj-lt"/>
                <a:ea typeface="+mj-ea"/>
                <a:cs typeface="+mj-cs"/>
                <a:sym typeface="Arial" panose="020B0604020202020204" pitchFamily="34" charset="0"/>
              </a:rPr>
              <a:t>A Deeper Unity </a:t>
            </a:r>
            <a:br>
              <a:rPr lang="en-SG" altLang="en-US" kern="1200" dirty="0">
                <a:latin typeface="+mj-lt"/>
                <a:ea typeface="+mj-ea"/>
                <a:cs typeface="+mj-cs"/>
                <a:sym typeface="Arial" panose="020B0604020202020204" pitchFamily="34" charset="0"/>
              </a:rPr>
            </a:br>
            <a:endParaRPr lang="en-SG" altLang="en-US" kern="1200">
              <a:latin typeface="+mj-lt"/>
              <a:ea typeface="+mj-ea"/>
              <a:cs typeface="+mj-cs"/>
              <a:sym typeface="Arial" panose="020B0604020202020204" pitchFamily="34" charset="0"/>
            </a:endParaRPr>
          </a:p>
        </p:txBody>
      </p:sp>
      <p:sp>
        <p:nvSpPr>
          <p:cNvPr id="3074" name="Subtitle 4"/>
          <p:cNvSpPr>
            <a:spLocks noGrp="1"/>
          </p:cNvSpPr>
          <p:nvPr>
            <p:ph type="subTitle" idx="1"/>
          </p:nvPr>
        </p:nvSpPr>
        <p:spPr/>
        <p:txBody>
          <a:bodyPr wrap="square" anchor="t"/>
          <a:p>
            <a:pPr defTabSz="0"/>
            <a:r>
              <a:rPr lang="en-SG" altLang="en-US" kern="1200" dirty="0">
                <a:latin typeface="+mn-lt"/>
                <a:ea typeface="+mn-ea"/>
                <a:cs typeface="+mn-cs"/>
                <a:sym typeface="Arial Black" panose="020B0A04020102020204"/>
              </a:rPr>
              <a:t>Beloved Series : Session 2</a:t>
            </a:r>
            <a:endParaRPr lang="en-US" altLang="en-US" kern="1200">
              <a:latin typeface="+mn-lt"/>
              <a:ea typeface="+mn-ea"/>
              <a:cs typeface="+mn-cs"/>
              <a:sym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pPr algn="ctr"/>
            <a:r>
              <a:rPr lang="en-SG" altLang="en-US" dirty="0">
                <a:latin typeface="Calibri" panose="020F0502020204030204" charset="0"/>
              </a:rPr>
              <a:t>COUPLE DISCUSSION</a:t>
            </a:r>
            <a:endParaRPr lang="en-SG" altLang="en-US" dirty="0">
              <a:latin typeface="Calibri" panose="020F0502020204030204" charset="0"/>
            </a:endParaRPr>
          </a:p>
        </p:txBody>
      </p:sp>
      <p:sp>
        <p:nvSpPr>
          <p:cNvPr id="12290" name="Text Placeholder 1"/>
          <p:cNvSpPr>
            <a:spLocks noGrp="1"/>
          </p:cNvSpPr>
          <p:nvPr>
            <p:ph idx="1"/>
          </p:nvPr>
        </p:nvSpPr>
        <p:spPr>
          <a:xfrm>
            <a:off x="609600" y="1050290"/>
            <a:ext cx="10972800" cy="5297805"/>
          </a:xfrm>
        </p:spPr>
        <p:txBody>
          <a:bodyPr wrap="square" anchor="t"/>
          <a:p>
            <a:pPr marL="299085" indent="-298450" fontAlgn="base">
              <a:buNone/>
            </a:pPr>
            <a:r>
              <a:rPr lang="en-US" altLang="en-US" sz="2400" strike="noStrike" noProof="1">
                <a:latin typeface="Calibri" panose="020F0502020204030204" charset="0"/>
              </a:rPr>
              <a:t>1. How do you and your spouse complement one another or balance each other out?</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2. How does it change your outlook on your marriage to know that struggles and “wilderness experiences” are part of God’s plan?</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a:p>
            <a:pPr marL="299085" indent="-298450" fontAlgn="base">
              <a:buNone/>
            </a:pPr>
            <a:r>
              <a:rPr lang="en-US" altLang="en-US" sz="2400" strike="noStrike" noProof="1">
                <a:latin typeface="Calibri" panose="020F0502020204030204" charset="0"/>
              </a:rPr>
              <a:t>3. </a:t>
            </a:r>
            <a:r>
              <a:rPr altLang="en-US" sz="2400" strike="noStrike" noProof="1">
                <a:latin typeface="Calibri" panose="020F0502020204030204" charset="0"/>
              </a:rPr>
              <a:t>What are two challenges or situations that God has used to deepen your marriage?</a:t>
            </a:r>
            <a:endParaRPr altLang="en-US" sz="2400" strike="noStrike" noProof="1">
              <a:latin typeface="Calibri" panose="020F0502020204030204" charset="0"/>
            </a:endParaRPr>
          </a:p>
          <a:p>
            <a:pPr marL="299085" indent="-298450" fontAlgn="base">
              <a:buNone/>
            </a:pPr>
            <a:r>
              <a:rPr lang="en-SG" sz="2400" strike="noStrike" noProof="1">
                <a:latin typeface="Calibri" panose="020F0502020204030204" charset="0"/>
              </a:rPr>
              <a:t>	• How has your marriage stretched, grown, or matured as a result?</a:t>
            </a:r>
            <a:endParaRPr lang="en-SG" sz="2400" strike="noStrike" noProof="1">
              <a:latin typeface="Calibri" panose="020F0502020204030204" charset="0"/>
            </a:endParaRPr>
          </a:p>
          <a:p>
            <a:pPr marL="299085" indent="-298450" fontAlgn="base">
              <a:buNone/>
            </a:pPr>
            <a:r>
              <a:rPr lang="en-SG" sz="2400" strike="noStrike" noProof="1">
                <a:latin typeface="Calibri" panose="020F0502020204030204" charset="0"/>
              </a:rPr>
              <a:t>	• How did your past challenges or situations prepare you for future challenges?</a:t>
            </a:r>
            <a:endParaRPr lang="en-SG" sz="2400" strike="noStrike" noProof="1">
              <a:latin typeface="Calibri" panose="020F0502020204030204" charset="0"/>
            </a:endParaRPr>
          </a:p>
          <a:p>
            <a:pPr marL="299085" indent="-298450" fontAlgn="base">
              <a:buNone/>
            </a:pPr>
            <a:endParaRPr altLang="en-US" sz="2400" strike="noStrike" noProof="1">
              <a:latin typeface="Calibri" panose="020F050202020403020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pPr algn="ctr"/>
            <a:r>
              <a:rPr lang="en-SG" altLang="en-US" dirty="0">
                <a:latin typeface="Calibri" panose="020F0502020204030204" charset="0"/>
              </a:rPr>
              <a:t>Couple Activity</a:t>
            </a:r>
            <a:endParaRPr lang="en-SG" altLang="en-US" dirty="0">
              <a:latin typeface="Calibri" panose="020F0502020204030204" charset="0"/>
            </a:endParaRPr>
          </a:p>
        </p:txBody>
      </p:sp>
      <p:sp>
        <p:nvSpPr>
          <p:cNvPr id="12290" name="Text Placeholder 1"/>
          <p:cNvSpPr>
            <a:spLocks noGrp="1"/>
          </p:cNvSpPr>
          <p:nvPr>
            <p:ph idx="1"/>
          </p:nvPr>
        </p:nvSpPr>
        <p:spPr>
          <a:xfrm>
            <a:off x="609600" y="1050290"/>
            <a:ext cx="10972800" cy="5297805"/>
          </a:xfrm>
        </p:spPr>
        <p:txBody>
          <a:bodyPr wrap="square" anchor="t"/>
          <a:p>
            <a:pPr marL="33020" indent="-33020" fontAlgn="base">
              <a:buNone/>
            </a:pPr>
            <a:r>
              <a:rPr lang="en-SG" sz="2800" strike="noStrike" noProof="1">
                <a:latin typeface="Calibri" panose="020F0502020204030204" charset="0"/>
              </a:rPr>
              <a:t>Regardless of how long you’ve been married, you’ve probably become somewhat of an expert on your spouse’s likes, dislikes, favorite foods, proudest moments, and biggest pet peeves. It’s time to take inventory of what you know and put it to good use.</a:t>
            </a:r>
            <a:endParaRPr lang="en-SG" sz="2800" strike="noStrike" noProof="1">
              <a:latin typeface="Calibri" panose="020F0502020204030204" charset="0"/>
            </a:endParaRPr>
          </a:p>
          <a:p>
            <a:pPr marL="33020" indent="-33020" fontAlgn="base">
              <a:buNone/>
            </a:pPr>
            <a:endParaRPr lang="en-SG" sz="2800" strike="noStrike" noProof="1">
              <a:latin typeface="Calibri" panose="020F0502020204030204" charset="0"/>
            </a:endParaRPr>
          </a:p>
          <a:p>
            <a:pPr marL="33020" indent="-33020" fontAlgn="base">
              <a:buNone/>
            </a:pPr>
            <a:r>
              <a:rPr lang="en-SG" sz="2800" strike="noStrike" noProof="1">
                <a:latin typeface="Calibri" panose="020F0502020204030204" charset="0"/>
              </a:rPr>
              <a:t>Job #1 - To create a bio sheet for your spouse. </a:t>
            </a:r>
            <a:endParaRPr lang="en-SG" sz="2800" strike="noStrike" noProof="1">
              <a:latin typeface="Calibri" panose="020F0502020204030204" charset="0"/>
            </a:endParaRPr>
          </a:p>
          <a:p>
            <a:pPr marL="33020" indent="-33020" fontAlgn="base">
              <a:buNone/>
            </a:pPr>
            <a:r>
              <a:rPr lang="en-SG" sz="2800" strike="noStrike" noProof="1">
                <a:latin typeface="Calibri" panose="020F0502020204030204" charset="0"/>
              </a:rPr>
              <a:t>There need be no rhyme or reason to the information. You can simply list things you’ve learned about your spouse as they occur to you.</a:t>
            </a:r>
            <a:endParaRPr lang="en-SG" sz="2800" strike="noStrike" noProof="1">
              <a:latin typeface="Calibri" panose="020F0502020204030204" charset="0"/>
            </a:endParaRPr>
          </a:p>
          <a:p>
            <a:pPr marL="33020" indent="-33020" fontAlgn="base">
              <a:buNone/>
            </a:pPr>
            <a:endParaRPr lang="en-SG" sz="2800" strike="noStrike" noProof="1">
              <a:latin typeface="Calibri" panose="020F050202020403020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09600" y="1236980"/>
            <a:ext cx="10972800" cy="4525963"/>
          </a:xfrm>
        </p:spPr>
        <p:txBody>
          <a:bodyPr/>
          <a:p>
            <a:pPr marL="0" indent="0">
              <a:buNone/>
            </a:pPr>
            <a:r>
              <a:rPr lang="en-SG" altLang="en-US" sz="2800">
                <a:latin typeface="Calibri" panose="020F0502020204030204" charset="0"/>
                <a:cs typeface="Calibri" panose="020F0502020204030204" charset="0"/>
              </a:rPr>
              <a:t>Job #2</a:t>
            </a:r>
            <a:r>
              <a:rPr lang="en-US" sz="2800">
                <a:latin typeface="Calibri" panose="020F0502020204030204" charset="0"/>
                <a:cs typeface="Calibri" panose="020F0502020204030204" charset="0"/>
              </a:rPr>
              <a:t> </a:t>
            </a:r>
            <a:r>
              <a:rPr lang="en-SG" altLang="en-US" sz="2800">
                <a:latin typeface="Calibri" panose="020F0502020204030204" charset="0"/>
                <a:cs typeface="Calibri" panose="020F0502020204030204" charset="0"/>
              </a:rPr>
              <a:t>- </a:t>
            </a:r>
            <a:r>
              <a:rPr lang="en-US" sz="2800">
                <a:latin typeface="Calibri" panose="020F0502020204030204" charset="0"/>
                <a:cs typeface="Calibri" panose="020F0502020204030204" charset="0"/>
              </a:rPr>
              <a:t>Using the information you’ve gathered over the course of your marriage, devise some </a:t>
            </a:r>
            <a:r>
              <a:rPr lang="en-SG" altLang="en-US" sz="2800">
                <a:latin typeface="Calibri" panose="020F0502020204030204" charset="0"/>
                <a:cs typeface="Calibri" panose="020F0502020204030204" charset="0"/>
              </a:rPr>
              <a:t>eff</a:t>
            </a:r>
            <a:r>
              <a:rPr lang="en-US" sz="2800">
                <a:latin typeface="Calibri" panose="020F0502020204030204" charset="0"/>
                <a:cs typeface="Calibri" panose="020F0502020204030204" charset="0"/>
              </a:rPr>
              <a:t>ective—and unexpected—ways to demonstrate your love.</a:t>
            </a:r>
            <a:endParaRPr lang="en-US" sz="2800">
              <a:latin typeface="Calibri" panose="020F0502020204030204" charset="0"/>
              <a:cs typeface="Calibri" panose="020F0502020204030204" charset="0"/>
            </a:endParaRPr>
          </a:p>
          <a:p>
            <a:pPr marL="0" indent="0">
              <a:buNone/>
            </a:pPr>
            <a:r>
              <a:rPr lang="en-US" sz="2800">
                <a:latin typeface="Calibri" panose="020F0502020204030204" charset="0"/>
                <a:cs typeface="Calibri" panose="020F0502020204030204" charset="0"/>
              </a:rPr>
              <a:t>Here are a few other ideas, to get you thinking:</a:t>
            </a:r>
            <a:endParaRPr lang="en-US" sz="2800">
              <a:latin typeface="Calibri" panose="020F0502020204030204" charset="0"/>
              <a:cs typeface="Calibri" panose="020F0502020204030204" charset="0"/>
            </a:endParaRPr>
          </a:p>
          <a:p>
            <a:pPr marL="0" indent="0">
              <a:buNone/>
            </a:pPr>
            <a:r>
              <a:rPr lang="en-US" sz="2800">
                <a:latin typeface="Calibri" panose="020F0502020204030204" charset="0"/>
                <a:cs typeface="Calibri" panose="020F0502020204030204" charset="0"/>
              </a:rPr>
              <a:t>• Have your spouse’s favorite lunch delivered to the o</a:t>
            </a:r>
            <a:r>
              <a:rPr lang="en-SG" altLang="en-US" sz="2800">
                <a:latin typeface="Calibri" panose="020F0502020204030204" charset="0"/>
                <a:cs typeface="Calibri" panose="020F0502020204030204" charset="0"/>
              </a:rPr>
              <a:t>ffi</a:t>
            </a:r>
            <a:r>
              <a:rPr lang="en-US" sz="2800">
                <a:latin typeface="Calibri" panose="020F0502020204030204" charset="0"/>
                <a:cs typeface="Calibri" panose="020F0502020204030204" charset="0"/>
              </a:rPr>
              <a:t>ce.</a:t>
            </a:r>
            <a:endParaRPr lang="en-US" sz="2800">
              <a:latin typeface="Calibri" panose="020F0502020204030204" charset="0"/>
              <a:cs typeface="Calibri" panose="020F0502020204030204" charset="0"/>
            </a:endParaRPr>
          </a:p>
          <a:p>
            <a:pPr marL="0" indent="0">
              <a:buNone/>
            </a:pPr>
            <a:r>
              <a:rPr lang="en-US" sz="2800">
                <a:latin typeface="Calibri" panose="020F0502020204030204" charset="0"/>
                <a:cs typeface="Calibri" panose="020F0502020204030204" charset="0"/>
              </a:rPr>
              <a:t>• Make a playlist of songs that have special meaning for your spouse.</a:t>
            </a:r>
            <a:endParaRPr lang="en-US" sz="2800">
              <a:latin typeface="Calibri" panose="020F0502020204030204" charset="0"/>
              <a:cs typeface="Calibri" panose="020F0502020204030204" charset="0"/>
            </a:endParaRPr>
          </a:p>
          <a:p>
            <a:pPr marL="0" indent="0">
              <a:buNone/>
            </a:pPr>
            <a:r>
              <a:rPr lang="en-US" sz="2800">
                <a:latin typeface="Calibri" panose="020F0502020204030204" charset="0"/>
                <a:cs typeface="Calibri" panose="020F0502020204030204" charset="0"/>
              </a:rPr>
              <a:t>• Put together a small photo album of pictures from various points in your</a:t>
            </a:r>
            <a:endParaRPr lang="en-US" sz="2800">
              <a:latin typeface="Calibri" panose="020F0502020204030204" charset="0"/>
              <a:cs typeface="Calibri" panose="020F0502020204030204" charset="0"/>
            </a:endParaRPr>
          </a:p>
          <a:p>
            <a:pPr marL="0" indent="0">
              <a:buNone/>
            </a:pPr>
            <a:r>
              <a:rPr lang="en-US" sz="2800">
                <a:latin typeface="Calibri" panose="020F0502020204030204" charset="0"/>
                <a:cs typeface="Calibri" panose="020F0502020204030204" charset="0"/>
              </a:rPr>
              <a:t>relationship, each one with a caption that explains what you love about your spouse in that picture.</a:t>
            </a:r>
            <a:endParaRPr lang="en-US" sz="2800">
              <a:latin typeface="Calibri" panose="020F0502020204030204" charset="0"/>
              <a:cs typeface="Calibri" panose="020F0502020204030204" charset="0"/>
            </a:endParaRPr>
          </a:p>
        </p:txBody>
      </p:sp>
      <p:sp>
        <p:nvSpPr>
          <p:cNvPr id="12289" name="Title 3073"/>
          <p:cNvSpPr>
            <a:spLocks noGrp="1"/>
          </p:cNvSpPr>
          <p:nvPr/>
        </p:nvSpPr>
        <p:spPr>
          <a:xfrm>
            <a:off x="609600" y="52388"/>
            <a:ext cx="9601200" cy="1143000"/>
          </a:xfrm>
          <a:prstGeom prst="rect">
            <a:avLst/>
          </a:prstGeom>
          <a:noFill/>
          <a:ln w="9525">
            <a:noFill/>
          </a:ln>
        </p:spPr>
        <p:txBody>
          <a:bodyPr wrap="square" anchor="ctr"/>
          <a:lstStyle>
            <a:lvl1pPr marL="0" lvl="0" indent="0" algn="l" eaLnBrk="0" latinLnBrk="0" hangingPunct="0">
              <a:lnSpc>
                <a:spcPct val="100000"/>
              </a:lnSpc>
              <a:spcBef>
                <a:spcPct val="0"/>
              </a:spcBef>
              <a:spcAft>
                <a:spcPct val="0"/>
              </a:spcAft>
              <a:buClr>
                <a:srgbClr val="000000"/>
              </a:buClr>
              <a:buNone/>
              <a:defRPr sz="4000" kern="1200">
                <a:solidFill>
                  <a:schemeClr val="tx1"/>
                </a:solidFill>
                <a:latin typeface="+mj-lt"/>
                <a:ea typeface="+mj-ea"/>
                <a:cs typeface="+mj-cs"/>
                <a:sym typeface="Arial" panose="020B0604020202020204" pitchFamily="34" charset="0"/>
              </a:defRPr>
            </a:lvl1pPr>
          </a:lstStyle>
          <a:p>
            <a:pPr algn="ctr"/>
            <a:r>
              <a:rPr lang="en-SG" altLang="en-US" dirty="0">
                <a:latin typeface="Calibri" panose="020F0502020204030204" charset="0"/>
              </a:rPr>
              <a:t>Couple Activity</a:t>
            </a:r>
            <a:endParaRPr lang="en-SG" altLang="en-US" dirty="0">
              <a:latin typeface="Calibri" panose="020F050202020403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CLOSING PRAYER</a:t>
            </a:r>
            <a:endParaRPr lang="en-SG" altLang="en-US" sz="4400" dirty="0">
              <a:latin typeface="Calibri" panose="020F0502020204030204" charset="0"/>
            </a:endParaRPr>
          </a:p>
        </p:txBody>
      </p:sp>
      <p:sp>
        <p:nvSpPr>
          <p:cNvPr id="14338" name="Text Placeholder 1"/>
          <p:cNvSpPr>
            <a:spLocks noGrp="1"/>
          </p:cNvSpPr>
          <p:nvPr>
            <p:ph idx="1"/>
          </p:nvPr>
        </p:nvSpPr>
        <p:spPr>
          <a:xfrm>
            <a:off x="417513" y="1011238"/>
            <a:ext cx="11091862" cy="5619750"/>
          </a:xfrm>
          <a:solidFill>
            <a:schemeClr val="bg1"/>
          </a:solidFill>
        </p:spPr>
        <p:txBody>
          <a:bodyPr wrap="square" anchor="t"/>
          <a:p>
            <a:pPr marL="0" indent="0" algn="ctr">
              <a:buNone/>
            </a:pPr>
            <a:r>
              <a:rPr lang="en-SG" altLang="en-US" sz="2800" b="1" u="sng">
                <a:latin typeface="Calibri" panose="020F0502020204030204" charset="0"/>
              </a:rPr>
              <a:t>Praying Husbands</a:t>
            </a:r>
            <a:endParaRPr lang="en-SG" altLang="en-US" sz="2800" b="1" u="sng">
              <a:latin typeface="Calibri" panose="020F0502020204030204" charset="0"/>
            </a:endParaRPr>
          </a:p>
          <a:p>
            <a:pPr marL="0" indent="0" algn="ctr">
              <a:buNone/>
            </a:pPr>
            <a:endParaRPr lang="en-SG" altLang="en-US" sz="2800" b="1" u="sng">
              <a:latin typeface="Calibri" panose="020F0502020204030204" charset="0"/>
            </a:endParaRPr>
          </a:p>
          <a:p>
            <a:pPr marL="0" indent="0" algn="ctr">
              <a:buNone/>
            </a:pPr>
            <a:r>
              <a:rPr lang="en-SG" altLang="en-US" sz="2800">
                <a:latin typeface="Calibri" panose="020F0502020204030204" charset="0"/>
              </a:rPr>
              <a:t>Lord, where my wife and I are in disagreement and this has caused strife, I pray You will draw us together on the issues. Adjust our perspectives to align with Yours. Make our communication open and honest so that we avoid misunderstandings. May we have the Grace to be tolerant of each other's faults and, at the same time, have the willingness to change. I pray that we will not live two seperate lives, but will instead walk together as a team. Remind us to take time for one another so that our marriage will be a source of happiness, peace and joy for us both.</a:t>
            </a:r>
            <a:endParaRPr lang="en-SG" altLang="en-US" sz="2800">
              <a:latin typeface="Calibri" panose="020F0502020204030204" charset="0"/>
            </a:endParaRPr>
          </a:p>
          <a:p>
            <a:pPr marL="0" indent="0" algn="ctr">
              <a:buNone/>
            </a:pPr>
            <a:r>
              <a:rPr lang="en-SG" altLang="en-US" sz="2800" i="1">
                <a:latin typeface="Calibri" panose="020F0502020204030204" charset="0"/>
              </a:rPr>
              <a:t>Amen</a:t>
            </a:r>
            <a:endParaRPr lang="en-SG" altLang="en-US" sz="2800" i="1">
              <a:latin typeface="Calibri" panose="020F050202020403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CLOSING PRAYER</a:t>
            </a:r>
            <a:endParaRPr lang="en-SG" altLang="en-US" sz="4400" dirty="0">
              <a:latin typeface="Calibri" panose="020F0502020204030204" charset="0"/>
            </a:endParaRPr>
          </a:p>
        </p:txBody>
      </p:sp>
      <p:sp>
        <p:nvSpPr>
          <p:cNvPr id="14338" name="Text Placeholder 1"/>
          <p:cNvSpPr>
            <a:spLocks noGrp="1"/>
          </p:cNvSpPr>
          <p:nvPr>
            <p:ph idx="1"/>
          </p:nvPr>
        </p:nvSpPr>
        <p:spPr>
          <a:xfrm>
            <a:off x="417513" y="1011238"/>
            <a:ext cx="11091862" cy="5619750"/>
          </a:xfrm>
          <a:solidFill>
            <a:schemeClr val="bg1"/>
          </a:solidFill>
        </p:spPr>
        <p:txBody>
          <a:bodyPr wrap="square" anchor="t"/>
          <a:p>
            <a:pPr marL="0" indent="0" algn="ctr">
              <a:buNone/>
            </a:pPr>
            <a:r>
              <a:rPr lang="en-SG" altLang="en-US" sz="2800" b="1" u="sng">
                <a:latin typeface="Calibri" panose="020F0502020204030204" charset="0"/>
              </a:rPr>
              <a:t>Praying Wife</a:t>
            </a:r>
            <a:endParaRPr lang="en-SG" altLang="en-US" sz="2800" b="1" u="sng">
              <a:latin typeface="Calibri" panose="020F0502020204030204" charset="0"/>
            </a:endParaRPr>
          </a:p>
          <a:p>
            <a:pPr marL="0" indent="0" algn="ctr">
              <a:buNone/>
            </a:pPr>
            <a:r>
              <a:rPr lang="en-SG" altLang="en-US" sz="2800">
                <a:latin typeface="Calibri" panose="020F0502020204030204" charset="0"/>
              </a:rPr>
              <a:t>Lord, I pray You will protect our marriage from anything that would harm or destroy it. Shield it from our own selfhishness and neglect, from the evil plans and desires of others, and from unhealthy or dangerous situations.</a:t>
            </a:r>
            <a:endParaRPr lang="en-SG" altLang="en-US" sz="2800">
              <a:latin typeface="Calibri" panose="020F0502020204030204" charset="0"/>
            </a:endParaRPr>
          </a:p>
          <a:p>
            <a:pPr marL="0" indent="0" algn="ctr">
              <a:buNone/>
            </a:pPr>
            <a:r>
              <a:rPr lang="en-SG" altLang="en-US" sz="2800">
                <a:latin typeface="Calibri" panose="020F0502020204030204" charset="0"/>
              </a:rPr>
              <a:t>May there be no thoughts of divorce or infidelity in our hearts, and none in our future. Set us free from past hurts, memories, and ties from previous relationships, and unrealistic expectations of one another. </a:t>
            </a:r>
            <a:endParaRPr lang="en-SG" altLang="en-US" sz="2800">
              <a:latin typeface="Calibri" panose="020F0502020204030204" charset="0"/>
            </a:endParaRPr>
          </a:p>
          <a:p>
            <a:pPr marL="0" indent="0" algn="ctr">
              <a:buNone/>
            </a:pPr>
            <a:r>
              <a:rPr lang="en-SG" altLang="en-US" sz="2800">
                <a:latin typeface="Calibri" panose="020F0502020204030204" charset="0"/>
              </a:rPr>
              <a:t>I pray that there be no jealousy in either of us, or the low self-esteem that precedes that. Protect us from influences like alcohol, drugs, gambling, pornography, lust, or obsessions. Let nothing come into our hearts and habit that would threaten our marriage in any way. </a:t>
            </a:r>
            <a:r>
              <a:rPr lang="en-SG" altLang="en-US" sz="2800" i="1">
                <a:latin typeface="Calibri" panose="020F0502020204030204" charset="0"/>
              </a:rPr>
              <a:t>Amen</a:t>
            </a:r>
            <a:endParaRPr lang="en-SG" altLang="en-US" sz="2800" i="1">
              <a:latin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OPENING PRAYER</a:t>
            </a:r>
            <a:endParaRPr lang="en-SG" altLang="en-US" sz="4400" dirty="0">
              <a:latin typeface="Calibri" panose="020F0502020204030204" charset="0"/>
            </a:endParaRPr>
          </a:p>
        </p:txBody>
      </p:sp>
      <p:sp>
        <p:nvSpPr>
          <p:cNvPr id="4098" name="Text Placeholder 1"/>
          <p:cNvSpPr>
            <a:spLocks noGrp="1"/>
          </p:cNvSpPr>
          <p:nvPr>
            <p:ph idx="1"/>
          </p:nvPr>
        </p:nvSpPr>
        <p:spPr>
          <a:xfrm>
            <a:off x="609600" y="1195388"/>
            <a:ext cx="10972800" cy="4930775"/>
          </a:xfrm>
        </p:spPr>
        <p:txBody>
          <a:bodyPr wrap="square" anchor="t"/>
          <a:p>
            <a:pPr marL="0" indent="0" algn="ctr">
              <a:buNone/>
            </a:pPr>
            <a:endParaRPr lang="en-SG" altLang="en-US" sz="2300">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r>
              <a:rPr lang="en-SG" altLang="en-US" sz="2800" b="1" i="1">
                <a:latin typeface="Calibri" panose="020F0502020204030204" charset="0"/>
              </a:rPr>
              <a:t>“POP CORN” PRAYER</a:t>
            </a:r>
            <a:endParaRPr lang="en-SG" altLang="en-US" sz="2800" b="1" i="1">
              <a:latin typeface="Calibri" panose="020F0502020204030204" charset="0"/>
            </a:endParaRPr>
          </a:p>
          <a:p>
            <a:pPr marL="0" indent="0" algn="ctr">
              <a:buNone/>
            </a:pPr>
            <a:endParaRPr lang="en-SG" altLang="en-US" sz="2800" b="1" i="1">
              <a:latin typeface="Calibri" panose="020F0502020204030204" charset="0"/>
            </a:endParaRPr>
          </a:p>
          <a:p>
            <a:pPr marL="0" indent="0" algn="ctr">
              <a:buNone/>
            </a:pPr>
            <a:r>
              <a:rPr lang="en-SG" altLang="en-US" sz="2300">
                <a:latin typeface="Calibri" panose="020F0502020204030204" charset="0"/>
              </a:rPr>
              <a:t>Everyone is welcomed to say a spontaneous prayer</a:t>
            </a:r>
            <a:endParaRPr lang="en-SG" altLang="en-US" sz="2300">
              <a:latin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itle 3073"/>
          <p:cNvSpPr>
            <a:spLocks noGrp="1"/>
          </p:cNvSpPr>
          <p:nvPr>
            <p:ph type="title"/>
          </p:nvPr>
        </p:nvSpPr>
        <p:spPr>
          <a:xfrm>
            <a:off x="609600" y="295275"/>
            <a:ext cx="9601200" cy="1143000"/>
          </a:xfrm>
        </p:spPr>
        <p:txBody>
          <a:bodyPr wrap="square" anchor="ctr"/>
          <a:p>
            <a:pPr algn="ctr"/>
            <a:r>
              <a:rPr lang="en-SG" altLang="en-US" sz="3200" b="1">
                <a:latin typeface="Calibri" panose="020F0502020204030204" charset="0"/>
              </a:rPr>
              <a:t>Recap Session 1:</a:t>
            </a:r>
            <a:br>
              <a:rPr lang="en-US" altLang="en-US" sz="3200" b="1">
                <a:latin typeface="Calibri" panose="020F0502020204030204" charset="0"/>
              </a:rPr>
            </a:br>
            <a:r>
              <a:rPr lang="en-SG" sz="3200" b="1">
                <a:latin typeface="Calibri" panose="020F0502020204030204" charset="0"/>
              </a:rPr>
              <a:t>Christ at the Center</a:t>
            </a:r>
            <a:r>
              <a:rPr lang="en-US" altLang="en-US" sz="3200" b="1">
                <a:latin typeface="Calibri" panose="020F0502020204030204" charset="0"/>
              </a:rPr>
              <a:t> </a:t>
            </a:r>
            <a:br>
              <a:rPr lang="en-US" altLang="en-US" sz="3200" b="1">
                <a:latin typeface="Calibri" panose="020F0502020204030204" charset="0"/>
              </a:rPr>
            </a:br>
            <a:endParaRPr lang="en-US" altLang="en-US" sz="3200" b="1" dirty="0">
              <a:latin typeface="Calibri" panose="020F0502020204030204" charset="0"/>
            </a:endParaRPr>
          </a:p>
        </p:txBody>
      </p:sp>
      <p:sp>
        <p:nvSpPr>
          <p:cNvPr id="2" name="Content Placeholder 1"/>
          <p:cNvSpPr>
            <a:spLocks noGrp="1"/>
          </p:cNvSpPr>
          <p:nvPr>
            <p:ph idx="1"/>
          </p:nvPr>
        </p:nvSpPr>
        <p:spPr>
          <a:xfrm>
            <a:off x="609600" y="1387475"/>
            <a:ext cx="10972800" cy="4930775"/>
          </a:xfrm>
        </p:spPr>
        <p:txBody>
          <a:bodyPr wrap="square" anchor="t"/>
          <a:p>
            <a:pPr marL="0" indent="0" algn="l" fontAlgn="base">
              <a:buNone/>
            </a:pPr>
            <a:r>
              <a:rPr lang="en-SG" altLang="en-US" strike="noStrike" noProof="1">
                <a:latin typeface="Calibri" panose="020F0502020204030204" charset="0"/>
              </a:rPr>
              <a:t>W</a:t>
            </a:r>
            <a:r>
              <a:rPr lang="en-US" altLang="en-US" strike="noStrike" noProof="1">
                <a:latin typeface="Calibri" panose="020F0502020204030204" charset="0"/>
              </a:rPr>
              <a:t>e talked about the importance of putting </a:t>
            </a:r>
            <a:r>
              <a:rPr lang="en-US" altLang="en-US" i="1" u="sng" strike="noStrike" noProof="1">
                <a:latin typeface="Calibri" panose="020F0502020204030204" charset="0"/>
              </a:rPr>
              <a:t>Christ at the center</a:t>
            </a:r>
            <a:r>
              <a:rPr lang="en-US" altLang="en-US" strike="noStrike" noProof="1">
                <a:latin typeface="Calibri" panose="020F0502020204030204" charset="0"/>
              </a:rPr>
              <a:t> of our lives and at the center of our marriages.</a:t>
            </a:r>
            <a:endParaRPr lang="en-US" altLang="en-US" strike="noStrike" noProof="1">
              <a:latin typeface="Calibri" panose="020F0502020204030204" charset="0"/>
            </a:endParaRPr>
          </a:p>
          <a:p>
            <a:pPr marL="0" indent="0" algn="l" fontAlgn="base">
              <a:buNone/>
            </a:pPr>
            <a:endParaRPr lang="en-US" altLang="en-US" sz="1600" strike="noStrike" noProof="1">
              <a:latin typeface="Calibri" panose="020F0502020204030204" charset="0"/>
            </a:endParaRPr>
          </a:p>
          <a:p>
            <a:pPr marL="0" indent="0" algn="l" fontAlgn="base">
              <a:buNone/>
            </a:pPr>
            <a:r>
              <a:rPr lang="en-US" altLang="en-US" strike="noStrike" noProof="1">
                <a:latin typeface="Calibri" panose="020F0502020204030204" charset="0"/>
              </a:rPr>
              <a:t>We discussed the fact that </a:t>
            </a:r>
            <a:r>
              <a:rPr lang="en-US" altLang="en-US" i="1" u="sng" strike="noStrike" noProof="1">
                <a:latin typeface="Calibri" panose="020F0502020204030204" charset="0"/>
              </a:rPr>
              <a:t>only God</a:t>
            </a:r>
            <a:r>
              <a:rPr lang="en-US" altLang="en-US" strike="noStrike" noProof="1">
                <a:latin typeface="Calibri" panose="020F0502020204030204" charset="0"/>
              </a:rPr>
              <a:t> can satisfy our every need and that </a:t>
            </a:r>
            <a:r>
              <a:rPr lang="en-US" altLang="en-US" i="1" u="sng" strike="noStrike" noProof="1">
                <a:latin typeface="Calibri" panose="020F0502020204030204" charset="0"/>
              </a:rPr>
              <a:t>expecting too much of our spouse can cause harm</a:t>
            </a:r>
            <a:r>
              <a:rPr lang="en-US" altLang="en-US" strike="noStrike" noProof="1">
                <a:latin typeface="Calibri" panose="020F0502020204030204" charset="0"/>
              </a:rPr>
              <a:t> to that relationship.</a:t>
            </a:r>
            <a:endParaRPr lang="en-US" altLang="en-US" strike="noStrike" noProof="1">
              <a:latin typeface="Calibri" panose="020F0502020204030204" charset="0"/>
            </a:endParaRPr>
          </a:p>
          <a:p>
            <a:pPr marL="0" indent="0" algn="l" fontAlgn="base">
              <a:buNone/>
            </a:pPr>
            <a:endParaRPr lang="en-US" altLang="en-US" sz="1600" strike="noStrike" noProof="1">
              <a:latin typeface="Calibri" panose="020F0502020204030204" charset="0"/>
            </a:endParaRPr>
          </a:p>
          <a:p>
            <a:pPr marL="0" indent="0" algn="l" fontAlgn="base">
              <a:buNone/>
            </a:pPr>
            <a:r>
              <a:rPr lang="en-US" altLang="en-US" strike="noStrike" noProof="1">
                <a:latin typeface="Calibri" panose="020F0502020204030204" charset="0"/>
              </a:rPr>
              <a:t>We talked about the </a:t>
            </a:r>
            <a:r>
              <a:rPr lang="en-US" altLang="en-US" i="1" u="sng" strike="noStrike" noProof="1">
                <a:latin typeface="Calibri" panose="020F0502020204030204" charset="0"/>
              </a:rPr>
              <a:t>importance of selflessness and sacrifice</a:t>
            </a:r>
            <a:r>
              <a:rPr lang="en-US" altLang="en-US" i="1" strike="noStrike" noProof="1">
                <a:latin typeface="Calibri" panose="020F0502020204030204" charset="0"/>
              </a:rPr>
              <a:t> </a:t>
            </a:r>
            <a:r>
              <a:rPr lang="en-US" altLang="en-US" strike="noStrike" noProof="1">
                <a:latin typeface="Calibri" panose="020F0502020204030204" charset="0"/>
              </a:rPr>
              <a:t>in marriage.</a:t>
            </a:r>
            <a:endParaRPr lang="en-US" altLang="en-US" strike="noStrike" noProof="1">
              <a:latin typeface="Calibri" panose="020F050202020403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Title 3"/>
          <p:cNvSpPr>
            <a:spLocks noGrp="1"/>
          </p:cNvSpPr>
          <p:nvPr>
            <p:ph type="ctrTitle"/>
          </p:nvPr>
        </p:nvSpPr>
        <p:spPr>
          <a:xfrm>
            <a:off x="1524000" y="1671638"/>
            <a:ext cx="9144000" cy="1149350"/>
          </a:xfrm>
        </p:spPr>
        <p:txBody>
          <a:bodyPr wrap="square" anchor="b"/>
          <a:p>
            <a:pPr>
              <a:buNone/>
            </a:pPr>
            <a:r>
              <a:rPr lang="en-SG" altLang="en-US" kern="1200" dirty="0">
                <a:latin typeface="+mj-lt"/>
                <a:ea typeface="+mj-ea"/>
                <a:cs typeface="+mj-cs"/>
                <a:sym typeface="Arial Black" panose="020B0A04020102020204"/>
              </a:rPr>
              <a:t>Video - 18 mins</a:t>
            </a:r>
            <a:endParaRPr lang="en-US" altLang="en-US" kern="1200">
              <a:latin typeface="+mj-lt"/>
              <a:ea typeface="+mj-ea"/>
              <a:cs typeface="+mj-cs"/>
              <a:sym typeface="Arial" panose="020B0604020202020204" pitchFamily="34" charset="0"/>
            </a:endParaRPr>
          </a:p>
        </p:txBody>
      </p:sp>
      <p:sp>
        <p:nvSpPr>
          <p:cNvPr id="6146" name="Subtitle 4"/>
          <p:cNvSpPr>
            <a:spLocks noGrp="1"/>
          </p:cNvSpPr>
          <p:nvPr>
            <p:ph type="subTitle" idx="1"/>
          </p:nvPr>
        </p:nvSpPr>
        <p:spPr>
          <a:xfrm>
            <a:off x="1524000" y="2935605"/>
            <a:ext cx="9144000" cy="1932305"/>
          </a:xfrm>
        </p:spPr>
        <p:txBody>
          <a:bodyPr wrap="square" anchor="t"/>
          <a:p>
            <a:pPr defTabSz="0"/>
            <a:r>
              <a:rPr lang="en-SG" altLang="en-US" kern="1200" dirty="0">
                <a:latin typeface="+mn-lt"/>
                <a:ea typeface="+mn-ea"/>
                <a:cs typeface="+mn-cs"/>
                <a:sym typeface="Arial Black" panose="020B0A04020102020204"/>
              </a:rPr>
              <a:t>Beloved Series : Session 2</a:t>
            </a:r>
            <a:endParaRPr lang="en-SG" altLang="en-US" kern="1200" dirty="0">
              <a:latin typeface="+mn-lt"/>
              <a:ea typeface="+mn-ea"/>
              <a:cs typeface="+mn-cs"/>
              <a:sym typeface="Arial Black" panose="020B0A04020102020204"/>
            </a:endParaRPr>
          </a:p>
          <a:p>
            <a:pPr defTabSz="0"/>
            <a:endParaRPr lang="en-SG" altLang="en-US" kern="1200" dirty="0">
              <a:latin typeface="+mn-lt"/>
              <a:ea typeface="+mn-ea"/>
              <a:cs typeface="+mn-cs"/>
              <a:sym typeface="Arial Black" panose="020B0A04020102020204"/>
            </a:endParaRPr>
          </a:p>
          <a:p>
            <a:pPr defTabSz="0">
              <a:lnSpc>
                <a:spcPct val="100000"/>
              </a:lnSpc>
              <a:spcBef>
                <a:spcPts val="0"/>
              </a:spcBef>
            </a:pPr>
            <a:r>
              <a:rPr altLang="en-US" i="1" kern="1200">
                <a:latin typeface="+mn-lt"/>
                <a:cs typeface="+mn-ea"/>
                <a:sym typeface="Arial" panose="020B0604020202020204" pitchFamily="34" charset="0"/>
              </a:rPr>
              <a:t> In this session, we’re going to take those principles to the next level, using God’s</a:t>
            </a:r>
            <a:endParaRPr altLang="en-US" i="1" kern="1200">
              <a:latin typeface="+mn-lt"/>
              <a:cs typeface="+mn-ea"/>
              <a:sym typeface="Arial" panose="020B0604020202020204" pitchFamily="34" charset="0"/>
            </a:endParaRPr>
          </a:p>
          <a:p>
            <a:pPr defTabSz="0">
              <a:lnSpc>
                <a:spcPct val="100000"/>
              </a:lnSpc>
              <a:spcBef>
                <a:spcPts val="0"/>
              </a:spcBef>
            </a:pPr>
            <a:r>
              <a:rPr altLang="en-US" i="1" kern="1200">
                <a:latin typeface="+mn-lt"/>
                <a:cs typeface="+mn-ea"/>
                <a:sym typeface="Arial" panose="020B0604020202020204" pitchFamily="34" charset="0"/>
              </a:rPr>
              <a:t>relationship with the Israelites in Egypt as our model. </a:t>
            </a:r>
            <a:r>
              <a:rPr lang="en-SG" i="1" kern="1200">
                <a:latin typeface="+mn-lt"/>
                <a:cs typeface="+mn-ea"/>
                <a:sym typeface="Arial" panose="020B0604020202020204" pitchFamily="34" charset="0"/>
              </a:rPr>
              <a:t>W</a:t>
            </a:r>
            <a:r>
              <a:rPr altLang="en-US" i="1" kern="1200">
                <a:latin typeface="+mn-lt"/>
                <a:cs typeface="+mn-ea"/>
                <a:sym typeface="Arial" panose="020B0604020202020204" pitchFamily="34" charset="0"/>
              </a:rPr>
              <a:t>e’re going to look at the role challenges and difficulties play in stretching, maturing, and perfecting our marriage as God intends.</a:t>
            </a:r>
            <a:endParaRPr altLang="en-US" i="1" kern="1200">
              <a:latin typeface="+mn-lt"/>
              <a:cs typeface="+mn-ea"/>
              <a:sym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Subtitle 4"/>
          <p:cNvSpPr>
            <a:spLocks noGrp="1"/>
          </p:cNvSpPr>
          <p:nvPr>
            <p:ph type="subTitle" idx="1"/>
          </p:nvPr>
        </p:nvSpPr>
        <p:spPr>
          <a:xfrm>
            <a:off x="1635125" y="1214438"/>
            <a:ext cx="9144000" cy="4294187"/>
          </a:xfrm>
        </p:spPr>
        <p:txBody>
          <a:bodyPr wrap="square" anchor="t"/>
          <a:p>
            <a:pPr defTabSz="0"/>
            <a:r>
              <a:rPr lang="en-SG" altLang="en-US" kern="1200" dirty="0">
                <a:latin typeface="+mn-lt"/>
                <a:ea typeface="+mn-ea"/>
                <a:cs typeface="+mn-cs"/>
                <a:sym typeface="Arial Black" panose="020B0A04020102020204"/>
              </a:rPr>
              <a:t>Beloved Series : Session 2</a:t>
            </a:r>
            <a:endParaRPr lang="en-SG" altLang="en-US" kern="1200" dirty="0">
              <a:latin typeface="+mn-lt"/>
              <a:ea typeface="+mn-ea"/>
              <a:cs typeface="+mn-cs"/>
              <a:sym typeface="Arial Black" panose="020B0A04020102020204"/>
            </a:endParaRPr>
          </a:p>
          <a:p>
            <a:pPr defTabSz="0"/>
            <a:r>
              <a:rPr lang="en-US" altLang="en-US" i="1" kern="1200">
                <a:latin typeface="+mn-lt"/>
                <a:ea typeface="+mn-ea"/>
                <a:cs typeface="+mn-cs"/>
                <a:sym typeface="Arial" panose="020B0604020202020204" pitchFamily="34" charset="0"/>
              </a:rPr>
              <a:t> </a:t>
            </a:r>
            <a:r>
              <a:rPr lang="en-SG" i="1">
                <a:cs typeface="+mn-ea"/>
                <a:sym typeface="Arial" panose="020B0604020202020204" pitchFamily="34" charset="0"/>
              </a:rPr>
              <a:t>W</a:t>
            </a:r>
            <a:r>
              <a:rPr altLang="en-US" i="1">
                <a:cs typeface="+mn-ea"/>
                <a:sym typeface="Arial" panose="020B0604020202020204" pitchFamily="34" charset="0"/>
              </a:rPr>
              <a:t>e’re going to look at the role challenges and difficulties play in stretching, maturing, and perfecting our marriage as God intends.</a:t>
            </a:r>
            <a:endParaRPr altLang="en-US" i="1" kern="1200">
              <a:latin typeface="+mn-lt"/>
              <a:cs typeface="+mn-ea"/>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endParaRPr lang="en-US" altLang="en-US" i="1" kern="1200">
              <a:latin typeface="+mn-lt"/>
              <a:ea typeface="+mn-ea"/>
              <a:cs typeface="+mn-cs"/>
              <a:sym typeface="Arial" panose="020B0604020202020204" pitchFamily="34" charset="0"/>
            </a:endParaRPr>
          </a:p>
          <a:p>
            <a:pPr defTabSz="0"/>
            <a:r>
              <a:rPr lang="en-SG" altLang="en-US" sz="3200" i="1" kern="1200">
                <a:latin typeface="+mn-lt"/>
                <a:ea typeface="+mn-ea"/>
                <a:cs typeface="+mn-cs"/>
                <a:sym typeface="Arial" panose="020B0604020202020204" pitchFamily="34" charset="0"/>
              </a:rPr>
              <a:t>PLEASE SHARE 1 AREA THAT TOUCHED YOU</a:t>
            </a:r>
            <a:endParaRPr lang="en-SG" altLang="en-US" sz="3200" i="1" kern="1200">
              <a:latin typeface="+mn-lt"/>
              <a:ea typeface="+mn-ea"/>
              <a:cs typeface="+mn-cs"/>
              <a:sym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Outline of Video</a:t>
            </a:r>
            <a:endParaRPr lang="en-SG" altLang="en-US" sz="4400" dirty="0">
              <a:latin typeface="Calibri" panose="020F0502020204030204" charset="0"/>
            </a:endParaRPr>
          </a:p>
        </p:txBody>
      </p:sp>
      <p:sp>
        <p:nvSpPr>
          <p:cNvPr id="2" name="Content Placeholder 1"/>
          <p:cNvSpPr>
            <a:spLocks noGrp="1"/>
          </p:cNvSpPr>
          <p:nvPr>
            <p:ph idx="1"/>
          </p:nvPr>
        </p:nvSpPr>
        <p:spPr>
          <a:xfrm>
            <a:off x="434975" y="1195388"/>
            <a:ext cx="11147425" cy="5445125"/>
          </a:xfrm>
          <a:solidFill>
            <a:schemeClr val="bg1"/>
          </a:solidFill>
        </p:spPr>
        <p:txBody>
          <a:bodyPr wrap="square" anchor="t"/>
          <a:p>
            <a:pPr marL="0" indent="0" algn="ctr" fontAlgn="base">
              <a:buNone/>
            </a:pPr>
            <a:r>
              <a:rPr lang="en-US" altLang="en-US" sz="2800" b="1" strike="noStrike" noProof="1">
                <a:latin typeface="Calibri" panose="020F0502020204030204" charset="0"/>
              </a:rPr>
              <a:t> Israel’s relationship with God is a model for marriage</a:t>
            </a:r>
            <a:endParaRPr lang="en-US" altLang="en-US" sz="2800" b="1" strike="noStrike" noProof="1">
              <a:latin typeface="Calibri" panose="020F0502020204030204" charset="0"/>
            </a:endParaRPr>
          </a:p>
          <a:p>
            <a:pPr marL="0" indent="0" algn="ctr" fontAlgn="base">
              <a:buNone/>
            </a:pPr>
            <a:endParaRPr lang="en-US" altLang="en-US" sz="2800" b="1" strike="noStrike" noProof="1">
              <a:latin typeface="Calibri" panose="020F0502020204030204" charset="0"/>
            </a:endParaRPr>
          </a:p>
          <a:p>
            <a:pPr marL="0" indent="0" algn="l" fontAlgn="base">
              <a:buNone/>
            </a:pPr>
            <a:r>
              <a:rPr lang="en-US" altLang="en-US" sz="2800" strike="noStrike" noProof="1">
                <a:latin typeface="Calibri" panose="020F0502020204030204" charset="0"/>
              </a:rPr>
              <a:t>A. At first, God “romanced” Israel in Egypt.</a:t>
            </a:r>
            <a:endParaRPr lang="en-US" altLang="en-US" sz="2800" strike="noStrike" noProof="1">
              <a:latin typeface="Calibri" panose="020F0502020204030204" charset="0"/>
            </a:endParaRPr>
          </a:p>
          <a:p>
            <a:pPr marL="0" indent="0" algn="l" fontAlgn="base">
              <a:buNone/>
            </a:pPr>
            <a:endParaRPr lang="en-US" altLang="en-US" sz="2800" strike="noStrike" noProof="1">
              <a:latin typeface="Calibri" panose="020F0502020204030204" charset="0"/>
            </a:endParaRPr>
          </a:p>
          <a:p>
            <a:pPr marL="0" indent="0" algn="l" fontAlgn="base">
              <a:buNone/>
            </a:pPr>
            <a:r>
              <a:rPr lang="en-US" altLang="en-US" sz="2800" strike="noStrike" noProof="1">
                <a:latin typeface="Calibri" panose="020F0502020204030204" charset="0"/>
              </a:rPr>
              <a:t>B. Israel had to cross the wilderness.</a:t>
            </a:r>
            <a:endParaRPr lang="en-US" altLang="en-US" sz="2800" strike="noStrike" noProof="1">
              <a:latin typeface="Calibri" panose="020F0502020204030204" charset="0"/>
            </a:endParaRPr>
          </a:p>
          <a:p>
            <a:pPr marL="457200" lvl="1" indent="0" algn="l" fontAlgn="base">
              <a:buNone/>
            </a:pPr>
            <a:r>
              <a:rPr lang="en-US" altLang="en-US" sz="2450" strike="noStrike" noProof="1">
                <a:latin typeface="Calibri" panose="020F0502020204030204" charset="0"/>
              </a:rPr>
              <a:t>1. Some people trusted God to guide them through the wilderness.</a:t>
            </a:r>
            <a:endParaRPr lang="en-US" altLang="en-US" sz="2450" strike="noStrike" noProof="1">
              <a:latin typeface="Calibri" panose="020F0502020204030204" charset="0"/>
            </a:endParaRPr>
          </a:p>
          <a:p>
            <a:pPr marL="457200" lvl="1" indent="0" algn="l" fontAlgn="base">
              <a:buNone/>
            </a:pPr>
            <a:r>
              <a:rPr lang="en-US" altLang="en-US" sz="2450" strike="noStrike" noProof="1">
                <a:latin typeface="Calibri" panose="020F0502020204030204" charset="0"/>
              </a:rPr>
              <a:t>2. Some people wanted to go back and start over.</a:t>
            </a:r>
            <a:endParaRPr lang="en-US" altLang="en-US" sz="2450" strike="noStrike" noProof="1">
              <a:latin typeface="Calibri" panose="020F0502020204030204" charset="0"/>
            </a:endParaRPr>
          </a:p>
          <a:p>
            <a:pPr marL="0" indent="0" algn="l" fontAlgn="base">
              <a:buNone/>
            </a:pPr>
            <a:endParaRPr lang="en-US" altLang="en-US" sz="2800" strike="noStrike" noProof="1">
              <a:latin typeface="Calibri" panose="020F0502020204030204" charset="0"/>
            </a:endParaRPr>
          </a:p>
          <a:p>
            <a:pPr marL="0" indent="0" algn="l" fontAlgn="base">
              <a:buNone/>
            </a:pPr>
            <a:r>
              <a:rPr lang="en-US" altLang="en-US" sz="2800" strike="noStrike" noProof="1">
                <a:latin typeface="Calibri" panose="020F0502020204030204" charset="0"/>
              </a:rPr>
              <a:t>C. Eventually God led Israel to the Promised Land</a:t>
            </a:r>
            <a:endParaRPr lang="en-US" altLang="en-US" sz="2800" strike="noStrike" noProof="1">
              <a:latin typeface="Calibri" panose="020F050202020403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Outline of Video</a:t>
            </a:r>
            <a:endParaRPr lang="en-SG" altLang="en-US" sz="4400" dirty="0">
              <a:latin typeface="Calibri" panose="020F0502020204030204" charset="0"/>
            </a:endParaRPr>
          </a:p>
        </p:txBody>
      </p:sp>
      <p:sp>
        <p:nvSpPr>
          <p:cNvPr id="9218" name="Text Placeholder 1"/>
          <p:cNvSpPr>
            <a:spLocks noGrp="1"/>
          </p:cNvSpPr>
          <p:nvPr>
            <p:ph idx="1"/>
          </p:nvPr>
        </p:nvSpPr>
        <p:spPr>
          <a:xfrm>
            <a:off x="442913" y="1195388"/>
            <a:ext cx="11139487" cy="5514975"/>
          </a:xfrm>
          <a:solidFill>
            <a:schemeClr val="bg1"/>
          </a:solidFill>
        </p:spPr>
        <p:txBody>
          <a:bodyPr wrap="square" anchor="t"/>
          <a:p>
            <a:pPr marL="0" indent="0" algn="ctr">
              <a:buNone/>
            </a:pPr>
            <a:r>
              <a:rPr lang="en-US" altLang="en-US" sz="2800" b="1">
                <a:latin typeface="Calibri" panose="020F0502020204030204" charset="0"/>
              </a:rPr>
              <a:t>Love is like a fine wine</a:t>
            </a:r>
            <a:endParaRPr lang="en-US" altLang="en-US" sz="2800" b="1">
              <a:latin typeface="Calibri" panose="020F0502020204030204" charset="0"/>
            </a:endParaRPr>
          </a:p>
          <a:p>
            <a:pPr marL="0" indent="0" algn="ctr">
              <a:buNone/>
            </a:pPr>
            <a:endParaRPr lang="en-US" altLang="en-US" sz="2800" b="1">
              <a:latin typeface="Calibri" panose="020F0502020204030204" charset="0"/>
            </a:endParaRPr>
          </a:p>
          <a:p>
            <a:pPr marL="0" indent="0" algn="l">
              <a:buNone/>
            </a:pPr>
            <a:r>
              <a:rPr lang="en-US" altLang="en-US" sz="2800">
                <a:latin typeface="Calibri" panose="020F0502020204030204" charset="0"/>
              </a:rPr>
              <a:t>A. The first rush of love is like grape juice, exciting and thrilling.</a:t>
            </a:r>
            <a:endParaRPr lang="en-US" altLang="en-US" sz="2800">
              <a:latin typeface="Calibri" panose="020F0502020204030204" charset="0"/>
            </a:endParaRPr>
          </a:p>
          <a:p>
            <a:pPr marL="0" indent="0" algn="l">
              <a:buNone/>
            </a:pPr>
            <a:endParaRPr lang="en-US" altLang="en-US" sz="2800">
              <a:latin typeface="Calibri" panose="020F0502020204030204" charset="0"/>
            </a:endParaRPr>
          </a:p>
          <a:p>
            <a:pPr marL="0" indent="0" algn="l">
              <a:buNone/>
            </a:pPr>
            <a:r>
              <a:rPr lang="en-US" altLang="en-US" sz="2800">
                <a:latin typeface="Calibri" panose="020F0502020204030204" charset="0"/>
              </a:rPr>
              <a:t>B. Mature love ferments into something like wine.</a:t>
            </a:r>
            <a:endParaRPr lang="en-US" altLang="en-US" sz="2800">
              <a:latin typeface="Calibri" panose="020F0502020204030204" charset="0"/>
            </a:endParaRPr>
          </a:p>
          <a:p>
            <a:pPr marL="457200" lvl="1" indent="0" algn="l">
              <a:buNone/>
            </a:pPr>
            <a:r>
              <a:rPr lang="en-US" altLang="en-US" sz="2450">
                <a:latin typeface="Calibri" panose="020F0502020204030204" charset="0"/>
              </a:rPr>
              <a:t>1. The fermentation process involves trials and ordeals.</a:t>
            </a:r>
            <a:endParaRPr lang="en-US" altLang="en-US" sz="2450">
              <a:latin typeface="Calibri" panose="020F0502020204030204" charset="0"/>
            </a:endParaRPr>
          </a:p>
          <a:p>
            <a:pPr marL="457200" lvl="1" indent="0" algn="l">
              <a:buNone/>
            </a:pPr>
            <a:r>
              <a:rPr lang="en-US" altLang="en-US" sz="2450">
                <a:latin typeface="Calibri" panose="020F0502020204030204" charset="0"/>
              </a:rPr>
              <a:t>2. The fermentation process requires endurance.</a:t>
            </a:r>
            <a:endParaRPr lang="en-US" altLang="en-US" sz="2450">
              <a:latin typeface="Calibri" panose="020F0502020204030204" charset="0"/>
            </a:endParaRPr>
          </a:p>
          <a:p>
            <a:pPr marL="457200" lvl="1" indent="0" algn="l">
              <a:buNone/>
            </a:pPr>
            <a:r>
              <a:rPr lang="en-US" altLang="en-US" sz="2450">
                <a:latin typeface="Calibri" panose="020F0502020204030204" charset="0"/>
              </a:rPr>
              <a:t>3. The result is like a fine wine – complex, subtle, superior to grape juice.</a:t>
            </a:r>
            <a:endParaRPr lang="en-US" altLang="en-US" sz="2450">
              <a:latin typeface="Calibri" panose="020F050202020403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Title 3073"/>
          <p:cNvSpPr>
            <a:spLocks noGrp="1"/>
          </p:cNvSpPr>
          <p:nvPr>
            <p:ph type="title"/>
          </p:nvPr>
        </p:nvSpPr>
        <p:spPr>
          <a:xfrm>
            <a:off x="609600" y="52388"/>
            <a:ext cx="9601200" cy="1143000"/>
          </a:xfrm>
        </p:spPr>
        <p:txBody>
          <a:bodyPr wrap="square" anchor="ctr"/>
          <a:p>
            <a:r>
              <a:rPr lang="en-SG" altLang="en-US" sz="4400" dirty="0">
                <a:latin typeface="Calibri" panose="020F0502020204030204" charset="0"/>
              </a:rPr>
              <a:t>Outline of Video</a:t>
            </a:r>
            <a:endParaRPr lang="en-SG" altLang="en-US" sz="4400" dirty="0">
              <a:latin typeface="Calibri" panose="020F0502020204030204" charset="0"/>
            </a:endParaRPr>
          </a:p>
        </p:txBody>
      </p:sp>
      <p:sp>
        <p:nvSpPr>
          <p:cNvPr id="2" name="Text Placeholder 1"/>
          <p:cNvSpPr/>
          <p:nvPr>
            <p:ph idx="1"/>
          </p:nvPr>
        </p:nvSpPr>
        <p:spPr>
          <a:xfrm>
            <a:off x="423863" y="933450"/>
            <a:ext cx="11139488" cy="5514975"/>
          </a:xfrm>
          <a:solidFill>
            <a:schemeClr val="bg1"/>
          </a:solidFill>
        </p:spPr>
        <p:txBody>
          <a:bodyPr/>
          <a:p>
            <a:pPr marL="0" indent="0" algn="ctr" fontAlgn="base">
              <a:buNone/>
            </a:pPr>
            <a:endParaRPr lang="en-US" sz="2800" b="1" strike="noStrike" noProof="1">
              <a:latin typeface="Calibri" panose="020F0502020204030204" charset="0"/>
            </a:endParaRPr>
          </a:p>
          <a:p>
            <a:pPr marL="0" indent="0" algn="ctr" fontAlgn="base">
              <a:buNone/>
            </a:pPr>
            <a:r>
              <a:rPr lang="en-US" sz="2800" b="1" strike="noStrike" noProof="1">
                <a:latin typeface="Calibri" panose="020F0502020204030204" charset="0"/>
              </a:rPr>
              <a:t>Married couples have an adventure that they are called to share in Christ</a:t>
            </a:r>
            <a:endParaRPr lang="en-US" sz="2800" b="1" strike="noStrike" noProof="1">
              <a:latin typeface="Calibri" panose="020F0502020204030204" charset="0"/>
            </a:endParaRPr>
          </a:p>
          <a:p>
            <a:pPr marL="0" indent="0" algn="ctr" fontAlgn="base">
              <a:buNone/>
            </a:pPr>
            <a:endParaRPr lang="en-US" sz="2800" b="1" strike="noStrike" noProof="1">
              <a:latin typeface="Calibri" panose="020F0502020204030204" charset="0"/>
            </a:endParaRPr>
          </a:p>
          <a:p>
            <a:pPr marL="0" indent="0" algn="l" fontAlgn="base">
              <a:buNone/>
            </a:pPr>
            <a:r>
              <a:rPr lang="en-US" sz="2800" strike="noStrike" noProof="1">
                <a:latin typeface="Calibri" panose="020F0502020204030204" charset="0"/>
              </a:rPr>
              <a:t>A. That adventure flows into our love for our children, our friends, our church, and our world.</a:t>
            </a:r>
            <a:endParaRPr lang="en-US" sz="2800" strike="noStrike" noProof="1">
              <a:latin typeface="Calibri" panose="020F0502020204030204" charset="0"/>
            </a:endParaRPr>
          </a:p>
          <a:p>
            <a:pPr marL="0" indent="0" algn="l" fontAlgn="base">
              <a:buNone/>
            </a:pPr>
            <a:endParaRPr lang="en-US" sz="2800" strike="noStrike" noProof="1">
              <a:latin typeface="Calibri" panose="020F0502020204030204" charset="0"/>
            </a:endParaRPr>
          </a:p>
          <a:p>
            <a:pPr marL="0" indent="0" algn="l" fontAlgn="base">
              <a:buNone/>
            </a:pPr>
            <a:r>
              <a:rPr lang="en-US" sz="2800" strike="noStrike" noProof="1">
                <a:latin typeface="Calibri" panose="020F0502020204030204" charset="0"/>
              </a:rPr>
              <a:t>B. When you have a big-picture vision of your adventure, you can see where the little things fit in.  </a:t>
            </a:r>
            <a:endParaRPr lang="en-US" sz="2800" strike="noStrike" noProof="1">
              <a:latin typeface="Calibri" panose="020F050202020403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Title 3073"/>
          <p:cNvSpPr>
            <a:spLocks noGrp="1"/>
          </p:cNvSpPr>
          <p:nvPr>
            <p:ph type="title"/>
          </p:nvPr>
        </p:nvSpPr>
        <p:spPr>
          <a:xfrm>
            <a:off x="609600" y="52388"/>
            <a:ext cx="9601200" cy="1143000"/>
          </a:xfrm>
        </p:spPr>
        <p:txBody>
          <a:bodyPr wrap="square" anchor="ctr"/>
          <a:p>
            <a:pPr algn="ctr"/>
            <a:r>
              <a:rPr lang="en-SG" altLang="en-US" dirty="0">
                <a:latin typeface="Calibri" panose="020F0502020204030204" charset="0"/>
              </a:rPr>
              <a:t>GROUP SHARING</a:t>
            </a:r>
            <a:endParaRPr lang="en-SG" altLang="en-US" dirty="0">
              <a:latin typeface="Calibri" panose="020F0502020204030204" charset="0"/>
            </a:endParaRPr>
          </a:p>
        </p:txBody>
      </p:sp>
      <p:sp>
        <p:nvSpPr>
          <p:cNvPr id="12290" name="Text Placeholder 1"/>
          <p:cNvSpPr>
            <a:spLocks noGrp="1"/>
          </p:cNvSpPr>
          <p:nvPr>
            <p:ph idx="1"/>
          </p:nvPr>
        </p:nvSpPr>
        <p:spPr>
          <a:xfrm>
            <a:off x="609600" y="1195388"/>
            <a:ext cx="10972800" cy="4930775"/>
          </a:xfrm>
        </p:spPr>
        <p:txBody>
          <a:bodyPr wrap="square" anchor="t"/>
          <a:p>
            <a:pPr marL="308610" indent="-308610" fontAlgn="base">
              <a:buNone/>
            </a:pPr>
            <a:endParaRPr lang="en-US" altLang="en-US" sz="2400" strike="noStrike" noProof="1">
              <a:latin typeface="Calibri" panose="020F0502020204030204" charset="0"/>
            </a:endParaRPr>
          </a:p>
          <a:p>
            <a:pPr marL="308610" indent="-308610" fontAlgn="base">
              <a:buNone/>
            </a:pPr>
            <a:r>
              <a:rPr lang="en-US" altLang="en-US" sz="2400" strike="noStrike" noProof="1">
                <a:latin typeface="Calibri" panose="020F0502020204030204" charset="0"/>
              </a:rPr>
              <a:t>1. What connection do you see between God’s relationship with the Israelites and your relationship with your spouse?</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a:p>
            <a:pPr marL="299085" indent="-298450" fontAlgn="base">
              <a:buNone/>
            </a:pPr>
            <a:r>
              <a:rPr lang="en-US" altLang="en-US" sz="2400">
                <a:latin typeface="Calibri" panose="020F0502020204030204" charset="0"/>
                <a:sym typeface="+mn-ea"/>
              </a:rPr>
              <a:t>2. Describe the difference between a “grape juice” love and a “fine wine” love.</a:t>
            </a:r>
            <a:endParaRPr lang="en-US" altLang="en-US" sz="2400" strike="noStrike" noProof="1">
              <a:latin typeface="Calibri" panose="020F0502020204030204" charset="0"/>
            </a:endParaRPr>
          </a:p>
          <a:p>
            <a:pPr marL="299085" indent="-298450" fontAlgn="base">
              <a:buNone/>
            </a:pPr>
            <a:endParaRPr lang="en-US" altLang="en-US" sz="2400">
              <a:latin typeface="Calibri" panose="020F0502020204030204" charset="0"/>
              <a:sym typeface="+mn-ea"/>
            </a:endParaRPr>
          </a:p>
          <a:p>
            <a:pPr marL="299085" indent="-298450" fontAlgn="base">
              <a:buNone/>
            </a:pPr>
            <a:r>
              <a:rPr lang="en-SG" altLang="en-US" sz="2400">
                <a:latin typeface="Calibri" panose="020F0502020204030204" charset="0"/>
                <a:sym typeface="+mn-ea"/>
              </a:rPr>
              <a:t>3. </a:t>
            </a:r>
            <a:r>
              <a:rPr lang="en-US" altLang="en-US" sz="2400">
                <a:latin typeface="Calibri" panose="020F0502020204030204" charset="0"/>
                <a:sym typeface="+mn-ea"/>
              </a:rPr>
              <a:t>If marriage is an adventure that couples are called to share in Christ, what’s the best way to approach that adventure?</a:t>
            </a:r>
            <a:endParaRPr lang="en-US" altLang="en-US" sz="2400">
              <a:latin typeface="Calibri" panose="020F0502020204030204" charset="0"/>
              <a:sym typeface="+mn-ea"/>
            </a:endParaRPr>
          </a:p>
          <a:p>
            <a:pPr marL="299085" indent="-298450" fontAlgn="base">
              <a:buNone/>
            </a:pPr>
            <a:endParaRPr lang="en-US" altLang="en-US" sz="2400" strike="noStrike" noProof="1">
              <a:latin typeface="Calibri" panose="020F0502020204030204" charset="0"/>
            </a:endParaRPr>
          </a:p>
          <a:p>
            <a:pPr marL="299085" indent="-298450" fontAlgn="base">
              <a:buNone/>
            </a:pPr>
            <a:r>
              <a:rPr lang="en-SG" altLang="en-US" sz="2400">
                <a:latin typeface="Calibri" panose="020F0502020204030204" charset="0"/>
                <a:sym typeface="+mn-ea"/>
              </a:rPr>
              <a:t>4. </a:t>
            </a:r>
            <a:r>
              <a:rPr lang="en-US" altLang="en-US" sz="2400">
                <a:latin typeface="Calibri" panose="020F0502020204030204" charset="0"/>
                <a:sym typeface="+mn-ea"/>
              </a:rPr>
              <a:t>Agree or disagree: If you don’t regularly experience conflict or challenge in your</a:t>
            </a:r>
            <a:endParaRPr lang="en-US" altLang="en-US" sz="2400" strike="noStrike" noProof="1">
              <a:latin typeface="Calibri" panose="020F0502020204030204" charset="0"/>
            </a:endParaRPr>
          </a:p>
          <a:p>
            <a:pPr marL="299085" indent="-298450" fontAlgn="base">
              <a:buNone/>
            </a:pPr>
            <a:r>
              <a:rPr lang="en-US" altLang="en-US" sz="2400">
                <a:latin typeface="Calibri" panose="020F0502020204030204" charset="0"/>
                <a:sym typeface="+mn-ea"/>
              </a:rPr>
              <a:t>marriage, your relationship is not maturing at a healthy rate.</a:t>
            </a:r>
            <a:endParaRPr lang="en-US" altLang="en-US" sz="2400" strike="noStrike" noProof="1">
              <a:latin typeface="Calibri" panose="020F0502020204030204" charset="0"/>
            </a:endParaRPr>
          </a:p>
          <a:p>
            <a:pPr marL="299085" indent="-298450" fontAlgn="base">
              <a:buNone/>
            </a:pPr>
            <a:endParaRPr lang="en-US" altLang="en-US" sz="2400" strike="noStrike" noProof="1">
              <a:latin typeface="Calibri" panose="020F0502020204030204" charset="0"/>
            </a:endParaRP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Georgia"/>
        <a:ea typeface="Arial Black"/>
        <a:cs typeface=""/>
      </a:majorFont>
      <a:minorFont>
        <a:latin typeface="Georgia"/>
        <a:ea typeface="Arial Black"/>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5163</Words>
  <Application>WPS Presentation</Application>
  <PresentationFormat/>
  <Paragraphs>119</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Arial</vt:lpstr>
      <vt:lpstr>SimSun</vt:lpstr>
      <vt:lpstr>Wingdings</vt:lpstr>
      <vt:lpstr>Georgia</vt:lpstr>
      <vt:lpstr>Arial Black</vt:lpstr>
      <vt:lpstr>Calibri</vt:lpstr>
      <vt:lpstr>Microsoft YaHei</vt:lpstr>
      <vt:lpstr>Arial Unicode MS</vt:lpstr>
      <vt:lpstr>Default Design</vt:lpstr>
      <vt:lpstr>A Deeper Unity  </vt:lpstr>
      <vt:lpstr>OPENING PRAYER</vt:lpstr>
      <vt:lpstr>Recap Session 1: Christ at the Center  </vt:lpstr>
      <vt:lpstr>Video - 18 mins</vt:lpstr>
      <vt:lpstr>PowerPoint 演示文稿</vt:lpstr>
      <vt:lpstr>Outline of Video</vt:lpstr>
      <vt:lpstr>Outline of Video</vt:lpstr>
      <vt:lpstr>Outline of Video</vt:lpstr>
      <vt:lpstr>GROUP SHARING</vt:lpstr>
      <vt:lpstr>COUPLE DISCUSSION</vt:lpstr>
      <vt:lpstr>Couple Activity</vt:lpstr>
      <vt:lpstr>PowerPoint 演示文稿</vt:lpstr>
      <vt:lpstr>CLOSING PRAYER</vt:lpstr>
      <vt:lpstr>CLOSING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Andrea</dc:creator>
  <cp:lastModifiedBy>Andrea</cp:lastModifiedBy>
  <cp:revision>36</cp:revision>
  <dcterms:created xsi:type="dcterms:W3CDTF">2013-11-15T06:11:00Z</dcterms:created>
  <dcterms:modified xsi:type="dcterms:W3CDTF">2019-10-07T01:34:37Z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1033-11.2.0.8641</vt:lpwstr>
  </property>
</Properties>
</file>