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351" r:id="rId3"/>
    <p:sldId id="326" r:id="rId4"/>
    <p:sldId id="362" r:id="rId5"/>
    <p:sldId id="353" r:id="rId6"/>
    <p:sldId id="374" r:id="rId7"/>
    <p:sldId id="356" r:id="rId8"/>
    <p:sldId id="354" r:id="rId9"/>
    <p:sldId id="367" r:id="rId11"/>
    <p:sldId id="357" r:id="rId12"/>
    <p:sldId id="390" r:id="rId13"/>
    <p:sldId id="392" r:id="rId14"/>
    <p:sldId id="394" r:id="rId15"/>
    <p:sldId id="387" r:id="rId16"/>
    <p:sldId id="388" r:id="rId17"/>
  </p:sldIdLst>
  <p:sldSz cx="12192000" cy="6858000"/>
  <p:notesSz cx="6858000" cy="9144000"/>
  <p:defaultTextStyle>
    <a:defPPr>
      <a:defRPr lang="en-US"/>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showGuides="1">
      <p:cViewPr varScale="1">
        <p:scale>
          <a:sx n="69" d="100"/>
          <a:sy n="69" d="100"/>
        </p:scale>
        <p:origin x="-138" y="-102"/>
      </p:cViewPr>
      <p:guideLst>
        <p:guide orient="horz" pos="2211"/>
        <p:guide pos="3756"/>
      </p:guideLst>
    </p:cSldViewPr>
  </p:slideViewPr>
  <p:gridSpacing cx="71999" cy="719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p>
            <a:pPr lvl="0" indent="0"/>
            <a:endParaRPr lang="en-US" altLang="en-US" sz="120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p>
            <a:pPr lvl="0" indent="0" algn="r"/>
            <a:fld id="{BB962C8B-B14F-4D97-AF65-F5344CB8AC3E}" type="datetime1">
              <a:rPr lang="en-US" altLang="en-US" sz="1200"/>
            </a:fld>
            <a:endParaRPr lang="en-US" altLang="en-US" sz="1200"/>
          </a:p>
        </p:txBody>
      </p:sp>
      <p:sp>
        <p:nvSpPr>
          <p:cNvPr id="2052" name="Slide Image Placeholder 3"/>
          <p:cNvSpPr>
            <a:spLocks noGrp="1" noRot="1" noChangeAspect="1"/>
          </p:cNvSpPr>
          <p:nvPr>
            <p:ph type="sldImg"/>
          </p:nvPr>
        </p:nvSpPr>
        <p:spPr>
          <a:xfrm>
            <a:off x="685800" y="1143000"/>
            <a:ext cx="5486400" cy="3086100"/>
          </a:xfrm>
          <a:prstGeom prst="rect">
            <a:avLst/>
          </a:prstGeom>
          <a:noFill/>
          <a:ln w="12700" cap="flat" cmpd="sng">
            <a:solidFill>
              <a:srgbClr val="000000"/>
            </a:solidFill>
            <a:prstDash val="solid"/>
            <a:round/>
            <a:headEnd type="none" w="med" len="med"/>
            <a:tailEnd type="none" w="med" len="med"/>
          </a:ln>
        </p:spPr>
      </p:sp>
      <p:sp>
        <p:nvSpPr>
          <p:cNvPr id="2053" name="Notes Placeholder 4"/>
          <p:cNvSpPr>
            <a:spLocks noGrp="1"/>
          </p:cNvSpPr>
          <p:nvPr>
            <p:ph type="body" sz="quarter"/>
          </p:nvPr>
        </p:nvSpPr>
        <p:spPr>
          <a:xfrm>
            <a:off x="685800" y="4400550"/>
            <a:ext cx="5486400" cy="3600450"/>
          </a:xfrm>
          <a:prstGeom prst="rect">
            <a:avLst/>
          </a:prstGeom>
          <a:noFill/>
          <a:ln w="9525">
            <a:noFill/>
          </a:ln>
        </p:spPr>
        <p:txBody>
          <a:bodyPr lIns="91440" tIns="45720" rIns="91440" bIns="45720" anchor="t"/>
          <a:p>
            <a:pPr lvl="0"/>
            <a:r>
              <a:rPr lang="en-US" altLang="en-US"/>
              <a:t>Click to edit Master text styles</a:t>
            </a:r>
            <a:endParaRPr lang="en-US" altLang="en-US"/>
          </a:p>
          <a:p>
            <a:pPr lvl="1" indent="0"/>
            <a:r>
              <a:rPr lang="en-US" altLang="en-US"/>
              <a:t>Second level</a:t>
            </a:r>
            <a:endParaRPr lang="en-US" altLang="en-US"/>
          </a:p>
          <a:p>
            <a:pPr lvl="2" indent="0"/>
            <a:r>
              <a:rPr lang="en-US" altLang="en-US"/>
              <a:t>Third level</a:t>
            </a:r>
            <a:endParaRPr lang="en-US" altLang="en-US"/>
          </a:p>
          <a:p>
            <a:pPr lvl="3" indent="0"/>
            <a:r>
              <a:rPr lang="en-US" altLang="en-US"/>
              <a:t>Fourth level</a:t>
            </a:r>
            <a:endParaRPr lang="en-US" altLang="en-US"/>
          </a:p>
          <a:p>
            <a:pPr lvl="4" indent="0"/>
            <a:r>
              <a:rPr lang="en-US" altLang="en-US"/>
              <a:t>Fifth level</a:t>
            </a:r>
            <a:endParaRPr lang="en-US" altLang="en-US"/>
          </a:p>
        </p:txBody>
      </p:sp>
      <p:sp>
        <p:nvSpPr>
          <p:cNvPr id="6" name="Footer Placeholder 5"/>
          <p:cNvSpPr>
            <a:spLocks noGrp="1"/>
          </p:cNvSpPr>
          <p:nvPr>
            <p:ph type="ftr" sz="quarter" idx="4"/>
          </p:nvPr>
        </p:nvSpPr>
        <p:spPr>
          <a:xfrm>
            <a:off x="0" y="8685213"/>
            <a:ext cx="2971800" cy="458788"/>
          </a:xfrm>
          <a:prstGeom prst="rect">
            <a:avLst/>
          </a:prstGeom>
        </p:spPr>
        <p:txBody>
          <a:bodyPr vert="horz" lIns="91440" tIns="45720" rIns="91440" bIns="45720" rtlCol="0" anchor="b"/>
          <a:p>
            <a:pPr lvl="0" indent="0"/>
            <a:endParaRPr lang="en-US" altLang="en-US" sz="1200"/>
          </a:p>
        </p:txBody>
      </p:sp>
      <p:sp>
        <p:nvSpPr>
          <p:cNvPr id="7" name="Slide Number Placeholder 6"/>
          <p:cNvSpPr>
            <a:spLocks noGrp="1"/>
          </p:cNvSpPr>
          <p:nvPr>
            <p:ph type="sldNum" sz="quarter" idx="5"/>
          </p:nvPr>
        </p:nvSpPr>
        <p:spPr>
          <a:xfrm>
            <a:off x="3884613" y="8685213"/>
            <a:ext cx="2971800" cy="458788"/>
          </a:xfrm>
          <a:prstGeom prst="rect">
            <a:avLst/>
          </a:prstGeom>
        </p:spPr>
        <p:txBody>
          <a:bodyPr vert="horz" lIns="91440" tIns="45720" rIns="91440" bIns="45720" rtlCol="0" anchor="b"/>
          <a:p>
            <a:pPr lvl="0" indent="0" algn="r"/>
            <a:fld id="{9A0DB2DC-4C9A-4742-B13C-FB6460FD3503}" type="slidenum">
              <a:rPr lang="en-US" altLang="en-US" sz="1200"/>
            </a:fld>
            <a:endParaRPr lang="en-US" altLang="en-US" sz="1200"/>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Slide Image Placeholder 1"/>
          <p:cNvSpPr>
            <a:spLocks noGrp="1" noRot="1"/>
          </p:cNvSpPr>
          <p:nvPr>
            <p:ph type="sldImg"/>
          </p:nvPr>
        </p:nvSpPr>
        <p:spPr/>
      </p:sp>
      <p:sp>
        <p:nvSpPr>
          <p:cNvPr id="10242" name="Text Placeholder 2"/>
          <p:cNvSpPr>
            <a:spLocks noGrp="1"/>
          </p:cNvSpPr>
          <p:nvPr>
            <p:ph type="body"/>
          </p:nvPr>
        </p:nvSpPr>
        <p:spPr/>
        <p:txBody>
          <a:bodyPr lIns="91440" tIns="45720" rIns="91440" bIns="45720" anchor="t"/>
          <a:p>
            <a:pPr lvl="0"/>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pPr fontAlgn="auto"/>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en-US" strike="noStrike" noProof="1" smtClean="0"/>
              <a:t>Click to edit Master subtitle style</a:t>
            </a:r>
            <a:endParaRPr lang="en-US" strike="noStrike" noProof="1"/>
          </a:p>
        </p:txBody>
      </p:sp>
      <p:sp>
        <p:nvSpPr>
          <p:cNvPr id="4" name="Date Placeholder 3"/>
          <p:cNvSpPr>
            <a:spLocks noGrp="1"/>
          </p:cNvSpPr>
          <p:nvPr>
            <p:ph type="dt" sz="half" idx="10"/>
          </p:nvPr>
        </p:nvSpPr>
        <p:spPr/>
        <p:txBody>
          <a:bodyPr/>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pPr fontAlgn="auto"/>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609600" y="274638"/>
            <a:ext cx="8070574" cy="5851525"/>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Table Placeholder 2"/>
          <p:cNvSpPr>
            <a:spLocks noGrp="1"/>
          </p:cNvSpPr>
          <p:nvPr>
            <p:ph type="tbl" idx="1"/>
          </p:nvPr>
        </p:nvSpPr>
        <p:spPr/>
        <p:txBody>
          <a:bodyPr/>
          <a:lstStyle/>
          <a:p>
            <a:pPr fontAlgn="base"/>
            <a:endParaRPr lang="en-US" strike="noStrike" noProof="1"/>
          </a:p>
        </p:txBody>
      </p:sp>
      <p:sp>
        <p:nvSpPr>
          <p:cNvPr id="4" name="Date Placeholder 3"/>
          <p:cNvSpPr>
            <a:spLocks noGrp="1"/>
          </p:cNvSpPr>
          <p:nvPr>
            <p:ph type="dt" sz="half" idx="10"/>
          </p:nvPr>
        </p:nvSpPr>
        <p:spPr/>
        <p:txBody>
          <a:bodyPr/>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Text Placeholder 2"/>
          <p:cNvSpPr>
            <a:spLocks noGrp="1"/>
          </p:cNvSpPr>
          <p:nvPr>
            <p:ph type="body" sz="half" idx="1"/>
          </p:nvPr>
        </p:nvSpPr>
        <p:spPr>
          <a:xfrm>
            <a:off x="838200" y="1825625"/>
            <a:ext cx="5181600" cy="435133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6172200" y="1825625"/>
            <a:ext cx="5181600" cy="435133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4500"/>
            </a:lvl1pPr>
          </a:lstStyle>
          <a:p>
            <a:pPr fontAlgn="auto"/>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en-US" strike="noStrike" noProof="1" smtClean="0"/>
              <a:t>Click to edit Master text styles</a:t>
            </a:r>
            <a:endParaRPr lang="en-US" strike="noStrike" noProof="1" smtClean="0"/>
          </a:p>
        </p:txBody>
      </p:sp>
      <p:sp>
        <p:nvSpPr>
          <p:cNvPr id="4" name="Date Placeholder 3"/>
          <p:cNvSpPr>
            <a:spLocks noGrp="1"/>
          </p:cNvSpPr>
          <p:nvPr>
            <p:ph type="dt" sz="half" idx="10"/>
          </p:nvPr>
        </p:nvSpPr>
        <p:spPr/>
        <p:txBody>
          <a:bodyPr/>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609600" y="1600200"/>
            <a:ext cx="5376672" cy="4525963"/>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6205728" y="1600200"/>
            <a:ext cx="5376672" cy="4525963"/>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pPr fontAlgn="auto"/>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839788" y="2505075"/>
            <a:ext cx="5157787" cy="36845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6172200" y="2505075"/>
            <a:ext cx="5183188" cy="36845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p>
            <a:pPr lvl="0"/>
            <a:endParaRPr lang="en-US" altLang="en-US">
              <a:sym typeface="Georgia" panose="02040502050405020303" pitchFamily="2" charset="0"/>
            </a:endParaRPr>
          </a:p>
        </p:txBody>
      </p:sp>
      <p:sp>
        <p:nvSpPr>
          <p:cNvPr id="8" name="Footer Placeholder 7"/>
          <p:cNvSpPr>
            <a:spLocks noGrp="1"/>
          </p:cNvSpPr>
          <p:nvPr>
            <p:ph type="ftr" sz="quarter" idx="11"/>
          </p:nvPr>
        </p:nvSpPr>
        <p:spPr/>
        <p:txBody>
          <a:bodyPr/>
          <a:p>
            <a:pPr lvl="0"/>
            <a:endParaRPr lang="en-US" altLang="en-US">
              <a:sym typeface="Georgia" panose="02040502050405020303" pitchFamily="2" charset="0"/>
            </a:endParaRPr>
          </a:p>
        </p:txBody>
      </p:sp>
      <p:sp>
        <p:nvSpPr>
          <p:cNvPr id="9" name="Slide Number Placeholder 8"/>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p>
            <a:pPr lvl="0"/>
            <a:endParaRPr lang="en-US" altLang="en-US">
              <a:sym typeface="Georgia" panose="02040502050405020303" pitchFamily="2" charset="0"/>
            </a:endParaRPr>
          </a:p>
        </p:txBody>
      </p:sp>
      <p:sp>
        <p:nvSpPr>
          <p:cNvPr id="4" name="Footer Placeholder 3"/>
          <p:cNvSpPr>
            <a:spLocks noGrp="1"/>
          </p:cNvSpPr>
          <p:nvPr>
            <p:ph type="ftr" sz="quarter" idx="11"/>
          </p:nvPr>
        </p:nvSpPr>
        <p:spPr/>
        <p:txBody>
          <a:bodyPr/>
          <a:p>
            <a:pPr lvl="0"/>
            <a:endParaRPr lang="en-US" altLang="en-US">
              <a:sym typeface="Georgia" panose="02040502050405020303" pitchFamily="2" charset="0"/>
            </a:endParaRPr>
          </a:p>
        </p:txBody>
      </p:sp>
      <p:sp>
        <p:nvSpPr>
          <p:cNvPr id="5" name="Slide Number Placeholder 4"/>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lvl="0"/>
            <a:endParaRPr lang="en-US" altLang="en-US">
              <a:sym typeface="Georgia" panose="02040502050405020303" pitchFamily="2" charset="0"/>
            </a:endParaRPr>
          </a:p>
        </p:txBody>
      </p:sp>
      <p:sp>
        <p:nvSpPr>
          <p:cNvPr id="3" name="Footer Placeholder 2"/>
          <p:cNvSpPr>
            <a:spLocks noGrp="1"/>
          </p:cNvSpPr>
          <p:nvPr>
            <p:ph type="ftr" sz="quarter" idx="11"/>
          </p:nvPr>
        </p:nvSpPr>
        <p:spPr/>
        <p:txBody>
          <a:bodyPr/>
          <a:p>
            <a:pPr lvl="0"/>
            <a:endParaRPr lang="en-US" altLang="en-US">
              <a:sym typeface="Georgia" panose="02040502050405020303" pitchFamily="2" charset="0"/>
            </a:endParaRPr>
          </a:p>
        </p:txBody>
      </p:sp>
      <p:sp>
        <p:nvSpPr>
          <p:cNvPr id="4" name="Slide Number Placeholder 3"/>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pPr fontAlgn="auto"/>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pPr fontAlgn="auto"/>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en-US" strike="noStrike" noProof="1"/>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1.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pic>
        <p:nvPicPr>
          <p:cNvPr id="1026" name="Picture 7" descr="CEP BG8.jpg"/>
          <p:cNvPicPr>
            <a:picLocks noChangeAspect="1"/>
          </p:cNvPicPr>
          <p:nvPr/>
        </p:nvPicPr>
        <p:blipFill>
          <a:blip r:embed="rId14"/>
          <a:stretch>
            <a:fillRect/>
          </a:stretch>
        </p:blipFill>
        <p:spPr>
          <a:xfrm>
            <a:off x="334963" y="188913"/>
            <a:ext cx="11522075" cy="6480175"/>
          </a:xfrm>
          <a:prstGeom prst="rect">
            <a:avLst/>
          </a:prstGeom>
          <a:noFill/>
          <a:ln w="9525">
            <a:noFill/>
          </a:ln>
        </p:spPr>
      </p:pic>
      <p:sp>
        <p:nvSpPr>
          <p:cNvPr id="1027" name="Rectangle 2"/>
          <p:cNvSpPr>
            <a:spLocks noGrp="1"/>
          </p:cNvSpPr>
          <p:nvPr>
            <p:ph type="title"/>
          </p:nvPr>
        </p:nvSpPr>
        <p:spPr>
          <a:xfrm>
            <a:off x="609600" y="274638"/>
            <a:ext cx="10972800" cy="1143000"/>
          </a:xfrm>
          <a:prstGeom prst="rect">
            <a:avLst/>
          </a:prstGeom>
          <a:noFill/>
          <a:ln w="9525">
            <a:noFill/>
          </a:ln>
        </p:spPr>
        <p:txBody>
          <a:bodyPr wrap="square" anchor="ctr"/>
          <a:p>
            <a:pPr lvl="0" indent="0"/>
            <a:r>
              <a:rPr lang="en-US" altLang="en-US"/>
              <a:t>Click to edit Master title style</a:t>
            </a:r>
            <a:endParaRPr lang="en-US" altLang="en-US"/>
          </a:p>
        </p:txBody>
      </p:sp>
      <p:sp>
        <p:nvSpPr>
          <p:cNvPr id="1028" name="Rectangle 3"/>
          <p:cNvSpPr>
            <a:spLocks noGrp="1"/>
          </p:cNvSpPr>
          <p:nvPr>
            <p:ph type="body"/>
          </p:nvPr>
        </p:nvSpPr>
        <p:spPr>
          <a:xfrm>
            <a:off x="609600" y="1600200"/>
            <a:ext cx="10972800" cy="4525963"/>
          </a:xfrm>
          <a:prstGeom prst="rect">
            <a:avLst/>
          </a:prstGeom>
          <a:noFill/>
          <a:ln w="9525">
            <a:noFill/>
          </a:ln>
        </p:spPr>
        <p:txBody>
          <a:bodyPr wrap="square" anchor="t"/>
          <a:p>
            <a:pPr lvl="0" indent="-342900"/>
            <a:r>
              <a:rPr lang="en-US" altLang="en-US"/>
              <a:t>Click to edit Master text styles</a:t>
            </a:r>
            <a:endParaRPr lang="en-US" altLang="en-US"/>
          </a:p>
        </p:txBody>
      </p:sp>
      <p:sp>
        <p:nvSpPr>
          <p:cNvPr id="1029" name="Rectangle 4"/>
          <p:cNvSpPr/>
          <p:nvPr>
            <p:ph type="dt" sz="half" idx="2"/>
          </p:nvPr>
        </p:nvSpPr>
        <p:spPr>
          <a:xfrm>
            <a:off x="609600" y="6245225"/>
            <a:ext cx="2844800" cy="476250"/>
          </a:xfrm>
          <a:prstGeom prst="rect">
            <a:avLst/>
          </a:prstGeom>
          <a:noFill/>
          <a:ln w="9525">
            <a:noFill/>
          </a:ln>
        </p:spPr>
        <p:txBody>
          <a:bodyPr lIns="90170" tIns="46990" rIns="90170" bIns="46990"/>
          <a:lstStyle>
            <a:lvl1pPr indent="0">
              <a:defRPr sz="1400">
                <a:latin typeface="Georgia" panose="02040502050405020303" pitchFamily="2" charset="0"/>
              </a:defRPr>
            </a:lvl1pPr>
          </a:lstStyle>
          <a:p>
            <a:pPr lvl="0"/>
            <a:endParaRPr lang="en-US" altLang="en-US">
              <a:sym typeface="Georgia" panose="02040502050405020303" pitchFamily="2" charset="0"/>
            </a:endParaRPr>
          </a:p>
        </p:txBody>
      </p:sp>
      <p:sp>
        <p:nvSpPr>
          <p:cNvPr id="1030" name="Rectangle 5"/>
          <p:cNvSpPr>
            <a:spLocks noGrp="1"/>
          </p:cNvSpPr>
          <p:nvPr>
            <p:ph type="ftr" sz="quarter" idx="3"/>
          </p:nvPr>
        </p:nvSpPr>
        <p:spPr>
          <a:xfrm>
            <a:off x="4165600" y="6245225"/>
            <a:ext cx="3860800" cy="476250"/>
          </a:xfrm>
          <a:prstGeom prst="rect">
            <a:avLst/>
          </a:prstGeom>
          <a:noFill/>
          <a:ln w="9525">
            <a:noFill/>
          </a:ln>
        </p:spPr>
        <p:txBody>
          <a:bodyPr vert="horz" wrap="square" anchor="t"/>
          <a:lstStyle>
            <a:lvl1pPr indent="0" algn="ctr">
              <a:defRPr sz="1400">
                <a:latin typeface="Georgia" panose="02040502050405020303" pitchFamily="2" charset="0"/>
              </a:defRPr>
            </a:lvl1pPr>
          </a:lstStyle>
          <a:p>
            <a:pPr lvl="0"/>
            <a:endParaRPr lang="en-US" altLang="en-US">
              <a:sym typeface="Georgia" panose="02040502050405020303" pitchFamily="2" charset="0"/>
            </a:endParaRPr>
          </a:p>
        </p:txBody>
      </p:sp>
      <p:sp>
        <p:nvSpPr>
          <p:cNvPr id="1031" name="Rectangle 6"/>
          <p:cNvSpPr>
            <a:spLocks noGrp="1"/>
          </p:cNvSpPr>
          <p:nvPr>
            <p:ph type="sldNum" sz="quarter" idx="4"/>
          </p:nvPr>
        </p:nvSpPr>
        <p:spPr>
          <a:xfrm>
            <a:off x="8737600" y="6245225"/>
            <a:ext cx="2844800" cy="476250"/>
          </a:xfrm>
          <a:prstGeom prst="rect">
            <a:avLst/>
          </a:prstGeom>
          <a:noFill/>
          <a:ln w="9525">
            <a:noFill/>
          </a:ln>
        </p:spPr>
        <p:txBody>
          <a:bodyPr vert="horz" wrap="square" anchor="t"/>
          <a:lstStyle>
            <a:lvl1pPr algn="r">
              <a:defRPr sz="1400">
                <a:latin typeface="Georgia" panose="02040502050405020303" pitchFamily="2" charset="0"/>
              </a:defRPr>
            </a:lvl1p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marL="0" lvl="0" indent="0" algn="l" eaLnBrk="0" latinLnBrk="0" hangingPunct="0">
        <a:lnSpc>
          <a:spcPct val="100000"/>
        </a:lnSpc>
        <a:spcBef>
          <a:spcPct val="0"/>
        </a:spcBef>
        <a:spcAft>
          <a:spcPct val="0"/>
        </a:spcAft>
        <a:buClr>
          <a:srgbClr val="000000"/>
        </a:buClr>
        <a:buNone/>
        <a:defRPr sz="4000" kern="1200">
          <a:solidFill>
            <a:schemeClr val="tx1"/>
          </a:solidFill>
          <a:latin typeface="+mj-lt"/>
          <a:ea typeface="+mj-ea"/>
          <a:cs typeface="+mj-cs"/>
          <a:sym typeface="Arial" panose="020B0604020202020204" pitchFamily="34" charset="0"/>
        </a:defRPr>
      </a:lvl1pPr>
    </p:titleStyle>
    <p:bodyStyle>
      <a:lvl1pPr marL="342900" lvl="0" indent="-342900" algn="l" defTabSz="0" eaLnBrk="0" fontAlgn="base" latinLnBrk="0" hangingPunct="0">
        <a:lnSpc>
          <a:spcPct val="100000"/>
        </a:lnSpc>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lvl="1" indent="-285750" algn="l" defTabSz="0" eaLnBrk="0" fontAlgn="base" latinLnBrk="0" hangingPunct="0">
        <a:lnSpc>
          <a:spcPct val="100000"/>
        </a:lnSpc>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lvl="2" indent="-228600" algn="l" defTabSz="0" eaLnBrk="0" fontAlgn="base" latinLnBrk="0" hangingPunct="0">
        <a:lnSpc>
          <a:spcPct val="100000"/>
        </a:lnSpc>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lvl="3"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lvl="4"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vl6pPr marL="2514600" lvl="5"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6pPr>
      <a:lvl7pPr marL="2971800" lvl="6"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7pPr>
      <a:lvl8pPr marL="3429000" lvl="7"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8pPr>
      <a:lvl9pPr marL="3886200" lvl="8"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Title 3"/>
          <p:cNvSpPr>
            <a:spLocks noGrp="1"/>
          </p:cNvSpPr>
          <p:nvPr>
            <p:ph type="ctrTitle"/>
          </p:nvPr>
        </p:nvSpPr>
        <p:spPr/>
        <p:txBody>
          <a:bodyPr wrap="square" anchor="b"/>
          <a:p>
            <a:pPr>
              <a:buNone/>
            </a:pPr>
            <a:r>
              <a:rPr lang="en-SG" altLang="en-US" kern="1200" dirty="0">
                <a:latin typeface="+mj-lt"/>
                <a:ea typeface="+mj-ea"/>
                <a:cs typeface="+mj-cs"/>
                <a:sym typeface="Arial" panose="020B0604020202020204" pitchFamily="34" charset="0"/>
              </a:rPr>
              <a:t>Christ at Center </a:t>
            </a:r>
            <a:br>
              <a:rPr lang="en-SG" altLang="en-US" kern="1200" dirty="0">
                <a:latin typeface="+mj-lt"/>
                <a:ea typeface="+mj-ea"/>
                <a:cs typeface="+mj-cs"/>
                <a:sym typeface="Arial" panose="020B0604020202020204" pitchFamily="34" charset="0"/>
              </a:rPr>
            </a:br>
            <a:endParaRPr lang="en-SG" altLang="en-US" kern="1200">
              <a:latin typeface="+mj-lt"/>
              <a:ea typeface="+mj-ea"/>
              <a:cs typeface="+mj-cs"/>
              <a:sym typeface="Arial" panose="020B0604020202020204" pitchFamily="34" charset="0"/>
            </a:endParaRPr>
          </a:p>
        </p:txBody>
      </p:sp>
      <p:sp>
        <p:nvSpPr>
          <p:cNvPr id="3074" name="Subtitle 4"/>
          <p:cNvSpPr>
            <a:spLocks noGrp="1"/>
          </p:cNvSpPr>
          <p:nvPr>
            <p:ph type="subTitle" idx="1"/>
          </p:nvPr>
        </p:nvSpPr>
        <p:spPr/>
        <p:txBody>
          <a:bodyPr wrap="square" anchor="t"/>
          <a:p>
            <a:pPr defTabSz="0"/>
            <a:r>
              <a:rPr lang="en-SG" altLang="en-US" kern="1200" dirty="0">
                <a:latin typeface="+mn-lt"/>
                <a:ea typeface="+mn-ea"/>
                <a:cs typeface="+mn-cs"/>
                <a:sym typeface="Arial Black" panose="020B0A04020102020204"/>
              </a:rPr>
              <a:t>Beloved Series : Session 1</a:t>
            </a:r>
            <a:endParaRPr lang="en-US" altLang="en-US" kern="1200">
              <a:latin typeface="+mn-lt"/>
              <a:ea typeface="+mn-ea"/>
              <a:cs typeface="+mn-cs"/>
              <a:sym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Title 3073"/>
          <p:cNvSpPr>
            <a:spLocks noGrp="1"/>
          </p:cNvSpPr>
          <p:nvPr>
            <p:ph type="title"/>
          </p:nvPr>
        </p:nvSpPr>
        <p:spPr>
          <a:xfrm>
            <a:off x="609600" y="52388"/>
            <a:ext cx="9601200" cy="1143000"/>
          </a:xfrm>
        </p:spPr>
        <p:txBody>
          <a:bodyPr wrap="square" anchor="ctr"/>
          <a:p>
            <a:pPr algn="ctr"/>
            <a:r>
              <a:rPr lang="en-SG" altLang="en-US" dirty="0">
                <a:latin typeface="Calibri" panose="020F0502020204030204" charset="0"/>
              </a:rPr>
              <a:t>GROUP SHARING</a:t>
            </a:r>
            <a:endParaRPr lang="en-SG" altLang="en-US" dirty="0">
              <a:latin typeface="Calibri" panose="020F0502020204030204" charset="0"/>
            </a:endParaRPr>
          </a:p>
        </p:txBody>
      </p:sp>
      <p:sp>
        <p:nvSpPr>
          <p:cNvPr id="12290" name="Text Placeholder 1"/>
          <p:cNvSpPr>
            <a:spLocks noGrp="1"/>
          </p:cNvSpPr>
          <p:nvPr>
            <p:ph idx="1"/>
          </p:nvPr>
        </p:nvSpPr>
        <p:spPr>
          <a:xfrm>
            <a:off x="609600" y="1195705"/>
            <a:ext cx="10972800" cy="5297805"/>
          </a:xfrm>
        </p:spPr>
        <p:txBody>
          <a:bodyPr wrap="square" anchor="t"/>
          <a:p>
            <a:pPr marL="299085" indent="-298450" fontAlgn="base">
              <a:buNone/>
            </a:pPr>
            <a:r>
              <a:rPr lang="en-US" altLang="en-US" sz="2400" strike="noStrike" noProof="1">
                <a:latin typeface="Calibri" panose="020F0502020204030204" charset="0"/>
              </a:rPr>
              <a:t>What qualities might be exhibited by a couple who has Jesus at the center of</a:t>
            </a:r>
            <a:endParaRPr lang="en-US" altLang="en-US" sz="2400" strike="noStrike" noProof="1">
              <a:latin typeface="Calibri" panose="020F0502020204030204" charset="0"/>
            </a:endParaRPr>
          </a:p>
          <a:p>
            <a:pPr marL="299085" indent="-298450" fontAlgn="base">
              <a:buNone/>
            </a:pPr>
            <a:r>
              <a:rPr lang="en-US" altLang="en-US" sz="2400" strike="noStrike" noProof="1">
                <a:latin typeface="Calibri" panose="020F0502020204030204" charset="0"/>
              </a:rPr>
              <a:t>their marriage? What clues would you look for?</a:t>
            </a:r>
            <a:endParaRPr lang="en-US" altLang="en-US" sz="2400" strike="noStrike" noProof="1">
              <a:latin typeface="Calibri" panose="020F0502020204030204" charset="0"/>
            </a:endParaRPr>
          </a:p>
          <a:p>
            <a:pPr marL="299085" indent="-298450" algn="ctr" fontAlgn="base">
              <a:buNone/>
            </a:pPr>
            <a:r>
              <a:rPr lang="en-SG" altLang="en-US" sz="2400" strike="noStrike" noProof="1">
                <a:latin typeface="Calibri" panose="020F0502020204030204" charset="0"/>
              </a:rPr>
              <a:t>Some areas for guidance that you can consider making changes in your marriage</a:t>
            </a:r>
            <a:endParaRPr lang="en-US" altLang="en-US" sz="2400" strike="noStrike" noProof="1">
              <a:latin typeface="Calibri" panose="020F0502020204030204" charset="0"/>
            </a:endParaRPr>
          </a:p>
          <a:p>
            <a:pPr marL="299085" indent="-298450" algn="ctr" fontAlgn="base">
              <a:buNone/>
            </a:pPr>
            <a:r>
              <a:rPr lang="en-US" altLang="en-US" sz="2400" strike="noStrike" noProof="1">
                <a:latin typeface="Calibri" panose="020F0502020204030204" charset="0"/>
              </a:rPr>
              <a:t>• They go to Mass together.</a:t>
            </a:r>
            <a:endParaRPr lang="en-US" altLang="en-US" sz="2400" strike="noStrike" noProof="1">
              <a:latin typeface="Calibri" panose="020F0502020204030204" charset="0"/>
            </a:endParaRPr>
          </a:p>
          <a:p>
            <a:pPr marL="299085" indent="-298450" algn="ctr" fontAlgn="base">
              <a:buNone/>
            </a:pPr>
            <a:r>
              <a:rPr lang="en-US" altLang="en-US" sz="2400" strike="noStrike" noProof="1">
                <a:latin typeface="Calibri" panose="020F0502020204030204" charset="0"/>
              </a:rPr>
              <a:t>• Prayer is a part of each person’s daily life.</a:t>
            </a:r>
            <a:endParaRPr lang="en-US" altLang="en-US" sz="2400" strike="noStrike" noProof="1">
              <a:latin typeface="Calibri" panose="020F0502020204030204" charset="0"/>
            </a:endParaRPr>
          </a:p>
          <a:p>
            <a:pPr marL="299085" indent="-298450" algn="ctr" fontAlgn="base">
              <a:buNone/>
            </a:pPr>
            <a:r>
              <a:rPr lang="en-US" altLang="en-US" sz="2400" strike="noStrike" noProof="1">
                <a:latin typeface="Calibri" panose="020F0502020204030204" charset="0"/>
              </a:rPr>
              <a:t>• When they face challenges or conflict, they pray.</a:t>
            </a:r>
            <a:endParaRPr lang="en-US" altLang="en-US" sz="2400" strike="noStrike" noProof="1">
              <a:latin typeface="Calibri" panose="020F0502020204030204" charset="0"/>
            </a:endParaRPr>
          </a:p>
          <a:p>
            <a:pPr marL="299085" indent="-298450" algn="ctr" fontAlgn="base">
              <a:buNone/>
            </a:pPr>
            <a:r>
              <a:rPr lang="en-US" altLang="en-US" sz="2400" strike="noStrike" noProof="1">
                <a:latin typeface="Calibri" panose="020F0502020204030204" charset="0"/>
              </a:rPr>
              <a:t>• They are comfortable talking about anything with one another.</a:t>
            </a:r>
            <a:endParaRPr lang="en-US" altLang="en-US" sz="2400" strike="noStrike" noProof="1">
              <a:latin typeface="Calibri" panose="020F0502020204030204" charset="0"/>
            </a:endParaRPr>
          </a:p>
          <a:p>
            <a:pPr marL="299085" indent="-298450" algn="ctr" fontAlgn="base">
              <a:buNone/>
            </a:pPr>
            <a:r>
              <a:rPr lang="en-US" altLang="en-US" sz="2400" strike="noStrike" noProof="1">
                <a:latin typeface="Calibri" panose="020F0502020204030204" charset="0"/>
              </a:rPr>
              <a:t>• They don’t struggle with neediness.</a:t>
            </a:r>
            <a:endParaRPr lang="en-US" altLang="en-US" sz="2400" strike="noStrike" noProof="1">
              <a:latin typeface="Calibri" panose="020F0502020204030204" charset="0"/>
            </a:endParaRPr>
          </a:p>
          <a:p>
            <a:pPr marL="299085" indent="-298450" algn="ctr" fontAlgn="base">
              <a:buNone/>
            </a:pPr>
            <a:r>
              <a:rPr lang="en-US" altLang="en-US" sz="2400" strike="noStrike" noProof="1">
                <a:latin typeface="Calibri" panose="020F0502020204030204" charset="0"/>
              </a:rPr>
              <a:t>• They don’t make unreasonable demands on one another.</a:t>
            </a:r>
            <a:endParaRPr lang="en-US" altLang="en-US" sz="2400" strike="noStrike" noProof="1">
              <a:latin typeface="Calibri" panose="020F0502020204030204" charset="0"/>
            </a:endParaRPr>
          </a:p>
          <a:p>
            <a:pPr marL="299085" indent="-298450" algn="ctr" fontAlgn="base">
              <a:buNone/>
            </a:pPr>
            <a:r>
              <a:rPr lang="en-US" altLang="en-US" sz="2400" strike="noStrike" noProof="1">
                <a:latin typeface="Calibri" panose="020F0502020204030204" charset="0"/>
              </a:rPr>
              <a:t>• They are quick to give God credit for their marital success.</a:t>
            </a:r>
            <a:endParaRPr lang="en-US" altLang="en-US" sz="2400" strike="noStrike" noProof="1">
              <a:latin typeface="Calibri" panose="020F0502020204030204" charset="0"/>
            </a:endParaRPr>
          </a:p>
          <a:p>
            <a:pPr marL="299085" indent="-298450" algn="ctr" fontAlgn="base">
              <a:buNone/>
            </a:pPr>
            <a:r>
              <a:rPr lang="en-US" altLang="en-US" sz="2400" strike="noStrike" noProof="1">
                <a:latin typeface="Calibri" panose="020F0502020204030204" charset="0"/>
              </a:rPr>
              <a:t>• They make sacrifices for one another.</a:t>
            </a:r>
            <a:endParaRPr lang="en-US" altLang="en-US" sz="2400" strike="noStrike" noProof="1">
              <a:latin typeface="Calibri" panose="020F0502020204030204" charset="0"/>
            </a:endParaRPr>
          </a:p>
          <a:p>
            <a:pPr marL="299085" indent="-298450" algn="ctr" fontAlgn="base">
              <a:buNone/>
            </a:pPr>
            <a:r>
              <a:rPr lang="en-US" altLang="en-US" sz="2400" strike="noStrike" noProof="1">
                <a:latin typeface="Calibri" panose="020F0502020204030204" charset="0"/>
              </a:rPr>
              <a:t>• They think about the other person’s needs before their own</a:t>
            </a:r>
            <a:endParaRPr lang="en-US" altLang="en-US" sz="2400" strike="noStrike" noProof="1">
              <a:latin typeface="Calibri" panose="020F0502020204030204" charset="0"/>
            </a:endParaRPr>
          </a:p>
          <a:p>
            <a:pPr marL="299085" indent="-298450" fontAlgn="base">
              <a:buNone/>
            </a:pPr>
            <a:endParaRPr lang="en-US" altLang="en-US" sz="2400" strike="noStrike" noProof="1">
              <a:latin typeface="Calibri" panose="020F0502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0">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290">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0">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0">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290">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290">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290">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290">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29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Title 3073"/>
          <p:cNvSpPr>
            <a:spLocks noGrp="1"/>
          </p:cNvSpPr>
          <p:nvPr>
            <p:ph type="title"/>
          </p:nvPr>
        </p:nvSpPr>
        <p:spPr>
          <a:xfrm>
            <a:off x="609600" y="52388"/>
            <a:ext cx="9601200" cy="1143000"/>
          </a:xfrm>
        </p:spPr>
        <p:txBody>
          <a:bodyPr wrap="square" anchor="ctr"/>
          <a:p>
            <a:pPr algn="ctr"/>
            <a:r>
              <a:rPr lang="en-SG" altLang="en-US" dirty="0">
                <a:latin typeface="Calibri" panose="020F0502020204030204" charset="0"/>
              </a:rPr>
              <a:t>COUPLE DISCUSSION</a:t>
            </a:r>
            <a:endParaRPr lang="en-SG" altLang="en-US" dirty="0">
              <a:latin typeface="Calibri" panose="020F0502020204030204" charset="0"/>
            </a:endParaRPr>
          </a:p>
        </p:txBody>
      </p:sp>
      <p:sp>
        <p:nvSpPr>
          <p:cNvPr id="12290" name="Text Placeholder 1"/>
          <p:cNvSpPr>
            <a:spLocks noGrp="1"/>
          </p:cNvSpPr>
          <p:nvPr>
            <p:ph idx="1"/>
          </p:nvPr>
        </p:nvSpPr>
        <p:spPr>
          <a:xfrm>
            <a:off x="609600" y="1050290"/>
            <a:ext cx="10972800" cy="5297805"/>
          </a:xfrm>
        </p:spPr>
        <p:txBody>
          <a:bodyPr wrap="square" anchor="t"/>
          <a:p>
            <a:pPr marL="299085" indent="-298450" fontAlgn="base">
              <a:buNone/>
            </a:pPr>
            <a:r>
              <a:rPr lang="en-US" altLang="en-US" sz="2400" strike="noStrike" noProof="1">
                <a:latin typeface="Calibri" panose="020F0502020204030204" charset="0"/>
              </a:rPr>
              <a:t>1. On a scale of 1–10, how much do you bring God into your marital relationship and family life on a daily basis? (10 being “very often” and 1 being “We don’t ever talk about God.”)</a:t>
            </a:r>
            <a:endParaRPr lang="en-US" altLang="en-US" sz="2400" strike="noStrike" noProof="1">
              <a:latin typeface="Calibri" panose="020F0502020204030204" charset="0"/>
            </a:endParaRPr>
          </a:p>
          <a:p>
            <a:pPr marL="299085" indent="-298450" fontAlgn="base">
              <a:buNone/>
            </a:pPr>
            <a:endParaRPr lang="en-US" altLang="en-US" sz="2400" strike="noStrike" noProof="1">
              <a:latin typeface="Calibri" panose="020F0502020204030204" charset="0"/>
            </a:endParaRPr>
          </a:p>
          <a:p>
            <a:pPr marL="299085" indent="-298450" fontAlgn="base">
              <a:buNone/>
            </a:pPr>
            <a:r>
              <a:rPr lang="en-US" altLang="en-US" sz="2400" strike="noStrike" noProof="1">
                <a:latin typeface="Calibri" panose="020F0502020204030204" charset="0"/>
              </a:rPr>
              <a:t>2. What are some things you can do together as a couple to put God more at the center of your marriage and your family life?</a:t>
            </a:r>
            <a:endParaRPr lang="en-US" altLang="en-US" sz="2400" strike="noStrike" noProof="1">
              <a:latin typeface="Calibri" panose="020F0502020204030204" charset="0"/>
            </a:endParaRPr>
          </a:p>
          <a:p>
            <a:pPr marL="299085" indent="-298450" fontAlgn="base">
              <a:buNone/>
            </a:pPr>
            <a:endParaRPr lang="en-US" altLang="en-US" sz="2400" strike="noStrike" noProof="1">
              <a:latin typeface="Calibri" panose="020F0502020204030204" charset="0"/>
            </a:endParaRPr>
          </a:p>
          <a:p>
            <a:pPr marL="299085" indent="-298450" fontAlgn="base">
              <a:buNone/>
            </a:pPr>
            <a:r>
              <a:rPr lang="en-US" altLang="en-US" sz="2400" strike="noStrike" noProof="1">
                <a:latin typeface="Calibri" panose="020F0502020204030204" charset="0"/>
              </a:rPr>
              <a:t>3. The video makes the point that having Jesus as the center of your marriage takes pressure off both spouses because it frees them from having to worry about meeting one another’s every need. What difference has that freedom made in your marriage </a:t>
            </a:r>
            <a:r>
              <a:rPr lang="en-SG" altLang="en-US" sz="2400" strike="noStrike" noProof="1">
                <a:latin typeface="Calibri" panose="020F0502020204030204" charset="0"/>
              </a:rPr>
              <a:t>- </a:t>
            </a:r>
            <a:r>
              <a:rPr lang="en-US" altLang="en-US" sz="2400" strike="noStrike" noProof="1">
                <a:latin typeface="Calibri" panose="020F0502020204030204" charset="0"/>
              </a:rPr>
              <a:t>or what difference would it make?</a:t>
            </a:r>
            <a:endParaRPr lang="en-US" altLang="en-US" sz="2400" strike="noStrike" noProof="1">
              <a:latin typeface="Calibri" panose="020F050202020403020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Title 3073"/>
          <p:cNvSpPr>
            <a:spLocks noGrp="1"/>
          </p:cNvSpPr>
          <p:nvPr>
            <p:ph type="title"/>
          </p:nvPr>
        </p:nvSpPr>
        <p:spPr>
          <a:xfrm>
            <a:off x="609600" y="52388"/>
            <a:ext cx="9601200" cy="1143000"/>
          </a:xfrm>
        </p:spPr>
        <p:txBody>
          <a:bodyPr wrap="square" anchor="ctr"/>
          <a:p>
            <a:pPr algn="ctr"/>
            <a:r>
              <a:rPr lang="en-SG" altLang="en-US" dirty="0">
                <a:latin typeface="Calibri" panose="020F0502020204030204" charset="0"/>
              </a:rPr>
              <a:t>Reflection</a:t>
            </a:r>
            <a:endParaRPr lang="en-SG" altLang="en-US" dirty="0">
              <a:latin typeface="Calibri" panose="020F0502020204030204" charset="0"/>
            </a:endParaRPr>
          </a:p>
        </p:txBody>
      </p:sp>
      <p:sp>
        <p:nvSpPr>
          <p:cNvPr id="12290" name="Text Placeholder 1"/>
          <p:cNvSpPr>
            <a:spLocks noGrp="1"/>
          </p:cNvSpPr>
          <p:nvPr>
            <p:ph idx="1"/>
          </p:nvPr>
        </p:nvSpPr>
        <p:spPr>
          <a:xfrm>
            <a:off x="609600" y="1050290"/>
            <a:ext cx="10972800" cy="5297805"/>
          </a:xfrm>
        </p:spPr>
        <p:txBody>
          <a:bodyPr wrap="square" anchor="t"/>
          <a:p>
            <a:pPr marL="33020" indent="-33020" fontAlgn="base">
              <a:buNone/>
            </a:pPr>
            <a:r>
              <a:rPr lang="en-SG" sz="2800" strike="noStrike" noProof="1">
                <a:latin typeface="Calibri" panose="020F0502020204030204" charset="0"/>
              </a:rPr>
              <a:t>Pope Francis Homily of the Holy Mass for the conclusion of the Year of Faith, Nov 24 2013 reminds us of the importance of putting Christ at the center of our lives:</a:t>
            </a:r>
            <a:endParaRPr lang="en-SG" sz="2800" strike="noStrike" noProof="1">
              <a:latin typeface="Calibri" panose="020F0502020204030204" charset="0"/>
            </a:endParaRPr>
          </a:p>
          <a:p>
            <a:pPr marL="299085" indent="-298450" fontAlgn="base">
              <a:buNone/>
            </a:pPr>
            <a:endParaRPr lang="en-SG" sz="2800" strike="noStrike" noProof="1">
              <a:latin typeface="Calibri" panose="020F0502020204030204" charset="0"/>
            </a:endParaRPr>
          </a:p>
          <a:p>
            <a:pPr marL="33020" indent="-33020" algn="ctr" fontAlgn="base">
              <a:buNone/>
            </a:pPr>
            <a:r>
              <a:rPr lang="en-SG" sz="2800" strike="noStrike" noProof="1">
                <a:latin typeface="Calibri" panose="020F0502020204030204" charset="0"/>
              </a:rPr>
              <a:t>“Christ is the center of the history of humanity and also the center of the history of every individual. To him we can bring the joys and the hopes, the sorrows and troubles which are part of our lives. When Jesus is the center, light shines even amid the darkest times of our lives; he gives us hope…”</a:t>
            </a:r>
            <a:endParaRPr lang="en-SG" sz="2800" strike="noStrike" noProof="1">
              <a:latin typeface="Calibri" panose="020F050202020403020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Title 3073"/>
          <p:cNvSpPr>
            <a:spLocks noGrp="1"/>
          </p:cNvSpPr>
          <p:nvPr>
            <p:ph type="title"/>
          </p:nvPr>
        </p:nvSpPr>
        <p:spPr>
          <a:xfrm>
            <a:off x="609600" y="52388"/>
            <a:ext cx="9601200" cy="1143000"/>
          </a:xfrm>
        </p:spPr>
        <p:txBody>
          <a:bodyPr wrap="square" anchor="ctr"/>
          <a:p>
            <a:r>
              <a:rPr lang="en-SG" altLang="en-US" sz="4400" dirty="0">
                <a:latin typeface="Calibri" panose="020F0502020204030204" charset="0"/>
              </a:rPr>
              <a:t>CLOSING PRAYER</a:t>
            </a:r>
            <a:endParaRPr lang="en-SG" altLang="en-US" sz="4400" dirty="0">
              <a:latin typeface="Calibri" panose="020F0502020204030204" charset="0"/>
            </a:endParaRPr>
          </a:p>
        </p:txBody>
      </p:sp>
      <p:sp>
        <p:nvSpPr>
          <p:cNvPr id="14338" name="Text Placeholder 1"/>
          <p:cNvSpPr>
            <a:spLocks noGrp="1"/>
          </p:cNvSpPr>
          <p:nvPr>
            <p:ph idx="1"/>
          </p:nvPr>
        </p:nvSpPr>
        <p:spPr>
          <a:xfrm>
            <a:off x="417513" y="1011238"/>
            <a:ext cx="11091862" cy="5619750"/>
          </a:xfrm>
          <a:solidFill>
            <a:schemeClr val="bg1"/>
          </a:solidFill>
        </p:spPr>
        <p:txBody>
          <a:bodyPr wrap="square" anchor="t"/>
          <a:p>
            <a:pPr marL="0" indent="0" algn="ctr">
              <a:buNone/>
            </a:pPr>
            <a:r>
              <a:rPr lang="en-SG" altLang="en-US" sz="2800" b="1" u="sng">
                <a:latin typeface="Calibri" panose="020F0502020204030204" charset="0"/>
              </a:rPr>
              <a:t>Praying Husbands</a:t>
            </a:r>
            <a:endParaRPr lang="en-SG" altLang="en-US" sz="2800" b="1" u="sng">
              <a:latin typeface="Calibri" panose="020F0502020204030204" charset="0"/>
            </a:endParaRPr>
          </a:p>
          <a:p>
            <a:pPr marL="0" indent="0" algn="ctr">
              <a:buNone/>
            </a:pPr>
            <a:endParaRPr lang="en-SG" altLang="en-US" sz="2800" b="1" u="sng">
              <a:latin typeface="Calibri" panose="020F0502020204030204" charset="0"/>
            </a:endParaRPr>
          </a:p>
          <a:p>
            <a:pPr marL="0" indent="0" algn="ctr">
              <a:buNone/>
            </a:pPr>
            <a:r>
              <a:rPr lang="en-SG" altLang="en-US" sz="2800">
                <a:latin typeface="Calibri" panose="020F0502020204030204" charset="0"/>
              </a:rPr>
              <a:t>Lord, Your Word says, “He who obeys instruction guards his life”. Bless my wife's mind, emotions, and will as she takes steps of obedience. </a:t>
            </a:r>
            <a:r>
              <a:rPr lang="en-SG" altLang="en-US" sz="2800">
                <a:latin typeface="Calibri" panose="020F0502020204030204" charset="0"/>
                <a:sym typeface="+mn-ea"/>
              </a:rPr>
              <a:t>Your </a:t>
            </a:r>
            <a:r>
              <a:rPr lang="en-SG" altLang="en-US" sz="2800">
                <a:latin typeface="Calibri" panose="020F0502020204030204" charset="0"/>
              </a:rPr>
              <a:t>word also says that “out of the overflow of the heart, the mouth speaks”. Fill my wife's heart with </a:t>
            </a:r>
            <a:r>
              <a:rPr lang="en-SG" altLang="en-US" sz="2800">
                <a:latin typeface="Calibri" panose="020F0502020204030204" charset="0"/>
                <a:sym typeface="+mn-ea"/>
              </a:rPr>
              <a:t>Your </a:t>
            </a:r>
            <a:r>
              <a:rPr lang="en-SG" altLang="en-US" sz="2800">
                <a:latin typeface="Calibri" panose="020F0502020204030204" charset="0"/>
              </a:rPr>
              <a:t>love, peace and joy this day so that the sweetness of </a:t>
            </a:r>
            <a:r>
              <a:rPr lang="en-SG" altLang="en-US" sz="2800">
                <a:latin typeface="Calibri" panose="020F0502020204030204" charset="0"/>
                <a:sym typeface="+mn-ea"/>
              </a:rPr>
              <a:t>Your </a:t>
            </a:r>
            <a:r>
              <a:rPr lang="en-SG" altLang="en-US" sz="2800">
                <a:latin typeface="Calibri" panose="020F0502020204030204" charset="0"/>
              </a:rPr>
              <a:t>presence within her overflows in her words. May </a:t>
            </a:r>
            <a:r>
              <a:rPr lang="en-SG" altLang="en-US" sz="2800">
                <a:latin typeface="Calibri" panose="020F0502020204030204" charset="0"/>
                <a:sym typeface="+mn-ea"/>
              </a:rPr>
              <a:t>Your </a:t>
            </a:r>
            <a:r>
              <a:rPr lang="en-SG" altLang="en-US" sz="2800">
                <a:latin typeface="Calibri" panose="020F0502020204030204" charset="0"/>
              </a:rPr>
              <a:t>Spirit control her tongue so that everything she speaks brings life. Help my wife to say as David did, “I have resolved that my mouth will not sin”.</a:t>
            </a:r>
            <a:endParaRPr lang="en-SG" altLang="en-US" sz="2800">
              <a:latin typeface="Calibri" panose="020F0502020204030204" charset="0"/>
            </a:endParaRPr>
          </a:p>
          <a:p>
            <a:pPr marL="0" indent="0" algn="ctr">
              <a:buNone/>
            </a:pPr>
            <a:r>
              <a:rPr lang="en-SG" altLang="en-US" sz="2800" i="1">
                <a:latin typeface="Calibri" panose="020F0502020204030204" charset="0"/>
              </a:rPr>
              <a:t>Amen</a:t>
            </a:r>
            <a:endParaRPr lang="en-SG" altLang="en-US" sz="2800" i="1">
              <a:latin typeface="Calibri" panose="020F05020202040302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Title 3073"/>
          <p:cNvSpPr>
            <a:spLocks noGrp="1"/>
          </p:cNvSpPr>
          <p:nvPr>
            <p:ph type="title"/>
          </p:nvPr>
        </p:nvSpPr>
        <p:spPr>
          <a:xfrm>
            <a:off x="609600" y="52388"/>
            <a:ext cx="9601200" cy="1143000"/>
          </a:xfrm>
        </p:spPr>
        <p:txBody>
          <a:bodyPr wrap="square" anchor="ctr"/>
          <a:p>
            <a:r>
              <a:rPr lang="en-SG" altLang="en-US" sz="4400" dirty="0">
                <a:latin typeface="Calibri" panose="020F0502020204030204" charset="0"/>
              </a:rPr>
              <a:t>CLOSING PRAYER</a:t>
            </a:r>
            <a:endParaRPr lang="en-SG" altLang="en-US" sz="4400" dirty="0">
              <a:latin typeface="Calibri" panose="020F0502020204030204" charset="0"/>
            </a:endParaRPr>
          </a:p>
        </p:txBody>
      </p:sp>
      <p:sp>
        <p:nvSpPr>
          <p:cNvPr id="14338" name="Text Placeholder 1"/>
          <p:cNvSpPr>
            <a:spLocks noGrp="1"/>
          </p:cNvSpPr>
          <p:nvPr>
            <p:ph idx="1"/>
          </p:nvPr>
        </p:nvSpPr>
        <p:spPr>
          <a:xfrm>
            <a:off x="417513" y="1011238"/>
            <a:ext cx="11091862" cy="5619750"/>
          </a:xfrm>
          <a:solidFill>
            <a:schemeClr val="bg1"/>
          </a:solidFill>
        </p:spPr>
        <p:txBody>
          <a:bodyPr wrap="square" anchor="t"/>
          <a:p>
            <a:pPr marL="0" indent="0" algn="ctr">
              <a:buNone/>
            </a:pPr>
            <a:r>
              <a:rPr lang="en-SG" altLang="en-US" sz="2800" b="1" u="sng">
                <a:latin typeface="Calibri" panose="020F0502020204030204" charset="0"/>
              </a:rPr>
              <a:t>Praying Wife</a:t>
            </a:r>
            <a:endParaRPr lang="en-SG" altLang="en-US" sz="2800" b="1" u="sng">
              <a:latin typeface="Calibri" panose="020F0502020204030204" charset="0"/>
            </a:endParaRPr>
          </a:p>
          <a:p>
            <a:pPr marL="0" indent="0" algn="ctr">
              <a:buNone/>
            </a:pPr>
            <a:r>
              <a:rPr lang="en-SG" altLang="en-US" sz="2800">
                <a:latin typeface="Calibri" panose="020F0502020204030204" charset="0"/>
              </a:rPr>
              <a:t>O Lord, I know the way of man is not in himself; it is not in man who walks to direct his own steps. Therefore, Lord, I pray that </a:t>
            </a:r>
            <a:r>
              <a:rPr lang="en-SG" altLang="en-US" sz="2800">
                <a:latin typeface="Calibri" panose="020F0502020204030204" charset="0"/>
                <a:sym typeface="+mn-ea"/>
              </a:rPr>
              <a:t>You </a:t>
            </a:r>
            <a:r>
              <a:rPr lang="en-SG" altLang="en-US" sz="2800">
                <a:latin typeface="Calibri" panose="020F0502020204030204" charset="0"/>
              </a:rPr>
              <a:t>would direct my husband's steps. Lead him in </a:t>
            </a:r>
            <a:r>
              <a:rPr lang="en-SG" altLang="en-US" sz="2800">
                <a:latin typeface="Calibri" panose="020F0502020204030204" charset="0"/>
                <a:sym typeface="+mn-ea"/>
              </a:rPr>
              <a:t>Your </a:t>
            </a:r>
            <a:r>
              <a:rPr lang="en-SG" altLang="en-US" sz="2800">
                <a:latin typeface="Calibri" panose="020F0502020204030204" charset="0"/>
              </a:rPr>
              <a:t>light, teach him </a:t>
            </a:r>
            <a:r>
              <a:rPr lang="en-SG" altLang="en-US" sz="2800">
                <a:latin typeface="Calibri" panose="020F0502020204030204" charset="0"/>
                <a:sym typeface="+mn-ea"/>
              </a:rPr>
              <a:t>Your </a:t>
            </a:r>
            <a:r>
              <a:rPr lang="en-SG" altLang="en-US" sz="2800">
                <a:latin typeface="Calibri" panose="020F0502020204030204" charset="0"/>
              </a:rPr>
              <a:t>way, so he will walk in </a:t>
            </a:r>
            <a:r>
              <a:rPr lang="en-SG" altLang="en-US" sz="2800">
                <a:latin typeface="Calibri" panose="020F0502020204030204" charset="0"/>
                <a:sym typeface="+mn-ea"/>
              </a:rPr>
              <a:t>Your </a:t>
            </a:r>
            <a:r>
              <a:rPr lang="en-SG" altLang="en-US" sz="2800">
                <a:latin typeface="Calibri" panose="020F0502020204030204" charset="0"/>
              </a:rPr>
              <a:t>truth.</a:t>
            </a:r>
            <a:endParaRPr lang="en-SG" altLang="en-US" sz="2800">
              <a:latin typeface="Calibri" panose="020F0502020204030204" charset="0"/>
            </a:endParaRPr>
          </a:p>
          <a:p>
            <a:pPr marL="0" indent="0" algn="ctr">
              <a:buNone/>
            </a:pPr>
            <a:r>
              <a:rPr lang="en-SG" altLang="en-US" sz="2800">
                <a:latin typeface="Calibri" panose="020F0502020204030204" charset="0"/>
              </a:rPr>
              <a:t>I pray that he would have a deeper walk with </a:t>
            </a:r>
            <a:r>
              <a:rPr lang="en-SG" altLang="en-US" sz="2800">
                <a:latin typeface="Calibri" panose="020F0502020204030204" charset="0"/>
                <a:sym typeface="+mn-ea"/>
              </a:rPr>
              <a:t>You</a:t>
            </a:r>
            <a:r>
              <a:rPr lang="en-SG" altLang="en-US" sz="2800">
                <a:latin typeface="Calibri" panose="020F0502020204030204" charset="0"/>
              </a:rPr>
              <a:t>and an ever-progressing hunger for </a:t>
            </a:r>
            <a:r>
              <a:rPr lang="en-SG" altLang="en-US" sz="2800">
                <a:latin typeface="Calibri" panose="020F0502020204030204" charset="0"/>
                <a:sym typeface="+mn-ea"/>
              </a:rPr>
              <a:t>Your </a:t>
            </a:r>
            <a:r>
              <a:rPr lang="en-SG" altLang="en-US" sz="2800">
                <a:latin typeface="Calibri" panose="020F0502020204030204" charset="0"/>
              </a:rPr>
              <a:t>word. May </a:t>
            </a:r>
            <a:r>
              <a:rPr lang="en-SG" altLang="en-US" sz="2800">
                <a:latin typeface="Calibri" panose="020F0502020204030204" charset="0"/>
                <a:sym typeface="+mn-ea"/>
              </a:rPr>
              <a:t>Your </a:t>
            </a:r>
            <a:r>
              <a:rPr lang="en-SG" altLang="en-US" sz="2800">
                <a:latin typeface="Calibri" panose="020F0502020204030204" charset="0"/>
              </a:rPr>
              <a:t>presence be like a delicacy he never ceases to crave.</a:t>
            </a:r>
            <a:endParaRPr lang="en-SG" altLang="en-US" sz="2800">
              <a:latin typeface="Calibri" panose="020F0502020204030204" charset="0"/>
            </a:endParaRPr>
          </a:p>
          <a:p>
            <a:pPr marL="0" indent="0" algn="ctr">
              <a:buNone/>
            </a:pPr>
            <a:r>
              <a:rPr lang="en-SG" altLang="en-US" sz="2800">
                <a:latin typeface="Calibri" panose="020F0502020204030204" charset="0"/>
              </a:rPr>
              <a:t>Lead him on </a:t>
            </a:r>
            <a:r>
              <a:rPr lang="en-SG" altLang="en-US" sz="2800">
                <a:latin typeface="Calibri" panose="020F0502020204030204" charset="0"/>
                <a:sym typeface="+mn-ea"/>
              </a:rPr>
              <a:t>Your </a:t>
            </a:r>
            <a:r>
              <a:rPr lang="en-SG" altLang="en-US" sz="2800">
                <a:latin typeface="Calibri" panose="020F0502020204030204" charset="0"/>
              </a:rPr>
              <a:t>path and make him quick to confess when he strays from it. Reveal to him any hidden sin that would hinder him from walking rightly before You. May he experience deep repentance when he doesn't live in obedience to </a:t>
            </a:r>
            <a:r>
              <a:rPr lang="en-SG" altLang="en-US" sz="2800">
                <a:latin typeface="Calibri" panose="020F0502020204030204" charset="0"/>
                <a:sym typeface="+mn-ea"/>
              </a:rPr>
              <a:t>Your </a:t>
            </a:r>
            <a:r>
              <a:rPr lang="en-SG" altLang="en-US" sz="2800">
                <a:latin typeface="Calibri" panose="020F0502020204030204" charset="0"/>
              </a:rPr>
              <a:t>laws. </a:t>
            </a:r>
            <a:r>
              <a:rPr lang="en-SG" altLang="en-US" sz="2800" i="1">
                <a:latin typeface="Calibri" panose="020F0502020204030204" charset="0"/>
              </a:rPr>
              <a:t>Amen</a:t>
            </a:r>
            <a:endParaRPr lang="en-SG" altLang="en-US" sz="2800" i="1">
              <a:latin typeface="Calibri" panose="020F05020202040302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Title 3073"/>
          <p:cNvSpPr>
            <a:spLocks noGrp="1"/>
          </p:cNvSpPr>
          <p:nvPr>
            <p:ph type="title"/>
          </p:nvPr>
        </p:nvSpPr>
        <p:spPr>
          <a:xfrm>
            <a:off x="609600" y="52388"/>
            <a:ext cx="9601200" cy="1143000"/>
          </a:xfrm>
        </p:spPr>
        <p:txBody>
          <a:bodyPr wrap="square" anchor="ctr"/>
          <a:p>
            <a:r>
              <a:rPr lang="en-SG" altLang="en-US" sz="4400" dirty="0">
                <a:latin typeface="Calibri" panose="020F0502020204030204" charset="0"/>
              </a:rPr>
              <a:t>OPENING PRAYER</a:t>
            </a:r>
            <a:endParaRPr lang="en-SG" altLang="en-US" sz="4400" dirty="0">
              <a:latin typeface="Calibri" panose="020F0502020204030204" charset="0"/>
            </a:endParaRPr>
          </a:p>
        </p:txBody>
      </p:sp>
      <p:sp>
        <p:nvSpPr>
          <p:cNvPr id="4098" name="Text Placeholder 1"/>
          <p:cNvSpPr>
            <a:spLocks noGrp="1"/>
          </p:cNvSpPr>
          <p:nvPr>
            <p:ph idx="1"/>
          </p:nvPr>
        </p:nvSpPr>
        <p:spPr>
          <a:xfrm>
            <a:off x="609600" y="1195388"/>
            <a:ext cx="10972800" cy="4930775"/>
          </a:xfrm>
        </p:spPr>
        <p:txBody>
          <a:bodyPr wrap="square" anchor="t"/>
          <a:p>
            <a:pPr marL="0" indent="0" algn="ctr">
              <a:buNone/>
            </a:pPr>
            <a:endParaRPr lang="en-SG" altLang="en-US" sz="2300">
              <a:latin typeface="Calibri" panose="020F0502020204030204" charset="0"/>
            </a:endParaRPr>
          </a:p>
          <a:p>
            <a:pPr marL="0" indent="0" algn="ctr">
              <a:buNone/>
            </a:pPr>
            <a:endParaRPr lang="en-SG" altLang="en-US" sz="2800" b="1" i="1">
              <a:latin typeface="Calibri" panose="020F0502020204030204" charset="0"/>
            </a:endParaRPr>
          </a:p>
          <a:p>
            <a:pPr marL="0" indent="0" algn="ctr">
              <a:buNone/>
            </a:pPr>
            <a:endParaRPr lang="en-SG" altLang="en-US" sz="2800" b="1" i="1">
              <a:latin typeface="Calibri" panose="020F0502020204030204" charset="0"/>
            </a:endParaRPr>
          </a:p>
          <a:p>
            <a:pPr marL="0" indent="0" algn="ctr">
              <a:buNone/>
            </a:pPr>
            <a:r>
              <a:rPr lang="en-SG" altLang="en-US" sz="2800" b="1" i="1">
                <a:latin typeface="Calibri" panose="020F0502020204030204" charset="0"/>
              </a:rPr>
              <a:t>“POP CORN” PRAYER</a:t>
            </a:r>
            <a:endParaRPr lang="en-SG" altLang="en-US" sz="2800" b="1" i="1">
              <a:latin typeface="Calibri" panose="020F0502020204030204" charset="0"/>
            </a:endParaRPr>
          </a:p>
          <a:p>
            <a:pPr marL="0" indent="0" algn="ctr">
              <a:buNone/>
            </a:pPr>
            <a:endParaRPr lang="en-SG" altLang="en-US" sz="2800" b="1" i="1">
              <a:latin typeface="Calibri" panose="020F0502020204030204" charset="0"/>
            </a:endParaRPr>
          </a:p>
          <a:p>
            <a:pPr marL="0" indent="0" algn="ctr">
              <a:buNone/>
            </a:pPr>
            <a:r>
              <a:rPr lang="en-SG" altLang="en-US" sz="2300">
                <a:latin typeface="Calibri" panose="020F0502020204030204" charset="0"/>
              </a:rPr>
              <a:t>Everyone is welcomed to say a spontaneous prayer</a:t>
            </a:r>
            <a:endParaRPr lang="en-SG" altLang="en-US" sz="2300">
              <a:latin typeface="Calibri" panose="020F05020202040302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Title 3073"/>
          <p:cNvSpPr>
            <a:spLocks noGrp="1"/>
          </p:cNvSpPr>
          <p:nvPr>
            <p:ph type="title"/>
          </p:nvPr>
        </p:nvSpPr>
        <p:spPr>
          <a:xfrm>
            <a:off x="609600" y="295275"/>
            <a:ext cx="9601200" cy="1143000"/>
          </a:xfrm>
        </p:spPr>
        <p:txBody>
          <a:bodyPr wrap="square" anchor="ctr"/>
          <a:p>
            <a:pPr algn="ctr"/>
            <a:r>
              <a:rPr lang="en-SG" altLang="en-US" sz="3600" b="1">
                <a:latin typeface="Calibri" panose="020F0502020204030204" charset="0"/>
              </a:rPr>
              <a:t>Introduction</a:t>
            </a:r>
            <a:endParaRPr lang="en-SG" altLang="en-US" sz="4400" b="1" dirty="0">
              <a:latin typeface="Calibri" panose="020F0502020204030204" charset="0"/>
            </a:endParaRPr>
          </a:p>
        </p:txBody>
      </p:sp>
      <p:sp>
        <p:nvSpPr>
          <p:cNvPr id="2" name="Content Placeholder 1"/>
          <p:cNvSpPr>
            <a:spLocks noGrp="1"/>
          </p:cNvSpPr>
          <p:nvPr>
            <p:ph idx="1"/>
          </p:nvPr>
        </p:nvSpPr>
        <p:spPr>
          <a:xfrm>
            <a:off x="609600" y="1387475"/>
            <a:ext cx="10972800" cy="4930775"/>
          </a:xfrm>
        </p:spPr>
        <p:txBody>
          <a:bodyPr wrap="square" anchor="t"/>
          <a:p>
            <a:pPr marL="0" indent="0" algn="l" fontAlgn="base">
              <a:buNone/>
            </a:pPr>
            <a:endParaRPr lang="en-SG" altLang="en-US" sz="4000" strike="noStrike" baseline="30000" noProof="1">
              <a:solidFill>
                <a:schemeClr val="tx1"/>
              </a:solidFill>
              <a:uFillTx/>
              <a:latin typeface="Calibri" panose="020F0502020204030204" charset="0"/>
            </a:endParaRPr>
          </a:p>
          <a:p>
            <a:pPr marL="0" indent="0" algn="l" fontAlgn="base">
              <a:buNone/>
            </a:pPr>
            <a:r>
              <a:rPr lang="en-SG" altLang="en-US" sz="4000" b="1" i="1" strike="noStrike" baseline="30000" noProof="1">
                <a:solidFill>
                  <a:schemeClr val="tx1"/>
                </a:solidFill>
                <a:uFillTx/>
                <a:latin typeface="Calibri" panose="020F0502020204030204" charset="0"/>
              </a:rPr>
              <a:t>Beginning of a journey that will strengthen your bond with your spouse and give you a fresh perspective on your marriage:</a:t>
            </a:r>
            <a:endParaRPr lang="en-SG" altLang="en-US" sz="4000" strike="noStrike" baseline="30000" noProof="1">
              <a:solidFill>
                <a:schemeClr val="tx1"/>
              </a:solidFill>
              <a:uFillTx/>
              <a:latin typeface="Calibri" panose="020F0502020204030204" charset="0"/>
            </a:endParaRPr>
          </a:p>
          <a:p>
            <a:pPr marL="0" indent="0" algn="l" fontAlgn="base">
              <a:buNone/>
            </a:pPr>
            <a:r>
              <a:rPr lang="en-SG" sz="4000" strike="noStrike" baseline="30000" noProof="1">
                <a:solidFill>
                  <a:schemeClr val="tx1"/>
                </a:solidFill>
                <a:uFillTx/>
                <a:latin typeface="Calibri" panose="020F0502020204030204" charset="0"/>
              </a:rPr>
              <a:t>Session 1 - Putting Christ at the center of our marriages</a:t>
            </a:r>
            <a:endParaRPr lang="en-SG" sz="4000" strike="noStrike" baseline="30000" noProof="1">
              <a:solidFill>
                <a:schemeClr val="tx1"/>
              </a:solidFill>
              <a:uFillTx/>
              <a:latin typeface="Calibri" panose="020F0502020204030204" charset="0"/>
            </a:endParaRPr>
          </a:p>
          <a:p>
            <a:pPr marL="0" indent="0" algn="l" fontAlgn="base">
              <a:buNone/>
            </a:pPr>
            <a:r>
              <a:rPr lang="en-SG" sz="4000" strike="noStrike" baseline="30000" noProof="1">
                <a:solidFill>
                  <a:schemeClr val="tx1"/>
                </a:solidFill>
                <a:uFillTx/>
                <a:latin typeface="Calibri" panose="020F0502020204030204" charset="0"/>
              </a:rPr>
              <a:t>Session 2 - How to deepen the bond of marriage</a:t>
            </a:r>
            <a:endParaRPr lang="en-SG" sz="4000" strike="noStrike" baseline="30000" noProof="1">
              <a:solidFill>
                <a:schemeClr val="tx1"/>
              </a:solidFill>
              <a:uFillTx/>
              <a:latin typeface="Calibri" panose="020F0502020204030204" charset="0"/>
            </a:endParaRPr>
          </a:p>
          <a:p>
            <a:pPr marL="0" indent="0" algn="l" fontAlgn="base">
              <a:buNone/>
            </a:pPr>
            <a:r>
              <a:rPr lang="en-SG" sz="4000" strike="noStrike" baseline="30000" noProof="1">
                <a:solidFill>
                  <a:schemeClr val="tx1"/>
                </a:solidFill>
                <a:uFillTx/>
                <a:latin typeface="Calibri" panose="020F0502020204030204" charset="0"/>
              </a:rPr>
              <a:t>Session 3 - Resolving conflict in marriage</a:t>
            </a:r>
            <a:endParaRPr lang="en-SG" sz="4000" strike="noStrike" baseline="30000" noProof="1">
              <a:solidFill>
                <a:schemeClr val="tx1"/>
              </a:solidFill>
              <a:uFillTx/>
              <a:latin typeface="Calibri" panose="020F0502020204030204" charset="0"/>
            </a:endParaRPr>
          </a:p>
          <a:p>
            <a:pPr marL="0" indent="0" algn="l" fontAlgn="base">
              <a:buNone/>
            </a:pPr>
            <a:r>
              <a:rPr lang="en-SG" sz="4000" strike="noStrike" baseline="30000" noProof="1">
                <a:solidFill>
                  <a:schemeClr val="tx1"/>
                </a:solidFill>
                <a:uFillTx/>
                <a:latin typeface="Calibri" panose="020F0502020204030204" charset="0"/>
              </a:rPr>
              <a:t>Session 4 - Healing, virtue and love</a:t>
            </a:r>
            <a:endParaRPr lang="en-SG" sz="4000" strike="noStrike" baseline="30000" noProof="1">
              <a:solidFill>
                <a:schemeClr val="tx1"/>
              </a:solidFill>
              <a:uFillTx/>
              <a:latin typeface="Calibri" panose="020F0502020204030204" charset="0"/>
            </a:endParaRPr>
          </a:p>
          <a:p>
            <a:pPr marL="0" indent="0" algn="l" fontAlgn="base">
              <a:buNone/>
            </a:pPr>
            <a:r>
              <a:rPr lang="en-SG" sz="4000" strike="noStrike" baseline="30000" noProof="1">
                <a:solidFill>
                  <a:schemeClr val="tx1"/>
                </a:solidFill>
                <a:uFillTx/>
                <a:latin typeface="Calibri" panose="020F0502020204030204" charset="0"/>
              </a:rPr>
              <a:t>Session 5 - How to protect the Bond of Marriage</a:t>
            </a:r>
            <a:endParaRPr lang="en-SG" sz="4000" strike="noStrike" baseline="30000" noProof="1">
              <a:solidFill>
                <a:schemeClr val="tx1"/>
              </a:solidFill>
              <a:uFillTx/>
              <a:latin typeface="Calibri" panose="020F0502020204030204" charset="0"/>
            </a:endParaRPr>
          </a:p>
          <a:p>
            <a:pPr marL="0" indent="0" algn="l" fontAlgn="base">
              <a:buNone/>
            </a:pPr>
            <a:r>
              <a:rPr lang="en-SG" sz="4000" strike="noStrike" baseline="30000" noProof="1">
                <a:solidFill>
                  <a:schemeClr val="tx1"/>
                </a:solidFill>
                <a:uFillTx/>
                <a:latin typeface="Calibri" panose="020F0502020204030204" charset="0"/>
              </a:rPr>
              <a:t>Session 6 - Wrap up by talking about God's plan for sexuality</a:t>
            </a:r>
            <a:endParaRPr lang="en-SG" sz="4000" strike="noStrike" baseline="30000" noProof="1">
              <a:solidFill>
                <a:schemeClr val="tx1"/>
              </a:solidFill>
              <a:uFillTx/>
              <a:latin typeface="Calibri" panose="020F05020202040302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Title 3"/>
          <p:cNvSpPr>
            <a:spLocks noGrp="1"/>
          </p:cNvSpPr>
          <p:nvPr>
            <p:ph type="ctrTitle"/>
          </p:nvPr>
        </p:nvSpPr>
        <p:spPr>
          <a:xfrm>
            <a:off x="1524000" y="1671638"/>
            <a:ext cx="9144000" cy="1149350"/>
          </a:xfrm>
        </p:spPr>
        <p:txBody>
          <a:bodyPr wrap="square" anchor="b"/>
          <a:p>
            <a:pPr>
              <a:buNone/>
            </a:pPr>
            <a:r>
              <a:rPr lang="en-SG" altLang="en-US" kern="1200" dirty="0">
                <a:latin typeface="+mj-lt"/>
                <a:ea typeface="+mj-ea"/>
                <a:cs typeface="+mj-cs"/>
                <a:sym typeface="Arial Black" panose="020B0A04020102020204"/>
              </a:rPr>
              <a:t>Video - 18 mins</a:t>
            </a:r>
            <a:endParaRPr lang="en-US" altLang="en-US" kern="1200">
              <a:latin typeface="+mj-lt"/>
              <a:ea typeface="+mj-ea"/>
              <a:cs typeface="+mj-cs"/>
              <a:sym typeface="Arial" panose="020B0604020202020204" pitchFamily="34" charset="0"/>
            </a:endParaRPr>
          </a:p>
        </p:txBody>
      </p:sp>
      <p:sp>
        <p:nvSpPr>
          <p:cNvPr id="6146" name="Subtitle 4"/>
          <p:cNvSpPr>
            <a:spLocks noGrp="1"/>
          </p:cNvSpPr>
          <p:nvPr>
            <p:ph type="subTitle" idx="1"/>
          </p:nvPr>
        </p:nvSpPr>
        <p:spPr>
          <a:xfrm>
            <a:off x="1524000" y="2935288"/>
            <a:ext cx="9144000" cy="1655762"/>
          </a:xfrm>
        </p:spPr>
        <p:txBody>
          <a:bodyPr wrap="square" anchor="t"/>
          <a:p>
            <a:pPr defTabSz="0"/>
            <a:r>
              <a:rPr lang="en-SG" altLang="en-US" kern="1200" dirty="0">
                <a:latin typeface="+mn-lt"/>
                <a:ea typeface="+mn-ea"/>
                <a:cs typeface="+mn-cs"/>
                <a:sym typeface="Arial Black" panose="020B0A04020102020204"/>
              </a:rPr>
              <a:t>Beloved Series : Session 1</a:t>
            </a:r>
            <a:endParaRPr lang="en-SG" altLang="en-US" kern="1200" dirty="0">
              <a:latin typeface="+mn-lt"/>
              <a:ea typeface="+mn-ea"/>
              <a:cs typeface="+mn-cs"/>
              <a:sym typeface="Arial Black" panose="020B0A04020102020204"/>
            </a:endParaRPr>
          </a:p>
          <a:p>
            <a:pPr defTabSz="0"/>
            <a:endParaRPr lang="en-SG" altLang="en-US" kern="1200" dirty="0">
              <a:latin typeface="+mn-lt"/>
              <a:ea typeface="+mn-ea"/>
              <a:cs typeface="+mn-cs"/>
              <a:sym typeface="Arial Black" panose="020B0A04020102020204"/>
            </a:endParaRPr>
          </a:p>
          <a:p>
            <a:pPr defTabSz="0"/>
            <a:r>
              <a:rPr lang="en-US" altLang="en-US" i="1" kern="1200">
                <a:latin typeface="+mn-lt"/>
                <a:cs typeface="+mn-ea"/>
                <a:sym typeface="Arial" panose="020B0604020202020204" pitchFamily="34" charset="0"/>
              </a:rPr>
              <a:t> In this </a:t>
            </a:r>
            <a:r>
              <a:rPr lang="en-SG" altLang="en-US" i="1" kern="1200">
                <a:latin typeface="+mn-lt"/>
                <a:cs typeface="+mn-ea"/>
                <a:sym typeface="Arial" panose="020B0604020202020204" pitchFamily="34" charset="0"/>
              </a:rPr>
              <a:t>session</a:t>
            </a:r>
            <a:r>
              <a:rPr lang="en-US" altLang="en-US" i="1" kern="1200">
                <a:latin typeface="+mn-lt"/>
                <a:cs typeface="+mn-ea"/>
                <a:sym typeface="Arial" panose="020B0604020202020204" pitchFamily="34" charset="0"/>
              </a:rPr>
              <a:t>, we’re going to look at how putting Christ at the center</a:t>
            </a:r>
            <a:endParaRPr lang="en-US" altLang="en-US" i="1" kern="1200">
              <a:latin typeface="+mn-lt"/>
              <a:cs typeface="+mn-ea"/>
              <a:sym typeface="Arial" panose="020B0604020202020204" pitchFamily="34" charset="0"/>
            </a:endParaRPr>
          </a:p>
          <a:p>
            <a:pPr defTabSz="0"/>
            <a:r>
              <a:rPr lang="en-US" altLang="en-US" i="1" kern="1200">
                <a:latin typeface="+mn-lt"/>
                <a:cs typeface="+mn-ea"/>
                <a:sym typeface="Arial" panose="020B0604020202020204" pitchFamily="34" charset="0"/>
              </a:rPr>
              <a:t>of your life—and the center of your marriage—can change the way you approach</a:t>
            </a:r>
            <a:endParaRPr lang="en-US" altLang="en-US" i="1" kern="1200">
              <a:latin typeface="+mn-lt"/>
              <a:cs typeface="+mn-ea"/>
              <a:sym typeface="Arial" panose="020B0604020202020204" pitchFamily="34" charset="0"/>
            </a:endParaRPr>
          </a:p>
          <a:p>
            <a:pPr defTabSz="0"/>
            <a:r>
              <a:rPr lang="en-US" altLang="en-US" i="1" kern="1200">
                <a:latin typeface="+mn-lt"/>
                <a:cs typeface="+mn-ea"/>
                <a:sym typeface="Arial" panose="020B0604020202020204" pitchFamily="34" charset="0"/>
              </a:rPr>
              <a:t>your relationship with your spouse.</a:t>
            </a:r>
            <a:endParaRPr lang="en-US" altLang="en-US" i="1" kern="1200">
              <a:latin typeface="+mn-lt"/>
              <a:cs typeface="+mn-ea"/>
              <a:sym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Subtitle 4"/>
          <p:cNvSpPr>
            <a:spLocks noGrp="1"/>
          </p:cNvSpPr>
          <p:nvPr>
            <p:ph type="subTitle" idx="1"/>
          </p:nvPr>
        </p:nvSpPr>
        <p:spPr>
          <a:xfrm>
            <a:off x="1635125" y="1214438"/>
            <a:ext cx="9144000" cy="4294187"/>
          </a:xfrm>
        </p:spPr>
        <p:txBody>
          <a:bodyPr wrap="square" anchor="t"/>
          <a:p>
            <a:pPr defTabSz="0"/>
            <a:r>
              <a:rPr lang="en-SG" altLang="en-US" kern="1200" dirty="0">
                <a:latin typeface="+mn-lt"/>
                <a:ea typeface="+mn-ea"/>
                <a:cs typeface="+mn-cs"/>
                <a:sym typeface="Arial Black" panose="020B0A04020102020204"/>
              </a:rPr>
              <a:t>Beloved Series : Session 1</a:t>
            </a:r>
            <a:endParaRPr lang="en-SG" altLang="en-US" kern="1200" dirty="0">
              <a:latin typeface="+mn-lt"/>
              <a:ea typeface="+mn-ea"/>
              <a:cs typeface="+mn-cs"/>
              <a:sym typeface="Arial Black" panose="020B0A04020102020204"/>
            </a:endParaRPr>
          </a:p>
          <a:p>
            <a:pPr defTabSz="0"/>
            <a:r>
              <a:rPr lang="en-US" altLang="en-US" i="1" kern="1200">
                <a:latin typeface="+mn-lt"/>
                <a:ea typeface="+mn-ea"/>
                <a:cs typeface="+mn-cs"/>
                <a:sym typeface="Arial" panose="020B0604020202020204" pitchFamily="34" charset="0"/>
              </a:rPr>
              <a:t> In this session, we’re going to talk about giving the total gift of self to our spouse. And we’ll start by watching a video that talks about the highest form of  self-giving love.</a:t>
            </a:r>
            <a:endParaRPr lang="en-US" altLang="en-US" i="1" kern="1200">
              <a:latin typeface="+mn-lt"/>
              <a:ea typeface="+mn-ea"/>
              <a:cs typeface="+mn-cs"/>
              <a:sym typeface="Arial" panose="020B0604020202020204" pitchFamily="34" charset="0"/>
            </a:endParaRPr>
          </a:p>
          <a:p>
            <a:pPr defTabSz="0"/>
            <a:endParaRPr lang="en-US" altLang="en-US" i="1" kern="1200">
              <a:latin typeface="+mn-lt"/>
              <a:ea typeface="+mn-ea"/>
              <a:cs typeface="+mn-cs"/>
              <a:sym typeface="Arial" panose="020B0604020202020204" pitchFamily="34" charset="0"/>
            </a:endParaRPr>
          </a:p>
          <a:p>
            <a:pPr defTabSz="0"/>
            <a:endParaRPr lang="en-US" altLang="en-US" i="1" kern="1200">
              <a:latin typeface="+mn-lt"/>
              <a:ea typeface="+mn-ea"/>
              <a:cs typeface="+mn-cs"/>
              <a:sym typeface="Arial" panose="020B0604020202020204" pitchFamily="34" charset="0"/>
            </a:endParaRPr>
          </a:p>
          <a:p>
            <a:pPr defTabSz="0"/>
            <a:r>
              <a:rPr lang="en-SG" altLang="en-US" sz="3200" i="1" kern="1200">
                <a:latin typeface="+mn-lt"/>
                <a:ea typeface="+mn-ea"/>
                <a:cs typeface="+mn-cs"/>
                <a:sym typeface="Arial" panose="020B0604020202020204" pitchFamily="34" charset="0"/>
              </a:rPr>
              <a:t>PLEASE SHARE 1 AREA THAT TOUCHED YOU</a:t>
            </a:r>
            <a:endParaRPr lang="en-SG" altLang="en-US" sz="3200" i="1" kern="1200">
              <a:latin typeface="+mn-lt"/>
              <a:ea typeface="+mn-ea"/>
              <a:cs typeface="+mn-cs"/>
              <a:sym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Title 3073"/>
          <p:cNvSpPr>
            <a:spLocks noGrp="1"/>
          </p:cNvSpPr>
          <p:nvPr>
            <p:ph type="title"/>
          </p:nvPr>
        </p:nvSpPr>
        <p:spPr>
          <a:xfrm>
            <a:off x="609600" y="52388"/>
            <a:ext cx="9601200" cy="1143000"/>
          </a:xfrm>
        </p:spPr>
        <p:txBody>
          <a:bodyPr wrap="square" anchor="ctr"/>
          <a:p>
            <a:r>
              <a:rPr lang="en-SG" altLang="en-US" sz="4400" dirty="0">
                <a:latin typeface="Calibri" panose="020F0502020204030204" charset="0"/>
              </a:rPr>
              <a:t>Outline of Video</a:t>
            </a:r>
            <a:endParaRPr lang="en-SG" altLang="en-US" sz="4400" dirty="0">
              <a:latin typeface="Calibri" panose="020F0502020204030204" charset="0"/>
            </a:endParaRPr>
          </a:p>
        </p:txBody>
      </p:sp>
      <p:sp>
        <p:nvSpPr>
          <p:cNvPr id="2" name="Content Placeholder 1"/>
          <p:cNvSpPr>
            <a:spLocks noGrp="1"/>
          </p:cNvSpPr>
          <p:nvPr>
            <p:ph idx="1"/>
          </p:nvPr>
        </p:nvSpPr>
        <p:spPr>
          <a:xfrm>
            <a:off x="434975" y="1195388"/>
            <a:ext cx="11147425" cy="5445125"/>
          </a:xfrm>
          <a:solidFill>
            <a:schemeClr val="bg1"/>
          </a:solidFill>
        </p:spPr>
        <p:txBody>
          <a:bodyPr wrap="square" anchor="t"/>
          <a:p>
            <a:pPr marL="0" indent="0" algn="ctr" fontAlgn="base">
              <a:buNone/>
            </a:pPr>
            <a:r>
              <a:rPr lang="en-US" altLang="en-US" sz="2800" b="1" strike="noStrike" noProof="1">
                <a:latin typeface="Calibri" panose="020F0502020204030204" charset="0"/>
              </a:rPr>
              <a:t>Christ must occupy the center of your life</a:t>
            </a:r>
            <a:endParaRPr lang="en-US" altLang="en-US" sz="2800" b="1" strike="noStrike" noProof="1">
              <a:latin typeface="Calibri" panose="020F0502020204030204" charset="0"/>
            </a:endParaRPr>
          </a:p>
          <a:p>
            <a:pPr marL="0" indent="0" algn="ctr" fontAlgn="base">
              <a:buNone/>
            </a:pPr>
            <a:endParaRPr lang="en-US" altLang="en-US" sz="2800" b="1" strike="noStrike" noProof="1">
              <a:latin typeface="Calibri" panose="020F0502020204030204" charset="0"/>
            </a:endParaRPr>
          </a:p>
          <a:p>
            <a:pPr marL="0" indent="0" algn="l" fontAlgn="base">
              <a:buNone/>
            </a:pPr>
            <a:r>
              <a:rPr lang="en-US" altLang="en-US" sz="2800" strike="noStrike" noProof="1">
                <a:latin typeface="Calibri" panose="020F0502020204030204" charset="0"/>
              </a:rPr>
              <a:t>A. Making Christ just a part of your life is not enough</a:t>
            </a:r>
            <a:endParaRPr lang="en-US" altLang="en-US" sz="2800" strike="noStrike" noProof="1">
              <a:latin typeface="Calibri" panose="020F0502020204030204" charset="0"/>
            </a:endParaRPr>
          </a:p>
          <a:p>
            <a:pPr marL="434975" indent="0" algn="l" fontAlgn="base">
              <a:buNone/>
            </a:pPr>
            <a:r>
              <a:rPr lang="en-US" altLang="en-US" sz="2800" strike="noStrike" noProof="1">
                <a:latin typeface="Calibri" panose="020F0502020204030204" charset="0"/>
              </a:rPr>
              <a:t>1. Augustine tried to fill his life with achievements, but found only emptiness.</a:t>
            </a:r>
            <a:endParaRPr lang="en-US" altLang="en-US" sz="2800" strike="noStrike" noProof="1">
              <a:latin typeface="Calibri" panose="020F0502020204030204" charset="0"/>
            </a:endParaRPr>
          </a:p>
          <a:p>
            <a:pPr marL="417195" indent="0" algn="l" fontAlgn="base">
              <a:buNone/>
            </a:pPr>
            <a:r>
              <a:rPr lang="en-US" altLang="en-US" sz="2800" strike="noStrike" noProof="1">
                <a:latin typeface="Calibri" panose="020F0502020204030204" charset="0"/>
              </a:rPr>
              <a:t>2. The rich young man in the Gospels couldn’t give up his possessions to follow Christ.</a:t>
            </a:r>
            <a:endParaRPr lang="en-US" altLang="en-US" sz="2800" strike="noStrike" noProof="1">
              <a:latin typeface="Calibri" panose="020F0502020204030204" charset="0"/>
            </a:endParaRPr>
          </a:p>
          <a:p>
            <a:pPr marL="417195" indent="0" algn="l" fontAlgn="base">
              <a:buNone/>
            </a:pPr>
            <a:endParaRPr lang="en-US" altLang="en-US" sz="2800" strike="noStrike" noProof="1">
              <a:latin typeface="Calibri" panose="020F0502020204030204" charset="0"/>
            </a:endParaRPr>
          </a:p>
          <a:p>
            <a:pPr marL="0" indent="0" algn="l" fontAlgn="base">
              <a:buNone/>
            </a:pPr>
            <a:r>
              <a:rPr lang="en-US" altLang="en-US" sz="2800" strike="noStrike" noProof="1">
                <a:latin typeface="Calibri" panose="020F0502020204030204" charset="0"/>
              </a:rPr>
              <a:t>B. Only Christ can fulfill our deepest desires and give peace to our restless hearts.</a:t>
            </a:r>
            <a:endParaRPr lang="en-US" altLang="en-US" sz="2800" strike="noStrike" noProof="1">
              <a:latin typeface="Calibri" panose="020F05020202040302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Title 3073"/>
          <p:cNvSpPr>
            <a:spLocks noGrp="1"/>
          </p:cNvSpPr>
          <p:nvPr>
            <p:ph type="title"/>
          </p:nvPr>
        </p:nvSpPr>
        <p:spPr>
          <a:xfrm>
            <a:off x="609600" y="52388"/>
            <a:ext cx="9601200" cy="1143000"/>
          </a:xfrm>
        </p:spPr>
        <p:txBody>
          <a:bodyPr wrap="square" anchor="ctr"/>
          <a:p>
            <a:r>
              <a:rPr lang="en-SG" altLang="en-US" sz="4400" dirty="0">
                <a:latin typeface="Calibri" panose="020F0502020204030204" charset="0"/>
              </a:rPr>
              <a:t>Outline of Video</a:t>
            </a:r>
            <a:endParaRPr lang="en-SG" altLang="en-US" sz="4400" dirty="0">
              <a:latin typeface="Calibri" panose="020F0502020204030204" charset="0"/>
            </a:endParaRPr>
          </a:p>
        </p:txBody>
      </p:sp>
      <p:sp>
        <p:nvSpPr>
          <p:cNvPr id="9218" name="Text Placeholder 1"/>
          <p:cNvSpPr>
            <a:spLocks noGrp="1"/>
          </p:cNvSpPr>
          <p:nvPr>
            <p:ph idx="1"/>
          </p:nvPr>
        </p:nvSpPr>
        <p:spPr>
          <a:xfrm>
            <a:off x="442913" y="1195388"/>
            <a:ext cx="11139487" cy="5514975"/>
          </a:xfrm>
          <a:solidFill>
            <a:schemeClr val="bg1"/>
          </a:solidFill>
        </p:spPr>
        <p:txBody>
          <a:bodyPr wrap="square" anchor="t"/>
          <a:p>
            <a:pPr marL="0" indent="0" algn="ctr">
              <a:buNone/>
            </a:pPr>
            <a:r>
              <a:rPr lang="en-US" altLang="en-US" sz="2800" b="1">
                <a:latin typeface="Calibri" panose="020F0502020204030204" charset="0"/>
              </a:rPr>
              <a:t>Christ must occupy the center of your marriage</a:t>
            </a:r>
            <a:endParaRPr lang="en-US" altLang="en-US" sz="2800">
              <a:latin typeface="Calibri" panose="020F0502020204030204" charset="0"/>
            </a:endParaRPr>
          </a:p>
          <a:p>
            <a:pPr marL="0" indent="0" algn="l">
              <a:buNone/>
            </a:pPr>
            <a:r>
              <a:rPr lang="en-US" altLang="en-US" sz="2800">
                <a:latin typeface="Calibri" panose="020F0502020204030204" charset="0"/>
              </a:rPr>
              <a:t>A. Your spouse cannot fulfill all of your needs.</a:t>
            </a:r>
            <a:endParaRPr lang="en-US" altLang="en-US" sz="2800">
              <a:latin typeface="Calibri" panose="020F0502020204030204" charset="0"/>
            </a:endParaRPr>
          </a:p>
          <a:p>
            <a:pPr marL="443865" indent="0" algn="l">
              <a:buNone/>
            </a:pPr>
            <a:r>
              <a:rPr lang="en-US" altLang="en-US" sz="2800">
                <a:latin typeface="Calibri" panose="020F0502020204030204" charset="0"/>
              </a:rPr>
              <a:t>1. To believe otherwise is to set yourself up for disappointment.</a:t>
            </a:r>
            <a:endParaRPr lang="en-US" altLang="en-US" sz="2800">
              <a:latin typeface="Calibri" panose="020F0502020204030204" charset="0"/>
            </a:endParaRPr>
          </a:p>
          <a:p>
            <a:pPr marL="443865" indent="0" algn="l">
              <a:buNone/>
            </a:pPr>
            <a:r>
              <a:rPr lang="en-US" altLang="en-US" sz="2800">
                <a:latin typeface="Calibri" panose="020F0502020204030204" charset="0"/>
              </a:rPr>
              <a:t>2. To believe otherwise is to ask too much of your spouse.</a:t>
            </a:r>
            <a:endParaRPr lang="en-US" altLang="en-US" sz="2800">
              <a:latin typeface="Calibri" panose="020F0502020204030204" charset="0"/>
            </a:endParaRPr>
          </a:p>
          <a:p>
            <a:pPr marL="443865" indent="0" algn="l">
              <a:buNone/>
            </a:pPr>
            <a:endParaRPr lang="en-US" altLang="en-US" sz="2800">
              <a:latin typeface="Calibri" panose="020F0502020204030204" charset="0"/>
            </a:endParaRPr>
          </a:p>
          <a:p>
            <a:pPr marL="0" indent="0" algn="l">
              <a:buNone/>
            </a:pPr>
            <a:r>
              <a:rPr lang="en-US" altLang="en-US" sz="2800">
                <a:latin typeface="Calibri" panose="020F0502020204030204" charset="0"/>
              </a:rPr>
              <a:t>B. Only Jesus can help you find genuine fulfillment.</a:t>
            </a:r>
            <a:endParaRPr lang="en-US" altLang="en-US" sz="2800">
              <a:latin typeface="Calibri" panose="020F0502020204030204" charset="0"/>
            </a:endParaRPr>
          </a:p>
          <a:p>
            <a:pPr marL="408940" indent="0" algn="l">
              <a:buNone/>
            </a:pPr>
            <a:r>
              <a:rPr lang="en-US" altLang="en-US" sz="2800">
                <a:latin typeface="Calibri" panose="020F0502020204030204" charset="0"/>
              </a:rPr>
              <a:t>1. He wants your marriage to thrive and grow.</a:t>
            </a:r>
            <a:endParaRPr lang="en-US" altLang="en-US" sz="2800">
              <a:latin typeface="Calibri" panose="020F0502020204030204" charset="0"/>
            </a:endParaRPr>
          </a:p>
          <a:p>
            <a:pPr marL="408940" indent="0" algn="l">
              <a:buNone/>
            </a:pPr>
            <a:r>
              <a:rPr lang="en-US" altLang="en-US" sz="2800">
                <a:latin typeface="Calibri" panose="020F0502020204030204" charset="0"/>
              </a:rPr>
              <a:t>2. With his grace and love, he transforms our hearts to love like he loves.</a:t>
            </a:r>
            <a:endParaRPr lang="en-US" altLang="en-US" sz="2800">
              <a:latin typeface="Calibri" panose="020F0502020204030204" charset="0"/>
            </a:endParaRPr>
          </a:p>
          <a:p>
            <a:pPr marL="408940" indent="0" algn="l">
              <a:buNone/>
            </a:pPr>
            <a:r>
              <a:rPr lang="en-US" altLang="en-US" sz="2800">
                <a:latin typeface="Calibri" panose="020F0502020204030204" charset="0"/>
              </a:rPr>
              <a:t>3. He is our model; giving yourself totally and sacrificially to God, your spouse, and others—as Jesus gave himself for us—is the key to finding fulfillment.</a:t>
            </a:r>
            <a:endParaRPr lang="en-US" altLang="en-US" sz="2800">
              <a:latin typeface="Calibri" panose="020F05020202040302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Title 3073"/>
          <p:cNvSpPr>
            <a:spLocks noGrp="1"/>
          </p:cNvSpPr>
          <p:nvPr>
            <p:ph type="title"/>
          </p:nvPr>
        </p:nvSpPr>
        <p:spPr>
          <a:xfrm>
            <a:off x="609600" y="52388"/>
            <a:ext cx="9601200" cy="1143000"/>
          </a:xfrm>
        </p:spPr>
        <p:txBody>
          <a:bodyPr wrap="square" anchor="ctr"/>
          <a:p>
            <a:r>
              <a:rPr lang="en-SG" altLang="en-US" sz="4400" dirty="0">
                <a:latin typeface="Calibri" panose="020F0502020204030204" charset="0"/>
              </a:rPr>
              <a:t>Outline of Video</a:t>
            </a:r>
            <a:endParaRPr lang="en-SG" altLang="en-US" sz="4400" dirty="0">
              <a:latin typeface="Calibri" panose="020F0502020204030204" charset="0"/>
            </a:endParaRPr>
          </a:p>
        </p:txBody>
      </p:sp>
      <p:sp>
        <p:nvSpPr>
          <p:cNvPr id="2" name="Text Placeholder 1"/>
          <p:cNvSpPr/>
          <p:nvPr>
            <p:ph idx="1"/>
          </p:nvPr>
        </p:nvSpPr>
        <p:spPr>
          <a:xfrm>
            <a:off x="423863" y="933450"/>
            <a:ext cx="11139488" cy="5514975"/>
          </a:xfrm>
          <a:solidFill>
            <a:schemeClr val="bg1"/>
          </a:solidFill>
        </p:spPr>
        <p:txBody>
          <a:bodyPr/>
          <a:p>
            <a:pPr marL="0" indent="0" algn="ctr" fontAlgn="base">
              <a:buNone/>
            </a:pPr>
            <a:r>
              <a:rPr lang="en-US" sz="2800" b="1" strike="noStrike" noProof="1">
                <a:latin typeface="Calibri" panose="020F0502020204030204" charset="0"/>
              </a:rPr>
              <a:t>We must answer Jesus’ question, “Who do you say that I am?”</a:t>
            </a:r>
            <a:endParaRPr lang="en-US" sz="2800" b="1" strike="noStrike" noProof="1">
              <a:latin typeface="Calibri" panose="020F0502020204030204" charset="0"/>
            </a:endParaRPr>
          </a:p>
          <a:p>
            <a:pPr marL="0" indent="0" algn="l" fontAlgn="base">
              <a:buNone/>
            </a:pPr>
            <a:endParaRPr lang="en-US" sz="2800" strike="noStrike" noProof="1">
              <a:latin typeface="Calibri" panose="020F0502020204030204" charset="0"/>
            </a:endParaRPr>
          </a:p>
          <a:p>
            <a:pPr marL="0" indent="0" algn="l" fontAlgn="base">
              <a:buNone/>
            </a:pPr>
            <a:r>
              <a:rPr lang="en-US" sz="2800" strike="noStrike" noProof="1">
                <a:latin typeface="Calibri" panose="020F0502020204030204" charset="0"/>
              </a:rPr>
              <a:t>A. If he is just a good man, good teacher, or wise philosopher, then it’s okay to make him merely a part of your life.</a:t>
            </a:r>
            <a:endParaRPr lang="en-US" sz="2800" strike="noStrike" noProof="1">
              <a:latin typeface="Calibri" panose="020F0502020204030204" charset="0"/>
            </a:endParaRPr>
          </a:p>
          <a:p>
            <a:pPr marL="0" indent="0" algn="l" fontAlgn="base">
              <a:buNone/>
            </a:pPr>
            <a:endParaRPr lang="en-US" sz="2800" strike="noStrike" noProof="1">
              <a:latin typeface="Calibri" panose="020F0502020204030204" charset="0"/>
            </a:endParaRPr>
          </a:p>
          <a:p>
            <a:pPr marL="0" indent="0" algn="l" fontAlgn="base">
              <a:buNone/>
            </a:pPr>
            <a:r>
              <a:rPr lang="en-US" sz="2800" strike="noStrike" noProof="1">
                <a:latin typeface="Calibri" panose="020F0502020204030204" charset="0"/>
              </a:rPr>
              <a:t>B. If he is the Lord God, he must be at the very center of your life and marriage. </a:t>
            </a:r>
            <a:endParaRPr lang="en-US" sz="2800" strike="noStrike" noProof="1">
              <a:latin typeface="Calibri" panose="020F05020202040302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Title 3073"/>
          <p:cNvSpPr>
            <a:spLocks noGrp="1"/>
          </p:cNvSpPr>
          <p:nvPr>
            <p:ph type="title"/>
          </p:nvPr>
        </p:nvSpPr>
        <p:spPr>
          <a:xfrm>
            <a:off x="609600" y="52388"/>
            <a:ext cx="9601200" cy="1143000"/>
          </a:xfrm>
        </p:spPr>
        <p:txBody>
          <a:bodyPr wrap="square" anchor="ctr"/>
          <a:p>
            <a:r>
              <a:rPr lang="en-SG" altLang="en-US" dirty="0">
                <a:latin typeface="Calibri" panose="020F0502020204030204" charset="0"/>
              </a:rPr>
              <a:t>COUPLE </a:t>
            </a:r>
            <a:r>
              <a:rPr lang="en-SG" altLang="en-US" dirty="0">
                <a:latin typeface="Calibri" panose="020F0502020204030204" charset="0"/>
                <a:sym typeface="+mn-ea"/>
              </a:rPr>
              <a:t>DISCUSSION </a:t>
            </a:r>
            <a:r>
              <a:rPr lang="en-SG" altLang="en-US" dirty="0">
                <a:latin typeface="Calibri" panose="020F0502020204030204" charset="0"/>
              </a:rPr>
              <a:t>AND GROUP SHARING</a:t>
            </a:r>
            <a:endParaRPr lang="en-SG" altLang="en-US" dirty="0">
              <a:latin typeface="Calibri" panose="020F0502020204030204" charset="0"/>
            </a:endParaRPr>
          </a:p>
        </p:txBody>
      </p:sp>
      <p:sp>
        <p:nvSpPr>
          <p:cNvPr id="12290" name="Text Placeholder 1"/>
          <p:cNvSpPr>
            <a:spLocks noGrp="1"/>
          </p:cNvSpPr>
          <p:nvPr>
            <p:ph idx="1"/>
          </p:nvPr>
        </p:nvSpPr>
        <p:spPr>
          <a:xfrm>
            <a:off x="609600" y="1195388"/>
            <a:ext cx="10972800" cy="4930775"/>
          </a:xfrm>
        </p:spPr>
        <p:txBody>
          <a:bodyPr wrap="square" anchor="t"/>
          <a:p>
            <a:pPr marL="299085" indent="-298450" fontAlgn="base">
              <a:buNone/>
            </a:pPr>
            <a:r>
              <a:rPr lang="en-US" altLang="en-US" sz="2400" strike="noStrike" noProof="1">
                <a:latin typeface="Calibri" panose="020F0502020204030204" charset="0"/>
              </a:rPr>
              <a:t>1. St. Augustine said, “Our hearts are restless until they rest in you.” That is, our hearts are restless until Christ is the center of our lives—and marriages. </a:t>
            </a:r>
            <a:endParaRPr lang="en-US" altLang="en-US" sz="2400" strike="noStrike" noProof="1">
              <a:latin typeface="Calibri" panose="020F0502020204030204" charset="0"/>
            </a:endParaRPr>
          </a:p>
          <a:p>
            <a:pPr marL="299085" indent="-298450" fontAlgn="base">
              <a:buNone/>
            </a:pPr>
            <a:r>
              <a:rPr lang="en-SG" altLang="en-US" sz="2400" strike="noStrike" noProof="1">
                <a:latin typeface="Calibri" panose="020F0502020204030204" charset="0"/>
              </a:rPr>
              <a:t>	</a:t>
            </a:r>
            <a:r>
              <a:rPr lang="en-US" altLang="en-US" sz="2400" strike="noStrike" noProof="1">
                <a:latin typeface="Calibri" panose="020F0502020204030204" charset="0"/>
              </a:rPr>
              <a:t>Describe a time in which you experienced a restless heart in your life or in your marriage.</a:t>
            </a:r>
            <a:endParaRPr lang="en-US" altLang="en-US" sz="2400" strike="noStrike" noProof="1">
              <a:latin typeface="Calibri" panose="020F0502020204030204" charset="0"/>
            </a:endParaRPr>
          </a:p>
          <a:p>
            <a:pPr marL="299085" indent="-298450" fontAlgn="base">
              <a:buNone/>
            </a:pPr>
            <a:endParaRPr lang="en-US" altLang="en-US" sz="2400" strike="noStrike" noProof="1">
              <a:latin typeface="Calibri" panose="020F0502020204030204" charset="0"/>
            </a:endParaRPr>
          </a:p>
          <a:p>
            <a:pPr marL="299085" indent="-298450" fontAlgn="base">
              <a:buNone/>
            </a:pPr>
            <a:r>
              <a:rPr lang="en-US" altLang="en-US" sz="2400" strike="noStrike" noProof="1">
                <a:latin typeface="Calibri" panose="020F0502020204030204" charset="0"/>
              </a:rPr>
              <a:t>2. Look at the three diagrams in your Couple’s Guide. How would you describe each diagram as it pertains to priorities and who is at the center of your life?</a:t>
            </a:r>
            <a:endParaRPr lang="en-US" altLang="en-US" sz="2400" strike="noStrike" noProof="1">
              <a:latin typeface="Calibri" panose="020F0502020204030204" charset="0"/>
            </a:endParaRPr>
          </a:p>
          <a:p>
            <a:pPr marL="312420" indent="-312420" fontAlgn="base">
              <a:buNone/>
            </a:pPr>
            <a:r>
              <a:rPr lang="en-SG" altLang="en-US" sz="2400" strike="noStrike" noProof="1">
                <a:latin typeface="Calibri" panose="020F0502020204030204" charset="0"/>
              </a:rPr>
              <a:t>	• In all honesty, which diagram most accurately reflects the way you are living out </a:t>
            </a:r>
            <a:r>
              <a:rPr lang="en-US" altLang="en-US" sz="2400" strike="noStrike" noProof="1">
                <a:latin typeface="Calibri" panose="020F0502020204030204" charset="0"/>
              </a:rPr>
              <a:t> your relationship with Christ right now?</a:t>
            </a:r>
            <a:endParaRPr lang="en-US" altLang="en-US" sz="2400" strike="noStrike" noProof="1">
              <a:latin typeface="Calibri" panose="020F0502020204030204" charset="0"/>
            </a:endParaRPr>
          </a:p>
          <a:p>
            <a:pPr marL="312420" indent="-312420" fontAlgn="base">
              <a:buNone/>
            </a:pPr>
            <a:r>
              <a:rPr lang="en-SG" altLang="en-US" sz="2400" strike="noStrike" noProof="1">
                <a:latin typeface="Calibri" panose="020F0502020204030204" charset="0"/>
              </a:rPr>
              <a:t>	</a:t>
            </a:r>
            <a:r>
              <a:rPr lang="en-US" altLang="en-US" sz="2400" strike="noStrike" noProof="1">
                <a:latin typeface="Calibri" panose="020F0502020204030204" charset="0"/>
              </a:rPr>
              <a:t>• What can you do to put Christ more at the center of your life?</a:t>
            </a:r>
            <a:endParaRPr lang="en-US" altLang="en-US" sz="2400" strike="noStrike" noProof="1">
              <a:latin typeface="Calibri" panose="020F0502020204030204" charset="0"/>
            </a:endParaRPr>
          </a:p>
          <a:p>
            <a:pPr marL="299085" indent="-298450" fontAlgn="base">
              <a:buNone/>
            </a:pPr>
            <a:endParaRPr lang="en-US" altLang="en-US" sz="2400" strike="noStrike" noProof="1">
              <a:latin typeface="Calibri" panose="020F0502020204030204" charset="0"/>
            </a:endParaRPr>
          </a:p>
          <a:p>
            <a:pPr marL="299085" indent="-298450" fontAlgn="base">
              <a:buNone/>
            </a:pPr>
            <a:endParaRPr lang="en-US" altLang="en-US" sz="2400" strike="noStrike" noProof="1">
              <a:latin typeface="Calibri" panose="020F0502020204030204" charset="0"/>
            </a:endParaRP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Georgia"/>
        <a:ea typeface="Arial Black"/>
        <a:cs typeface=""/>
      </a:majorFont>
      <a:minorFont>
        <a:latin typeface="Georgia"/>
        <a:ea typeface="Arial Black"/>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5799</Words>
  <Application>WPS Presentation</Application>
  <PresentationFormat/>
  <Paragraphs>121</Paragraphs>
  <Slides>14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Arial</vt:lpstr>
      <vt:lpstr>SimSun</vt:lpstr>
      <vt:lpstr>Wingdings</vt:lpstr>
      <vt:lpstr>Georgia</vt:lpstr>
      <vt:lpstr>Arial Black</vt:lpstr>
      <vt:lpstr>Calibri</vt:lpstr>
      <vt:lpstr>Microsoft YaHei</vt:lpstr>
      <vt:lpstr>Arial Unicode MS</vt:lpstr>
      <vt:lpstr>Default Design</vt:lpstr>
      <vt:lpstr>Christ at Center  </vt:lpstr>
      <vt:lpstr>OPENING PRAYER</vt:lpstr>
      <vt:lpstr>Introduction</vt:lpstr>
      <vt:lpstr>Video - 18 mins</vt:lpstr>
      <vt:lpstr>PowerPoint 演示文稿</vt:lpstr>
      <vt:lpstr>Outline of Video</vt:lpstr>
      <vt:lpstr>Outline of Video</vt:lpstr>
      <vt:lpstr>Outline of Video</vt:lpstr>
      <vt:lpstr>COUPLE DISCUSSION AND GROUP SHARING</vt:lpstr>
      <vt:lpstr>GROUP SHARING</vt:lpstr>
      <vt:lpstr>COUPLE DISCUSSION</vt:lpstr>
      <vt:lpstr>Reflection</vt:lpstr>
      <vt:lpstr>CLOSING PRAYER</vt:lpstr>
      <vt:lpstr>CLOSING PRAYER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Andrea</dc:creator>
  <cp:lastModifiedBy>Andrea</cp:lastModifiedBy>
  <cp:revision>33</cp:revision>
  <dcterms:created xsi:type="dcterms:W3CDTF">2013-11-15T06:11:00Z</dcterms:created>
  <dcterms:modified xsi:type="dcterms:W3CDTF">2019-08-31T10:11:38Z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1033-11.2.0.8641</vt:lpwstr>
  </property>
</Properties>
</file>