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13716000" cx="24384000"/>
  <p:notesSz cx="6858000" cy="9144000"/>
  <p:embeddedFontLst>
    <p:embeddedFont>
      <p:font typeface="Libre Baskerville"/>
      <p:regular r:id="rId16"/>
      <p:bold r:id="rId17"/>
      <p:italic r:id="rId18"/>
    </p:embeddedFon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hp+OMXKaCIoYoc+yqlaOrg4OQZ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7.xml"/><Relationship Id="rId22" Type="http://schemas.openxmlformats.org/officeDocument/2006/relationships/font" Target="fonts/HelveticaNeue-boldItalic.fntdata"/><Relationship Id="rId10" Type="http://schemas.openxmlformats.org/officeDocument/2006/relationships/slide" Target="slides/slide6.xml"/><Relationship Id="rId21" Type="http://schemas.openxmlformats.org/officeDocument/2006/relationships/font" Target="fonts/HelveticaNeue-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LibreBaskerville-bold.fntdata"/><Relationship Id="rId16" Type="http://schemas.openxmlformats.org/officeDocument/2006/relationships/font" Target="fonts/LibreBaskerville-regular.fntdata"/><Relationship Id="rId5" Type="http://schemas.openxmlformats.org/officeDocument/2006/relationships/slide" Target="slides/slide1.xml"/><Relationship Id="rId19" Type="http://schemas.openxmlformats.org/officeDocument/2006/relationships/font" Target="fonts/HelveticaNeue-regular.fntdata"/><Relationship Id="rId6" Type="http://schemas.openxmlformats.org/officeDocument/2006/relationships/slide" Target="slides/slide2.xml"/><Relationship Id="rId18" Type="http://schemas.openxmlformats.org/officeDocument/2006/relationships/font" Target="fonts/LibreBaskerville-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2200">
                <a:latin typeface="Helvetica Neue"/>
                <a:ea typeface="Helvetica Neue"/>
                <a:cs typeface="Helvetica Neue"/>
                <a:sym typeface="Helvetica Neue"/>
              </a:rPr>
              <a:t>Elena &amp; Ivan / Marcus &amp; Jolene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2200">
                <a:latin typeface="Helvetica Neue"/>
                <a:ea typeface="Helvetica Neue"/>
                <a:cs typeface="Helvetica Neue"/>
                <a:sym typeface="Helvetica Neue"/>
              </a:rPr>
              <a:t>Welcome everyone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 name="Google Shape;73;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2200">
                <a:latin typeface="Helvetica Neue"/>
                <a:ea typeface="Helvetica Neue"/>
                <a:cs typeface="Helvetica Neue"/>
                <a:sym typeface="Helvetica Neue"/>
              </a:rPr>
              <a:t>Gerry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 name="Google Shape;9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2200">
                <a:latin typeface="Helvetica Neue"/>
                <a:ea typeface="Helvetica Neue"/>
                <a:cs typeface="Helvetica Neue"/>
                <a:sym typeface="Helvetica Neue"/>
              </a:rPr>
              <a:t>Elena &amp; Ivan???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1473200" y="2120900"/>
            <a:ext cx="21437601" cy="53594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276D6D"/>
              </a:buClr>
              <a:buSzPts val="10800"/>
              <a:buFont typeface="Libre Baskerville"/>
              <a:buNone/>
              <a:defRPr>
                <a:solidFill>
                  <a:srgbClr val="276D6D"/>
                </a:solidFill>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11" name="Google Shape;11;p14"/>
          <p:cNvSpPr txBox="1"/>
          <p:nvPr>
            <p:ph idx="1" type="body"/>
          </p:nvPr>
        </p:nvSpPr>
        <p:spPr>
          <a:xfrm>
            <a:off x="1473200" y="7467600"/>
            <a:ext cx="21437601" cy="20320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5E5E5E"/>
              </a:buClr>
              <a:buSzPts val="5600"/>
              <a:buFont typeface="Arial"/>
              <a:buNone/>
              <a:defRPr sz="5600"/>
            </a:lvl1pPr>
            <a:lvl2pPr indent="-228600" lvl="1" marL="914400" algn="ctr">
              <a:lnSpc>
                <a:spcPct val="100000"/>
              </a:lnSpc>
              <a:spcBef>
                <a:spcPts val="0"/>
              </a:spcBef>
              <a:spcAft>
                <a:spcPts val="0"/>
              </a:spcAft>
              <a:buClr>
                <a:srgbClr val="5E5E5E"/>
              </a:buClr>
              <a:buSzPts val="5600"/>
              <a:buFont typeface="Arial"/>
              <a:buNone/>
              <a:defRPr sz="5600"/>
            </a:lvl2pPr>
            <a:lvl3pPr indent="-228600" lvl="2" marL="1371600" algn="ctr">
              <a:lnSpc>
                <a:spcPct val="100000"/>
              </a:lnSpc>
              <a:spcBef>
                <a:spcPts val="0"/>
              </a:spcBef>
              <a:spcAft>
                <a:spcPts val="0"/>
              </a:spcAft>
              <a:buClr>
                <a:srgbClr val="5E5E5E"/>
              </a:buClr>
              <a:buSzPts val="5600"/>
              <a:buFont typeface="Arial"/>
              <a:buNone/>
              <a:defRPr sz="5600"/>
            </a:lvl3pPr>
            <a:lvl4pPr indent="-228600" lvl="3" marL="1828800" algn="ctr">
              <a:lnSpc>
                <a:spcPct val="100000"/>
              </a:lnSpc>
              <a:spcBef>
                <a:spcPts val="0"/>
              </a:spcBef>
              <a:spcAft>
                <a:spcPts val="0"/>
              </a:spcAft>
              <a:buClr>
                <a:srgbClr val="5E5E5E"/>
              </a:buClr>
              <a:buSzPts val="5600"/>
              <a:buFont typeface="Arial"/>
              <a:buNone/>
              <a:defRPr sz="5600"/>
            </a:lvl4pPr>
            <a:lvl5pPr indent="-228600" lvl="4" marL="2286000" algn="ctr">
              <a:lnSpc>
                <a:spcPct val="100000"/>
              </a:lnSpc>
              <a:spcBef>
                <a:spcPts val="0"/>
              </a:spcBef>
              <a:spcAft>
                <a:spcPts val="0"/>
              </a:spcAft>
              <a:buClr>
                <a:srgbClr val="5E5E5E"/>
              </a:buClr>
              <a:buSzPts val="5600"/>
              <a:buFont typeface="Arial"/>
              <a:buNone/>
              <a:defRPr sz="5600"/>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12" name="Google Shape;12;p14"/>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a:solidFill>
                  <a:srgbClr val="FFFFFF"/>
                </a:solidFill>
              </a:defRPr>
            </a:lvl1pPr>
            <a:lvl2pPr indent="0" lvl="1" marL="0" marR="0" algn="ctr">
              <a:lnSpc>
                <a:spcPct val="100000"/>
              </a:lnSpc>
              <a:spcBef>
                <a:spcPts val="0"/>
              </a:spcBef>
              <a:spcAft>
                <a:spcPts val="0"/>
              </a:spcAft>
              <a:buClr>
                <a:srgbClr val="FFFFFF"/>
              </a:buClr>
              <a:buSzPts val="3000"/>
              <a:buFont typeface="Arial"/>
              <a:buNone/>
              <a:defRPr>
                <a:solidFill>
                  <a:srgbClr val="FFFFFF"/>
                </a:solidFill>
              </a:defRPr>
            </a:lvl2pPr>
            <a:lvl3pPr indent="0" lvl="2" marL="0" marR="0" algn="ctr">
              <a:lnSpc>
                <a:spcPct val="100000"/>
              </a:lnSpc>
              <a:spcBef>
                <a:spcPts val="0"/>
              </a:spcBef>
              <a:spcAft>
                <a:spcPts val="0"/>
              </a:spcAft>
              <a:buClr>
                <a:srgbClr val="FFFFFF"/>
              </a:buClr>
              <a:buSzPts val="3000"/>
              <a:buFont typeface="Arial"/>
              <a:buNone/>
              <a:defRPr>
                <a:solidFill>
                  <a:srgbClr val="FFFFFF"/>
                </a:solidFill>
              </a:defRPr>
            </a:lvl3pPr>
            <a:lvl4pPr indent="0" lvl="3" marL="0" marR="0" algn="ctr">
              <a:lnSpc>
                <a:spcPct val="100000"/>
              </a:lnSpc>
              <a:spcBef>
                <a:spcPts val="0"/>
              </a:spcBef>
              <a:spcAft>
                <a:spcPts val="0"/>
              </a:spcAft>
              <a:buClr>
                <a:srgbClr val="FFFFFF"/>
              </a:buClr>
              <a:buSzPts val="3000"/>
              <a:buFont typeface="Arial"/>
              <a:buNone/>
              <a:defRPr>
                <a:solidFill>
                  <a:srgbClr val="FFFFFF"/>
                </a:solidFill>
              </a:defRPr>
            </a:lvl4pPr>
            <a:lvl5pPr indent="0" lvl="4" marL="0" marR="0" algn="ctr">
              <a:lnSpc>
                <a:spcPct val="100000"/>
              </a:lnSpc>
              <a:spcBef>
                <a:spcPts val="0"/>
              </a:spcBef>
              <a:spcAft>
                <a:spcPts val="0"/>
              </a:spcAft>
              <a:buClr>
                <a:srgbClr val="FFFFFF"/>
              </a:buClr>
              <a:buSzPts val="3000"/>
              <a:buFont typeface="Arial"/>
              <a:buNone/>
              <a:defRPr>
                <a:solidFill>
                  <a:srgbClr val="FFFFFF"/>
                </a:solidFill>
              </a:defRPr>
            </a:lvl5pPr>
            <a:lvl6pPr indent="0" lvl="5" marL="0" marR="0" algn="ctr">
              <a:lnSpc>
                <a:spcPct val="100000"/>
              </a:lnSpc>
              <a:spcBef>
                <a:spcPts val="0"/>
              </a:spcBef>
              <a:spcAft>
                <a:spcPts val="0"/>
              </a:spcAft>
              <a:buClr>
                <a:srgbClr val="FFFFFF"/>
              </a:buClr>
              <a:buSzPts val="3000"/>
              <a:buFont typeface="Arial"/>
              <a:buNone/>
              <a:defRPr>
                <a:solidFill>
                  <a:srgbClr val="FFFFFF"/>
                </a:solidFill>
              </a:defRPr>
            </a:lvl6pPr>
            <a:lvl7pPr indent="0" lvl="6" marL="0" marR="0" algn="ctr">
              <a:lnSpc>
                <a:spcPct val="100000"/>
              </a:lnSpc>
              <a:spcBef>
                <a:spcPts val="0"/>
              </a:spcBef>
              <a:spcAft>
                <a:spcPts val="0"/>
              </a:spcAft>
              <a:buClr>
                <a:srgbClr val="FFFFFF"/>
              </a:buClr>
              <a:buSzPts val="3000"/>
              <a:buFont typeface="Arial"/>
              <a:buNone/>
              <a:defRPr>
                <a:solidFill>
                  <a:srgbClr val="FFFFFF"/>
                </a:solidFill>
              </a:defRPr>
            </a:lvl7pPr>
            <a:lvl8pPr indent="0" lvl="7" marL="0" marR="0" algn="ctr">
              <a:lnSpc>
                <a:spcPct val="100000"/>
              </a:lnSpc>
              <a:spcBef>
                <a:spcPts val="0"/>
              </a:spcBef>
              <a:spcAft>
                <a:spcPts val="0"/>
              </a:spcAft>
              <a:buClr>
                <a:srgbClr val="FFFFFF"/>
              </a:buClr>
              <a:buSzPts val="3000"/>
              <a:buFont typeface="Arial"/>
              <a:buNone/>
              <a:defRPr>
                <a:solidFill>
                  <a:srgbClr val="FFFFFF"/>
                </a:solidFill>
              </a:defRPr>
            </a:lvl8pPr>
            <a:lvl9pPr indent="0" lvl="8" marL="0" marR="0" algn="ctr">
              <a:lnSpc>
                <a:spcPct val="100000"/>
              </a:lnSpc>
              <a:spcBef>
                <a:spcPts val="0"/>
              </a:spcBef>
              <a:spcAft>
                <a:spcPts val="0"/>
              </a:spcAft>
              <a:buClr>
                <a:srgbClr val="FFFFFF"/>
              </a:buClr>
              <a:buSzPts val="3000"/>
              <a:buFont typeface="Arial"/>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a:solidFill>
                <a:srgbClr val="5E5E5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3 - Up">
  <p:cSld name="Photo 3 - Up">
    <p:spTree>
      <p:nvGrpSpPr>
        <p:cNvPr id="45" name="Shape 45"/>
        <p:cNvGrpSpPr/>
        <p:nvPr/>
      </p:nvGrpSpPr>
      <p:grpSpPr>
        <a:xfrm>
          <a:off x="0" y="0"/>
          <a:ext cx="0" cy="0"/>
          <a:chOff x="0" y="0"/>
          <a:chExt cx="0" cy="0"/>
        </a:xfrm>
      </p:grpSpPr>
      <p:sp>
        <p:nvSpPr>
          <p:cNvPr id="46" name="Google Shape;46;p23"/>
          <p:cNvSpPr/>
          <p:nvPr>
            <p:ph idx="2" type="pic"/>
          </p:nvPr>
        </p:nvSpPr>
        <p:spPr>
          <a:xfrm>
            <a:off x="2184400" y="-997138"/>
            <a:ext cx="12649203" cy="15631356"/>
          </a:xfrm>
          <a:prstGeom prst="rect">
            <a:avLst/>
          </a:prstGeom>
          <a:noFill/>
          <a:ln>
            <a:noFill/>
          </a:ln>
          <a:effectLst>
            <a:outerShdw blurRad="63500" rotWithShape="0" dir="5400000" dist="38100">
              <a:srgbClr val="000000">
                <a:alpha val="49803"/>
              </a:srgbClr>
            </a:outerShdw>
          </a:effectLst>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47" name="Google Shape;47;p23"/>
          <p:cNvSpPr/>
          <p:nvPr>
            <p:ph idx="3" type="pic"/>
          </p:nvPr>
        </p:nvSpPr>
        <p:spPr>
          <a:xfrm>
            <a:off x="15786100" y="957174"/>
            <a:ext cx="6429375" cy="4284029"/>
          </a:xfrm>
          <a:prstGeom prst="rect">
            <a:avLst/>
          </a:prstGeom>
          <a:noFill/>
          <a:ln>
            <a:noFill/>
          </a:ln>
          <a:effectLst>
            <a:outerShdw blurRad="63500" rotWithShape="0" dir="5400000" dist="38100">
              <a:srgbClr val="000000">
                <a:alpha val="49803"/>
              </a:srgbClr>
            </a:outerShdw>
          </a:effectLst>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48" name="Google Shape;48;p23"/>
          <p:cNvSpPr/>
          <p:nvPr>
            <p:ph idx="4" type="pic"/>
          </p:nvPr>
        </p:nvSpPr>
        <p:spPr>
          <a:xfrm>
            <a:off x="15786100" y="4597400"/>
            <a:ext cx="6426200" cy="9639300"/>
          </a:xfrm>
          <a:prstGeom prst="rect">
            <a:avLst/>
          </a:prstGeom>
          <a:noFill/>
          <a:ln>
            <a:noFill/>
          </a:ln>
          <a:effectLst>
            <a:outerShdw blurRad="63500" rotWithShape="0" dir="5400000" dist="38100">
              <a:srgbClr val="000000">
                <a:alpha val="49803"/>
              </a:srgbClr>
            </a:outerShdw>
          </a:effectLst>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49" name="Google Shape;49;p23"/>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1pPr>
            <a:lvl2pPr indent="0" lvl="1"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2pPr>
            <a:lvl3pPr indent="0" lvl="2"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3pPr>
            <a:lvl4pPr indent="0" lvl="3"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4pPr>
            <a:lvl5pPr indent="0" lvl="4"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5pPr>
            <a:lvl6pPr indent="0" lvl="5"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6pPr>
            <a:lvl7pPr indent="0" lvl="6"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7pPr>
            <a:lvl8pPr indent="0" lvl="7"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8pPr>
            <a:lvl9pPr indent="0" lvl="8"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50" name="Shape 50"/>
        <p:cNvGrpSpPr/>
        <p:nvPr/>
      </p:nvGrpSpPr>
      <p:grpSpPr>
        <a:xfrm>
          <a:off x="0" y="0"/>
          <a:ext cx="0" cy="0"/>
          <a:chOff x="0" y="0"/>
          <a:chExt cx="0" cy="0"/>
        </a:xfrm>
      </p:grpSpPr>
      <p:sp>
        <p:nvSpPr>
          <p:cNvPr id="51" name="Google Shape;51;p24"/>
          <p:cNvSpPr txBox="1"/>
          <p:nvPr>
            <p:ph idx="1" type="body"/>
          </p:nvPr>
        </p:nvSpPr>
        <p:spPr>
          <a:xfrm>
            <a:off x="2387600" y="8953500"/>
            <a:ext cx="19621500" cy="6858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5E5E5E"/>
              </a:buClr>
              <a:buSzPts val="3800"/>
              <a:buFont typeface="Arial"/>
              <a:buNone/>
              <a:defRPr i="1" sz="3800"/>
            </a:lvl1pPr>
            <a:lvl2pPr indent="-349250" lvl="1" marL="914400" algn="ctr">
              <a:lnSpc>
                <a:spcPct val="100000"/>
              </a:lnSpc>
              <a:spcBef>
                <a:spcPts val="0"/>
              </a:spcBef>
              <a:spcAft>
                <a:spcPts val="0"/>
              </a:spcAft>
              <a:buClr>
                <a:srgbClr val="5E5E5E"/>
              </a:buClr>
              <a:buSzPts val="1900"/>
              <a:buFont typeface="Arial"/>
              <a:buChar char="•"/>
              <a:defRPr i="1" sz="3800"/>
            </a:lvl2pPr>
            <a:lvl3pPr indent="-349250" lvl="2" marL="1371600" algn="ctr">
              <a:lnSpc>
                <a:spcPct val="100000"/>
              </a:lnSpc>
              <a:spcBef>
                <a:spcPts val="0"/>
              </a:spcBef>
              <a:spcAft>
                <a:spcPts val="0"/>
              </a:spcAft>
              <a:buClr>
                <a:srgbClr val="5E5E5E"/>
              </a:buClr>
              <a:buSzPts val="1900"/>
              <a:buFont typeface="Arial"/>
              <a:buChar char="•"/>
              <a:defRPr i="1" sz="3800"/>
            </a:lvl3pPr>
            <a:lvl4pPr indent="-349250" lvl="3" marL="1828800" algn="ctr">
              <a:lnSpc>
                <a:spcPct val="100000"/>
              </a:lnSpc>
              <a:spcBef>
                <a:spcPts val="0"/>
              </a:spcBef>
              <a:spcAft>
                <a:spcPts val="0"/>
              </a:spcAft>
              <a:buClr>
                <a:srgbClr val="5E5E5E"/>
              </a:buClr>
              <a:buSzPts val="1900"/>
              <a:buFont typeface="Arial"/>
              <a:buChar char="•"/>
              <a:defRPr i="1" sz="3800"/>
            </a:lvl4pPr>
            <a:lvl5pPr indent="-349250" lvl="4" marL="2286000" algn="ctr">
              <a:lnSpc>
                <a:spcPct val="100000"/>
              </a:lnSpc>
              <a:spcBef>
                <a:spcPts val="0"/>
              </a:spcBef>
              <a:spcAft>
                <a:spcPts val="0"/>
              </a:spcAft>
              <a:buClr>
                <a:srgbClr val="5E5E5E"/>
              </a:buClr>
              <a:buSzPts val="1900"/>
              <a:buFont typeface="Arial"/>
              <a:buChar char="•"/>
              <a:defRPr i="1" sz="3800"/>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52" name="Google Shape;52;p24"/>
          <p:cNvSpPr txBox="1"/>
          <p:nvPr>
            <p:ph idx="2" type="body"/>
          </p:nvPr>
        </p:nvSpPr>
        <p:spPr>
          <a:xfrm>
            <a:off x="2387600" y="6045200"/>
            <a:ext cx="19621500" cy="863600"/>
          </a:xfrm>
          <a:prstGeom prst="rect">
            <a:avLst/>
          </a:prstGeom>
          <a:noFill/>
          <a:ln>
            <a:noFill/>
          </a:ln>
        </p:spPr>
        <p:txBody>
          <a:bodyPr anchorCtr="0" anchor="ctr" bIns="50800" lIns="50800" spcFirstLastPara="1" rIns="50800" wrap="square" tIns="50800">
            <a:normAutofit/>
          </a:bodyPr>
          <a:lstStyle>
            <a:lvl1pPr indent="-285750" lvl="0" marL="457200" algn="l">
              <a:lnSpc>
                <a:spcPct val="100000"/>
              </a:lnSpc>
              <a:spcBef>
                <a:spcPts val="5100"/>
              </a:spcBef>
              <a:spcAft>
                <a:spcPts val="0"/>
              </a:spcAft>
              <a:buClr>
                <a:srgbClr val="5E5E5E"/>
              </a:buClr>
              <a:buSzPts val="900"/>
              <a:buChar char="•"/>
              <a:defRPr/>
            </a:lvl1pPr>
            <a:lvl2pPr indent="-285750" lvl="1" marL="914400" algn="l">
              <a:lnSpc>
                <a:spcPct val="100000"/>
              </a:lnSpc>
              <a:spcBef>
                <a:spcPts val="5100"/>
              </a:spcBef>
              <a:spcAft>
                <a:spcPts val="0"/>
              </a:spcAft>
              <a:buClr>
                <a:srgbClr val="5E5E5E"/>
              </a:buClr>
              <a:buSzPts val="900"/>
              <a:buChar char="•"/>
              <a:defRPr/>
            </a:lvl2pPr>
            <a:lvl3pPr indent="-285750" lvl="2" marL="1371600" algn="l">
              <a:lnSpc>
                <a:spcPct val="100000"/>
              </a:lnSpc>
              <a:spcBef>
                <a:spcPts val="5100"/>
              </a:spcBef>
              <a:spcAft>
                <a:spcPts val="0"/>
              </a:spcAft>
              <a:buClr>
                <a:srgbClr val="5E5E5E"/>
              </a:buClr>
              <a:buSzPts val="900"/>
              <a:buChar char="•"/>
              <a:defRPr/>
            </a:lvl3pPr>
            <a:lvl4pPr indent="-285750" lvl="3" marL="1828800" algn="l">
              <a:lnSpc>
                <a:spcPct val="100000"/>
              </a:lnSpc>
              <a:spcBef>
                <a:spcPts val="5100"/>
              </a:spcBef>
              <a:spcAft>
                <a:spcPts val="0"/>
              </a:spcAft>
              <a:buClr>
                <a:srgbClr val="5E5E5E"/>
              </a:buClr>
              <a:buSzPts val="900"/>
              <a:buChar char="•"/>
              <a:defRPr/>
            </a:lvl4pPr>
            <a:lvl5pPr indent="-285750" lvl="4" marL="2286000" algn="l">
              <a:lnSpc>
                <a:spcPct val="100000"/>
              </a:lnSpc>
              <a:spcBef>
                <a:spcPts val="5100"/>
              </a:spcBef>
              <a:spcAft>
                <a:spcPts val="0"/>
              </a:spcAft>
              <a:buClr>
                <a:srgbClr val="5E5E5E"/>
              </a:buClr>
              <a:buSzPts val="900"/>
              <a:buChar char="•"/>
              <a:defRPr/>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53" name="Google Shape;53;p24"/>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1pPr>
            <a:lvl2pPr indent="0" lvl="1"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2pPr>
            <a:lvl3pPr indent="0" lvl="2"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3pPr>
            <a:lvl4pPr indent="0" lvl="3"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4pPr>
            <a:lvl5pPr indent="0" lvl="4"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5pPr>
            <a:lvl6pPr indent="0" lvl="5"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6pPr>
            <a:lvl7pPr indent="0" lvl="6"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7pPr>
            <a:lvl8pPr indent="0" lvl="7"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8pPr>
            <a:lvl9pPr indent="0" lvl="8"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4" name="Shape 54"/>
        <p:cNvGrpSpPr/>
        <p:nvPr/>
      </p:nvGrpSpPr>
      <p:grpSpPr>
        <a:xfrm>
          <a:off x="0" y="0"/>
          <a:ext cx="0" cy="0"/>
          <a:chOff x="0" y="0"/>
          <a:chExt cx="0" cy="0"/>
        </a:xfrm>
      </p:grpSpPr>
      <p:sp>
        <p:nvSpPr>
          <p:cNvPr id="55" name="Google Shape;55;p25"/>
          <p:cNvSpPr/>
          <p:nvPr>
            <p:ph idx="2" type="pic"/>
          </p:nvPr>
        </p:nvSpPr>
        <p:spPr>
          <a:xfrm>
            <a:off x="0" y="-1257300"/>
            <a:ext cx="24384001" cy="16230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56" name="Google Shape;56;p25"/>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1pPr>
            <a:lvl2pPr indent="0" lvl="1"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2pPr>
            <a:lvl3pPr indent="0" lvl="2"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3pPr>
            <a:lvl4pPr indent="0" lvl="3"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4pPr>
            <a:lvl5pPr indent="0" lvl="4"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5pPr>
            <a:lvl6pPr indent="0" lvl="5"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6pPr>
            <a:lvl7pPr indent="0" lvl="6"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7pPr>
            <a:lvl8pPr indent="0" lvl="7"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8pPr>
            <a:lvl9pPr indent="0" lvl="8"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7" name="Shape 57"/>
        <p:cNvGrpSpPr/>
        <p:nvPr/>
      </p:nvGrpSpPr>
      <p:grpSpPr>
        <a:xfrm>
          <a:off x="0" y="0"/>
          <a:ext cx="0" cy="0"/>
          <a:chOff x="0" y="0"/>
          <a:chExt cx="0" cy="0"/>
        </a:xfrm>
      </p:grpSpPr>
      <p:sp>
        <p:nvSpPr>
          <p:cNvPr id="58" name="Google Shape;58;p26"/>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1pPr>
            <a:lvl2pPr indent="0" lvl="1"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2pPr>
            <a:lvl3pPr indent="0" lvl="2"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3pPr>
            <a:lvl4pPr indent="0" lvl="3"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4pPr>
            <a:lvl5pPr indent="0" lvl="4"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5pPr>
            <a:lvl6pPr indent="0" lvl="5"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6pPr>
            <a:lvl7pPr indent="0" lvl="6"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7pPr>
            <a:lvl8pPr indent="0" lvl="7"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8pPr>
            <a:lvl9pPr indent="0" lvl="8"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x">
  <p:cSld name="TITLE_AND_BODY">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15"/>
          <p:cNvSpPr txBox="1"/>
          <p:nvPr>
            <p:ph type="title"/>
          </p:nvPr>
        </p:nvSpPr>
        <p:spPr>
          <a:xfrm>
            <a:off x="1473200" y="2120900"/>
            <a:ext cx="21437601" cy="53594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276D6D"/>
              </a:buClr>
              <a:buSzPts val="10800"/>
              <a:buFont typeface="Libre Baskerville"/>
              <a:buNone/>
              <a:defRPr>
                <a:solidFill>
                  <a:srgbClr val="276D6D"/>
                </a:solidFill>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15" name="Google Shape;15;p15"/>
          <p:cNvSpPr txBox="1"/>
          <p:nvPr>
            <p:ph idx="1" type="body"/>
          </p:nvPr>
        </p:nvSpPr>
        <p:spPr>
          <a:xfrm>
            <a:off x="1473200" y="7467600"/>
            <a:ext cx="21437601" cy="20320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5E5E5E"/>
              </a:buClr>
              <a:buSzPts val="5600"/>
              <a:buFont typeface="Arial"/>
              <a:buNone/>
              <a:defRPr sz="5600"/>
            </a:lvl1pPr>
            <a:lvl2pPr indent="-228600" lvl="1" marL="914400" algn="ctr">
              <a:lnSpc>
                <a:spcPct val="100000"/>
              </a:lnSpc>
              <a:spcBef>
                <a:spcPts val="0"/>
              </a:spcBef>
              <a:spcAft>
                <a:spcPts val="0"/>
              </a:spcAft>
              <a:buClr>
                <a:srgbClr val="5E5E5E"/>
              </a:buClr>
              <a:buSzPts val="5600"/>
              <a:buFont typeface="Arial"/>
              <a:buNone/>
              <a:defRPr sz="5600"/>
            </a:lvl2pPr>
            <a:lvl3pPr indent="-228600" lvl="2" marL="1371600" algn="ctr">
              <a:lnSpc>
                <a:spcPct val="100000"/>
              </a:lnSpc>
              <a:spcBef>
                <a:spcPts val="0"/>
              </a:spcBef>
              <a:spcAft>
                <a:spcPts val="0"/>
              </a:spcAft>
              <a:buClr>
                <a:srgbClr val="5E5E5E"/>
              </a:buClr>
              <a:buSzPts val="5600"/>
              <a:buFont typeface="Arial"/>
              <a:buNone/>
              <a:defRPr sz="5600"/>
            </a:lvl3pPr>
            <a:lvl4pPr indent="-228600" lvl="3" marL="1828800" algn="ctr">
              <a:lnSpc>
                <a:spcPct val="100000"/>
              </a:lnSpc>
              <a:spcBef>
                <a:spcPts val="0"/>
              </a:spcBef>
              <a:spcAft>
                <a:spcPts val="0"/>
              </a:spcAft>
              <a:buClr>
                <a:srgbClr val="5E5E5E"/>
              </a:buClr>
              <a:buSzPts val="5600"/>
              <a:buFont typeface="Arial"/>
              <a:buNone/>
              <a:defRPr sz="5600"/>
            </a:lvl4pPr>
            <a:lvl5pPr indent="-228600" lvl="4" marL="2286000" algn="ctr">
              <a:lnSpc>
                <a:spcPct val="100000"/>
              </a:lnSpc>
              <a:spcBef>
                <a:spcPts val="0"/>
              </a:spcBef>
              <a:spcAft>
                <a:spcPts val="0"/>
              </a:spcAft>
              <a:buClr>
                <a:srgbClr val="5E5E5E"/>
              </a:buClr>
              <a:buSzPts val="5600"/>
              <a:buFont typeface="Arial"/>
              <a:buNone/>
              <a:defRPr sz="5600"/>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16" name="Google Shape;16;p15"/>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a:solidFill>
                  <a:srgbClr val="FFFFFF"/>
                </a:solidFill>
              </a:defRPr>
            </a:lvl1pPr>
            <a:lvl2pPr indent="0" lvl="1" marL="0" marR="0" algn="ctr">
              <a:lnSpc>
                <a:spcPct val="100000"/>
              </a:lnSpc>
              <a:spcBef>
                <a:spcPts val="0"/>
              </a:spcBef>
              <a:spcAft>
                <a:spcPts val="0"/>
              </a:spcAft>
              <a:buClr>
                <a:srgbClr val="FFFFFF"/>
              </a:buClr>
              <a:buSzPts val="3000"/>
              <a:buFont typeface="Arial"/>
              <a:buNone/>
              <a:defRPr>
                <a:solidFill>
                  <a:srgbClr val="FFFFFF"/>
                </a:solidFill>
              </a:defRPr>
            </a:lvl2pPr>
            <a:lvl3pPr indent="0" lvl="2" marL="0" marR="0" algn="ctr">
              <a:lnSpc>
                <a:spcPct val="100000"/>
              </a:lnSpc>
              <a:spcBef>
                <a:spcPts val="0"/>
              </a:spcBef>
              <a:spcAft>
                <a:spcPts val="0"/>
              </a:spcAft>
              <a:buClr>
                <a:srgbClr val="FFFFFF"/>
              </a:buClr>
              <a:buSzPts val="3000"/>
              <a:buFont typeface="Arial"/>
              <a:buNone/>
              <a:defRPr>
                <a:solidFill>
                  <a:srgbClr val="FFFFFF"/>
                </a:solidFill>
              </a:defRPr>
            </a:lvl3pPr>
            <a:lvl4pPr indent="0" lvl="3" marL="0" marR="0" algn="ctr">
              <a:lnSpc>
                <a:spcPct val="100000"/>
              </a:lnSpc>
              <a:spcBef>
                <a:spcPts val="0"/>
              </a:spcBef>
              <a:spcAft>
                <a:spcPts val="0"/>
              </a:spcAft>
              <a:buClr>
                <a:srgbClr val="FFFFFF"/>
              </a:buClr>
              <a:buSzPts val="3000"/>
              <a:buFont typeface="Arial"/>
              <a:buNone/>
              <a:defRPr>
                <a:solidFill>
                  <a:srgbClr val="FFFFFF"/>
                </a:solidFill>
              </a:defRPr>
            </a:lvl4pPr>
            <a:lvl5pPr indent="0" lvl="4" marL="0" marR="0" algn="ctr">
              <a:lnSpc>
                <a:spcPct val="100000"/>
              </a:lnSpc>
              <a:spcBef>
                <a:spcPts val="0"/>
              </a:spcBef>
              <a:spcAft>
                <a:spcPts val="0"/>
              </a:spcAft>
              <a:buClr>
                <a:srgbClr val="FFFFFF"/>
              </a:buClr>
              <a:buSzPts val="3000"/>
              <a:buFont typeface="Arial"/>
              <a:buNone/>
              <a:defRPr>
                <a:solidFill>
                  <a:srgbClr val="FFFFFF"/>
                </a:solidFill>
              </a:defRPr>
            </a:lvl5pPr>
            <a:lvl6pPr indent="0" lvl="5" marL="0" marR="0" algn="ctr">
              <a:lnSpc>
                <a:spcPct val="100000"/>
              </a:lnSpc>
              <a:spcBef>
                <a:spcPts val="0"/>
              </a:spcBef>
              <a:spcAft>
                <a:spcPts val="0"/>
              </a:spcAft>
              <a:buClr>
                <a:srgbClr val="FFFFFF"/>
              </a:buClr>
              <a:buSzPts val="3000"/>
              <a:buFont typeface="Arial"/>
              <a:buNone/>
              <a:defRPr>
                <a:solidFill>
                  <a:srgbClr val="FFFFFF"/>
                </a:solidFill>
              </a:defRPr>
            </a:lvl6pPr>
            <a:lvl7pPr indent="0" lvl="6" marL="0" marR="0" algn="ctr">
              <a:lnSpc>
                <a:spcPct val="100000"/>
              </a:lnSpc>
              <a:spcBef>
                <a:spcPts val="0"/>
              </a:spcBef>
              <a:spcAft>
                <a:spcPts val="0"/>
              </a:spcAft>
              <a:buClr>
                <a:srgbClr val="FFFFFF"/>
              </a:buClr>
              <a:buSzPts val="3000"/>
              <a:buFont typeface="Arial"/>
              <a:buNone/>
              <a:defRPr>
                <a:solidFill>
                  <a:srgbClr val="FFFFFF"/>
                </a:solidFill>
              </a:defRPr>
            </a:lvl7pPr>
            <a:lvl8pPr indent="0" lvl="7" marL="0" marR="0" algn="ctr">
              <a:lnSpc>
                <a:spcPct val="100000"/>
              </a:lnSpc>
              <a:spcBef>
                <a:spcPts val="0"/>
              </a:spcBef>
              <a:spcAft>
                <a:spcPts val="0"/>
              </a:spcAft>
              <a:buClr>
                <a:srgbClr val="FFFFFF"/>
              </a:buClr>
              <a:buSzPts val="3000"/>
              <a:buFont typeface="Arial"/>
              <a:buNone/>
              <a:defRPr>
                <a:solidFill>
                  <a:srgbClr val="FFFFFF"/>
                </a:solidFill>
              </a:defRPr>
            </a:lvl8pPr>
            <a:lvl9pPr indent="0" lvl="8" marL="0" marR="0" algn="ctr">
              <a:lnSpc>
                <a:spcPct val="100000"/>
              </a:lnSpc>
              <a:spcBef>
                <a:spcPts val="0"/>
              </a:spcBef>
              <a:spcAft>
                <a:spcPts val="0"/>
              </a:spcAft>
              <a:buClr>
                <a:srgbClr val="FFFFFF"/>
              </a:buClr>
              <a:buSzPts val="3000"/>
              <a:buFont typeface="Arial"/>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a:solidFill>
                <a:srgbClr val="5E5E5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6"/>
          <p:cNvSpPr/>
          <p:nvPr>
            <p:ph idx="2" type="pic"/>
          </p:nvPr>
        </p:nvSpPr>
        <p:spPr>
          <a:xfrm>
            <a:off x="3309982" y="33171"/>
            <a:ext cx="17747598" cy="11813245"/>
          </a:xfrm>
          <a:prstGeom prst="rect">
            <a:avLst/>
          </a:prstGeom>
          <a:noFill/>
          <a:ln>
            <a:noFill/>
          </a:ln>
          <a:effectLst>
            <a:outerShdw blurRad="63500" rotWithShape="0" dir="5400000" dist="38100">
              <a:srgbClr val="000000">
                <a:alpha val="49803"/>
              </a:srgbClr>
            </a:outerShdw>
          </a:effectLst>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19" name="Google Shape;19;p16"/>
          <p:cNvSpPr txBox="1"/>
          <p:nvPr>
            <p:ph type="title"/>
          </p:nvPr>
        </p:nvSpPr>
        <p:spPr>
          <a:xfrm>
            <a:off x="1473200" y="10109200"/>
            <a:ext cx="21437601" cy="17907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276D6D"/>
              </a:buClr>
              <a:buSzPts val="10800"/>
              <a:buFont typeface="Libre Baskerville"/>
              <a:buNone/>
              <a:defRPr>
                <a:solidFill>
                  <a:srgbClr val="276D6D"/>
                </a:solidFill>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20" name="Google Shape;20;p16"/>
          <p:cNvSpPr txBox="1"/>
          <p:nvPr>
            <p:ph idx="1" type="body"/>
          </p:nvPr>
        </p:nvSpPr>
        <p:spPr>
          <a:xfrm>
            <a:off x="1473200" y="11823700"/>
            <a:ext cx="21437601" cy="14478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5E5E5E"/>
              </a:buClr>
              <a:buSzPts val="5600"/>
              <a:buFont typeface="Arial"/>
              <a:buNone/>
              <a:defRPr sz="5600"/>
            </a:lvl1pPr>
            <a:lvl2pPr indent="-228600" lvl="1" marL="914400" algn="ctr">
              <a:lnSpc>
                <a:spcPct val="100000"/>
              </a:lnSpc>
              <a:spcBef>
                <a:spcPts val="0"/>
              </a:spcBef>
              <a:spcAft>
                <a:spcPts val="0"/>
              </a:spcAft>
              <a:buClr>
                <a:srgbClr val="5E5E5E"/>
              </a:buClr>
              <a:buSzPts val="5600"/>
              <a:buFont typeface="Arial"/>
              <a:buNone/>
              <a:defRPr sz="5600"/>
            </a:lvl2pPr>
            <a:lvl3pPr indent="-228600" lvl="2" marL="1371600" algn="ctr">
              <a:lnSpc>
                <a:spcPct val="100000"/>
              </a:lnSpc>
              <a:spcBef>
                <a:spcPts val="0"/>
              </a:spcBef>
              <a:spcAft>
                <a:spcPts val="0"/>
              </a:spcAft>
              <a:buClr>
                <a:srgbClr val="5E5E5E"/>
              </a:buClr>
              <a:buSzPts val="5600"/>
              <a:buFont typeface="Arial"/>
              <a:buNone/>
              <a:defRPr sz="5600"/>
            </a:lvl3pPr>
            <a:lvl4pPr indent="-228600" lvl="3" marL="1828800" algn="ctr">
              <a:lnSpc>
                <a:spcPct val="100000"/>
              </a:lnSpc>
              <a:spcBef>
                <a:spcPts val="0"/>
              </a:spcBef>
              <a:spcAft>
                <a:spcPts val="0"/>
              </a:spcAft>
              <a:buClr>
                <a:srgbClr val="5E5E5E"/>
              </a:buClr>
              <a:buSzPts val="5600"/>
              <a:buFont typeface="Arial"/>
              <a:buNone/>
              <a:defRPr sz="5600"/>
            </a:lvl4pPr>
            <a:lvl5pPr indent="-228600" lvl="4" marL="2286000" algn="ctr">
              <a:lnSpc>
                <a:spcPct val="100000"/>
              </a:lnSpc>
              <a:spcBef>
                <a:spcPts val="0"/>
              </a:spcBef>
              <a:spcAft>
                <a:spcPts val="0"/>
              </a:spcAft>
              <a:buClr>
                <a:srgbClr val="5E5E5E"/>
              </a:buClr>
              <a:buSzPts val="5600"/>
              <a:buFont typeface="Arial"/>
              <a:buNone/>
              <a:defRPr sz="5600"/>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21" name="Google Shape;21;p16"/>
          <p:cNvSpPr txBox="1"/>
          <p:nvPr>
            <p:ph idx="12" type="sldNum"/>
          </p:nvPr>
        </p:nvSpPr>
        <p:spPr>
          <a:xfrm>
            <a:off x="11937207" y="12839700"/>
            <a:ext cx="485776" cy="5588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a:solidFill>
                  <a:srgbClr val="FFFFFF"/>
                </a:solidFill>
              </a:defRPr>
            </a:lvl1pPr>
            <a:lvl2pPr indent="0" lvl="1" marL="0" marR="0" algn="ctr">
              <a:lnSpc>
                <a:spcPct val="100000"/>
              </a:lnSpc>
              <a:spcBef>
                <a:spcPts val="0"/>
              </a:spcBef>
              <a:spcAft>
                <a:spcPts val="0"/>
              </a:spcAft>
              <a:buClr>
                <a:srgbClr val="FFFFFF"/>
              </a:buClr>
              <a:buSzPts val="3000"/>
              <a:buFont typeface="Arial"/>
              <a:buNone/>
              <a:defRPr>
                <a:solidFill>
                  <a:srgbClr val="FFFFFF"/>
                </a:solidFill>
              </a:defRPr>
            </a:lvl2pPr>
            <a:lvl3pPr indent="0" lvl="2" marL="0" marR="0" algn="ctr">
              <a:lnSpc>
                <a:spcPct val="100000"/>
              </a:lnSpc>
              <a:spcBef>
                <a:spcPts val="0"/>
              </a:spcBef>
              <a:spcAft>
                <a:spcPts val="0"/>
              </a:spcAft>
              <a:buClr>
                <a:srgbClr val="FFFFFF"/>
              </a:buClr>
              <a:buSzPts val="3000"/>
              <a:buFont typeface="Arial"/>
              <a:buNone/>
              <a:defRPr>
                <a:solidFill>
                  <a:srgbClr val="FFFFFF"/>
                </a:solidFill>
              </a:defRPr>
            </a:lvl3pPr>
            <a:lvl4pPr indent="0" lvl="3" marL="0" marR="0" algn="ctr">
              <a:lnSpc>
                <a:spcPct val="100000"/>
              </a:lnSpc>
              <a:spcBef>
                <a:spcPts val="0"/>
              </a:spcBef>
              <a:spcAft>
                <a:spcPts val="0"/>
              </a:spcAft>
              <a:buClr>
                <a:srgbClr val="FFFFFF"/>
              </a:buClr>
              <a:buSzPts val="3000"/>
              <a:buFont typeface="Arial"/>
              <a:buNone/>
              <a:defRPr>
                <a:solidFill>
                  <a:srgbClr val="FFFFFF"/>
                </a:solidFill>
              </a:defRPr>
            </a:lvl4pPr>
            <a:lvl5pPr indent="0" lvl="4" marL="0" marR="0" algn="ctr">
              <a:lnSpc>
                <a:spcPct val="100000"/>
              </a:lnSpc>
              <a:spcBef>
                <a:spcPts val="0"/>
              </a:spcBef>
              <a:spcAft>
                <a:spcPts val="0"/>
              </a:spcAft>
              <a:buClr>
                <a:srgbClr val="FFFFFF"/>
              </a:buClr>
              <a:buSzPts val="3000"/>
              <a:buFont typeface="Arial"/>
              <a:buNone/>
              <a:defRPr>
                <a:solidFill>
                  <a:srgbClr val="FFFFFF"/>
                </a:solidFill>
              </a:defRPr>
            </a:lvl5pPr>
            <a:lvl6pPr indent="0" lvl="5" marL="0" marR="0" algn="ctr">
              <a:lnSpc>
                <a:spcPct val="100000"/>
              </a:lnSpc>
              <a:spcBef>
                <a:spcPts val="0"/>
              </a:spcBef>
              <a:spcAft>
                <a:spcPts val="0"/>
              </a:spcAft>
              <a:buClr>
                <a:srgbClr val="FFFFFF"/>
              </a:buClr>
              <a:buSzPts val="3000"/>
              <a:buFont typeface="Arial"/>
              <a:buNone/>
              <a:defRPr>
                <a:solidFill>
                  <a:srgbClr val="FFFFFF"/>
                </a:solidFill>
              </a:defRPr>
            </a:lvl6pPr>
            <a:lvl7pPr indent="0" lvl="6" marL="0" marR="0" algn="ctr">
              <a:lnSpc>
                <a:spcPct val="100000"/>
              </a:lnSpc>
              <a:spcBef>
                <a:spcPts val="0"/>
              </a:spcBef>
              <a:spcAft>
                <a:spcPts val="0"/>
              </a:spcAft>
              <a:buClr>
                <a:srgbClr val="FFFFFF"/>
              </a:buClr>
              <a:buSzPts val="3000"/>
              <a:buFont typeface="Arial"/>
              <a:buNone/>
              <a:defRPr>
                <a:solidFill>
                  <a:srgbClr val="FFFFFF"/>
                </a:solidFill>
              </a:defRPr>
            </a:lvl7pPr>
            <a:lvl8pPr indent="0" lvl="7" marL="0" marR="0" algn="ctr">
              <a:lnSpc>
                <a:spcPct val="100000"/>
              </a:lnSpc>
              <a:spcBef>
                <a:spcPts val="0"/>
              </a:spcBef>
              <a:spcAft>
                <a:spcPts val="0"/>
              </a:spcAft>
              <a:buClr>
                <a:srgbClr val="FFFFFF"/>
              </a:buClr>
              <a:buSzPts val="3000"/>
              <a:buFont typeface="Arial"/>
              <a:buNone/>
              <a:defRPr>
                <a:solidFill>
                  <a:srgbClr val="FFFFFF"/>
                </a:solidFill>
              </a:defRPr>
            </a:lvl8pPr>
            <a:lvl9pPr indent="0" lvl="8" marL="0" marR="0" algn="ctr">
              <a:lnSpc>
                <a:spcPct val="100000"/>
              </a:lnSpc>
              <a:spcBef>
                <a:spcPts val="0"/>
              </a:spcBef>
              <a:spcAft>
                <a:spcPts val="0"/>
              </a:spcAft>
              <a:buClr>
                <a:srgbClr val="FFFFFF"/>
              </a:buClr>
              <a:buSzPts val="3000"/>
              <a:buFont typeface="Arial"/>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a:solidFill>
                <a:srgbClr val="5E5E5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re">
  <p:cSld name="Title - Centre">
    <p:spTree>
      <p:nvGrpSpPr>
        <p:cNvPr id="22" name="Shape 22"/>
        <p:cNvGrpSpPr/>
        <p:nvPr/>
      </p:nvGrpSpPr>
      <p:grpSpPr>
        <a:xfrm>
          <a:off x="0" y="0"/>
          <a:ext cx="0" cy="0"/>
          <a:chOff x="0" y="0"/>
          <a:chExt cx="0" cy="0"/>
        </a:xfrm>
      </p:grpSpPr>
      <p:sp>
        <p:nvSpPr>
          <p:cNvPr id="23" name="Google Shape;23;p17"/>
          <p:cNvSpPr txBox="1"/>
          <p:nvPr>
            <p:ph type="title"/>
          </p:nvPr>
        </p:nvSpPr>
        <p:spPr>
          <a:xfrm>
            <a:off x="1473200" y="5143500"/>
            <a:ext cx="21437601" cy="3429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24" name="Google Shape;24;p17"/>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1pPr>
            <a:lvl2pPr indent="0" lvl="1"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2pPr>
            <a:lvl3pPr indent="0" lvl="2"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3pPr>
            <a:lvl4pPr indent="0" lvl="3"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4pPr>
            <a:lvl5pPr indent="0" lvl="4"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5pPr>
            <a:lvl6pPr indent="0" lvl="5"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6pPr>
            <a:lvl7pPr indent="0" lvl="6"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7pPr>
            <a:lvl8pPr indent="0" lvl="7"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8pPr>
            <a:lvl9pPr indent="0" lvl="8"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5" name="Shape 25"/>
        <p:cNvGrpSpPr/>
        <p:nvPr/>
      </p:nvGrpSpPr>
      <p:grpSpPr>
        <a:xfrm>
          <a:off x="0" y="0"/>
          <a:ext cx="0" cy="0"/>
          <a:chOff x="0" y="0"/>
          <a:chExt cx="0" cy="0"/>
        </a:xfrm>
      </p:grpSpPr>
      <p:sp>
        <p:nvSpPr>
          <p:cNvPr id="26" name="Google Shape;26;p18"/>
          <p:cNvSpPr/>
          <p:nvPr>
            <p:ph idx="2" type="pic"/>
          </p:nvPr>
        </p:nvSpPr>
        <p:spPr>
          <a:xfrm>
            <a:off x="11992003" y="595563"/>
            <a:ext cx="10083802" cy="12461140"/>
          </a:xfrm>
          <a:prstGeom prst="rect">
            <a:avLst/>
          </a:prstGeom>
          <a:noFill/>
          <a:ln>
            <a:noFill/>
          </a:ln>
          <a:effectLst>
            <a:outerShdw blurRad="63500" rotWithShape="0" dir="5400000" dist="38100">
              <a:srgbClr val="000000">
                <a:alpha val="49803"/>
              </a:srgbClr>
            </a:outerShdw>
          </a:effectLst>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27" name="Google Shape;27;p18"/>
          <p:cNvSpPr txBox="1"/>
          <p:nvPr>
            <p:ph type="title"/>
          </p:nvPr>
        </p:nvSpPr>
        <p:spPr>
          <a:xfrm>
            <a:off x="1473200" y="1752600"/>
            <a:ext cx="9880600" cy="48768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28" name="Google Shape;28;p18"/>
          <p:cNvSpPr txBox="1"/>
          <p:nvPr>
            <p:ph idx="1" type="body"/>
          </p:nvPr>
        </p:nvSpPr>
        <p:spPr>
          <a:xfrm>
            <a:off x="1473200" y="6858000"/>
            <a:ext cx="9880600" cy="51054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5E5E5E"/>
              </a:buClr>
              <a:buSzPts val="5600"/>
              <a:buFont typeface="Arial"/>
              <a:buNone/>
              <a:defRPr sz="5600"/>
            </a:lvl1pPr>
            <a:lvl2pPr indent="-228600" lvl="1" marL="914400" algn="ctr">
              <a:lnSpc>
                <a:spcPct val="100000"/>
              </a:lnSpc>
              <a:spcBef>
                <a:spcPts val="0"/>
              </a:spcBef>
              <a:spcAft>
                <a:spcPts val="0"/>
              </a:spcAft>
              <a:buClr>
                <a:srgbClr val="5E5E5E"/>
              </a:buClr>
              <a:buSzPts val="5600"/>
              <a:buFont typeface="Arial"/>
              <a:buNone/>
              <a:defRPr sz="5600"/>
            </a:lvl2pPr>
            <a:lvl3pPr indent="-228600" lvl="2" marL="1371600" algn="ctr">
              <a:lnSpc>
                <a:spcPct val="100000"/>
              </a:lnSpc>
              <a:spcBef>
                <a:spcPts val="0"/>
              </a:spcBef>
              <a:spcAft>
                <a:spcPts val="0"/>
              </a:spcAft>
              <a:buClr>
                <a:srgbClr val="5E5E5E"/>
              </a:buClr>
              <a:buSzPts val="5600"/>
              <a:buFont typeface="Arial"/>
              <a:buNone/>
              <a:defRPr sz="5600"/>
            </a:lvl3pPr>
            <a:lvl4pPr indent="-228600" lvl="3" marL="1828800" algn="ctr">
              <a:lnSpc>
                <a:spcPct val="100000"/>
              </a:lnSpc>
              <a:spcBef>
                <a:spcPts val="0"/>
              </a:spcBef>
              <a:spcAft>
                <a:spcPts val="0"/>
              </a:spcAft>
              <a:buClr>
                <a:srgbClr val="5E5E5E"/>
              </a:buClr>
              <a:buSzPts val="5600"/>
              <a:buFont typeface="Arial"/>
              <a:buNone/>
              <a:defRPr sz="5600"/>
            </a:lvl4pPr>
            <a:lvl5pPr indent="-228600" lvl="4" marL="2286000" algn="ctr">
              <a:lnSpc>
                <a:spcPct val="100000"/>
              </a:lnSpc>
              <a:spcBef>
                <a:spcPts val="0"/>
              </a:spcBef>
              <a:spcAft>
                <a:spcPts val="0"/>
              </a:spcAft>
              <a:buClr>
                <a:srgbClr val="5E5E5E"/>
              </a:buClr>
              <a:buSzPts val="5600"/>
              <a:buFont typeface="Arial"/>
              <a:buNone/>
              <a:defRPr sz="5600"/>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29" name="Google Shape;29;p18"/>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1pPr>
            <a:lvl2pPr indent="0" lvl="1"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2pPr>
            <a:lvl3pPr indent="0" lvl="2"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3pPr>
            <a:lvl4pPr indent="0" lvl="3"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4pPr>
            <a:lvl5pPr indent="0" lvl="4"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5pPr>
            <a:lvl6pPr indent="0" lvl="5"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6pPr>
            <a:lvl7pPr indent="0" lvl="6"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7pPr>
            <a:lvl8pPr indent="0" lvl="7"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8pPr>
            <a:lvl9pPr indent="0" lvl="8"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30" name="Shape 30"/>
        <p:cNvGrpSpPr/>
        <p:nvPr/>
      </p:nvGrpSpPr>
      <p:grpSpPr>
        <a:xfrm>
          <a:off x="0" y="0"/>
          <a:ext cx="0" cy="0"/>
          <a:chOff x="0" y="0"/>
          <a:chExt cx="0" cy="0"/>
        </a:xfrm>
      </p:grpSpPr>
      <p:sp>
        <p:nvSpPr>
          <p:cNvPr id="31" name="Google Shape;31;p19"/>
          <p:cNvSpPr txBox="1"/>
          <p:nvPr>
            <p:ph type="title"/>
          </p:nvPr>
        </p:nvSpPr>
        <p:spPr>
          <a:xfrm>
            <a:off x="1473200" y="355600"/>
            <a:ext cx="21437601" cy="3429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32" name="Google Shape;32;p19"/>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1pPr>
            <a:lvl2pPr indent="0" lvl="1"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2pPr>
            <a:lvl3pPr indent="0" lvl="2"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3pPr>
            <a:lvl4pPr indent="0" lvl="3"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4pPr>
            <a:lvl5pPr indent="0" lvl="4"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5pPr>
            <a:lvl6pPr indent="0" lvl="5"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6pPr>
            <a:lvl7pPr indent="0" lvl="6"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7pPr>
            <a:lvl8pPr indent="0" lvl="7"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8pPr>
            <a:lvl9pPr indent="0" lvl="8"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33" name="Shape 33"/>
        <p:cNvGrpSpPr/>
        <p:nvPr/>
      </p:nvGrpSpPr>
      <p:grpSpPr>
        <a:xfrm>
          <a:off x="0" y="0"/>
          <a:ext cx="0" cy="0"/>
          <a:chOff x="0" y="0"/>
          <a:chExt cx="0" cy="0"/>
        </a:xfrm>
      </p:grpSpPr>
      <p:sp>
        <p:nvSpPr>
          <p:cNvPr id="34" name="Google Shape;34;p20"/>
          <p:cNvSpPr txBox="1"/>
          <p:nvPr>
            <p:ph type="title"/>
          </p:nvPr>
        </p:nvSpPr>
        <p:spPr>
          <a:xfrm>
            <a:off x="1473200" y="355600"/>
            <a:ext cx="21437601" cy="3429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35" name="Google Shape;35;p20"/>
          <p:cNvSpPr txBox="1"/>
          <p:nvPr>
            <p:ph idx="1" type="body"/>
          </p:nvPr>
        </p:nvSpPr>
        <p:spPr>
          <a:xfrm>
            <a:off x="1473200" y="3898900"/>
            <a:ext cx="21437601" cy="8039100"/>
          </a:xfrm>
          <a:prstGeom prst="rect">
            <a:avLst/>
          </a:prstGeom>
          <a:noFill/>
          <a:ln>
            <a:noFill/>
          </a:ln>
        </p:spPr>
        <p:txBody>
          <a:bodyPr anchorCtr="0" anchor="ctr" bIns="50800" lIns="50800" spcFirstLastPara="1" rIns="50800" wrap="square" tIns="50800">
            <a:normAutofit/>
          </a:bodyPr>
          <a:lstStyle>
            <a:lvl1pPr indent="-285750" lvl="0" marL="457200" algn="l">
              <a:lnSpc>
                <a:spcPct val="100000"/>
              </a:lnSpc>
              <a:spcBef>
                <a:spcPts val="5100"/>
              </a:spcBef>
              <a:spcAft>
                <a:spcPts val="0"/>
              </a:spcAft>
              <a:buClr>
                <a:srgbClr val="5E5E5E"/>
              </a:buClr>
              <a:buSzPts val="900"/>
              <a:buChar char="•"/>
              <a:defRPr/>
            </a:lvl1pPr>
            <a:lvl2pPr indent="-285750" lvl="1" marL="914400" algn="l">
              <a:lnSpc>
                <a:spcPct val="100000"/>
              </a:lnSpc>
              <a:spcBef>
                <a:spcPts val="5100"/>
              </a:spcBef>
              <a:spcAft>
                <a:spcPts val="0"/>
              </a:spcAft>
              <a:buClr>
                <a:srgbClr val="5E5E5E"/>
              </a:buClr>
              <a:buSzPts val="900"/>
              <a:buChar char="•"/>
              <a:defRPr/>
            </a:lvl2pPr>
            <a:lvl3pPr indent="-285750" lvl="2" marL="1371600" algn="l">
              <a:lnSpc>
                <a:spcPct val="100000"/>
              </a:lnSpc>
              <a:spcBef>
                <a:spcPts val="5100"/>
              </a:spcBef>
              <a:spcAft>
                <a:spcPts val="0"/>
              </a:spcAft>
              <a:buClr>
                <a:srgbClr val="5E5E5E"/>
              </a:buClr>
              <a:buSzPts val="900"/>
              <a:buChar char="•"/>
              <a:defRPr/>
            </a:lvl3pPr>
            <a:lvl4pPr indent="-285750" lvl="3" marL="1828800" algn="l">
              <a:lnSpc>
                <a:spcPct val="100000"/>
              </a:lnSpc>
              <a:spcBef>
                <a:spcPts val="5100"/>
              </a:spcBef>
              <a:spcAft>
                <a:spcPts val="0"/>
              </a:spcAft>
              <a:buClr>
                <a:srgbClr val="5E5E5E"/>
              </a:buClr>
              <a:buSzPts val="900"/>
              <a:buChar char="•"/>
              <a:defRPr/>
            </a:lvl4pPr>
            <a:lvl5pPr indent="-285750" lvl="4" marL="2286000" algn="l">
              <a:lnSpc>
                <a:spcPct val="100000"/>
              </a:lnSpc>
              <a:spcBef>
                <a:spcPts val="5100"/>
              </a:spcBef>
              <a:spcAft>
                <a:spcPts val="0"/>
              </a:spcAft>
              <a:buClr>
                <a:srgbClr val="5E5E5E"/>
              </a:buClr>
              <a:buSzPts val="900"/>
              <a:buChar char="•"/>
              <a:defRPr/>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36" name="Google Shape;36;p20"/>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1pPr>
            <a:lvl2pPr indent="0" lvl="1"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2pPr>
            <a:lvl3pPr indent="0" lvl="2"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3pPr>
            <a:lvl4pPr indent="0" lvl="3"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4pPr>
            <a:lvl5pPr indent="0" lvl="4"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5pPr>
            <a:lvl6pPr indent="0" lvl="5"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6pPr>
            <a:lvl7pPr indent="0" lvl="6"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7pPr>
            <a:lvl8pPr indent="0" lvl="7"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8pPr>
            <a:lvl9pPr indent="0" lvl="8"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7" name="Shape 37"/>
        <p:cNvGrpSpPr/>
        <p:nvPr/>
      </p:nvGrpSpPr>
      <p:grpSpPr>
        <a:xfrm>
          <a:off x="0" y="0"/>
          <a:ext cx="0" cy="0"/>
          <a:chOff x="0" y="0"/>
          <a:chExt cx="0" cy="0"/>
        </a:xfrm>
      </p:grpSpPr>
      <p:sp>
        <p:nvSpPr>
          <p:cNvPr id="38" name="Google Shape;38;p21"/>
          <p:cNvSpPr/>
          <p:nvPr>
            <p:ph idx="2" type="pic"/>
          </p:nvPr>
        </p:nvSpPr>
        <p:spPr>
          <a:xfrm>
            <a:off x="13984264" y="2560108"/>
            <a:ext cx="7900832" cy="9763516"/>
          </a:xfrm>
          <a:prstGeom prst="rect">
            <a:avLst/>
          </a:prstGeom>
          <a:noFill/>
          <a:ln>
            <a:noFill/>
          </a:ln>
          <a:effectLst>
            <a:outerShdw blurRad="63500" rotWithShape="0" dir="5400000" dist="38100">
              <a:srgbClr val="000000">
                <a:alpha val="49803"/>
              </a:srgbClr>
            </a:outerShdw>
          </a:effectLst>
        </p:spPr>
        <p:txBody>
          <a:bodyPr anchorCtr="0" anchor="t" bIns="45700" lIns="91425" spcFirstLastPara="1" rIns="91425" wrap="square" tIns="45700">
            <a:noAutofit/>
          </a:bodyPr>
          <a:lstStyle>
            <a:lvl1pPr lvl="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lvl="1"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lvl="2"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lvl="3"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lvl="4"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lvl="5"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lvl="6"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lvl="7"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lvl="8"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39" name="Google Shape;39;p21"/>
          <p:cNvSpPr txBox="1"/>
          <p:nvPr>
            <p:ph type="title"/>
          </p:nvPr>
        </p:nvSpPr>
        <p:spPr>
          <a:xfrm>
            <a:off x="1473200" y="571500"/>
            <a:ext cx="21437601" cy="29972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767367"/>
              </a:buClr>
              <a:buSzPts val="1800"/>
              <a:buNone/>
              <a:defRPr/>
            </a:lvl1pPr>
            <a:lvl2pPr lvl="1" algn="ctr">
              <a:lnSpc>
                <a:spcPct val="100000"/>
              </a:lnSpc>
              <a:spcBef>
                <a:spcPts val="0"/>
              </a:spcBef>
              <a:spcAft>
                <a:spcPts val="0"/>
              </a:spcAft>
              <a:buClr>
                <a:srgbClr val="767367"/>
              </a:buClr>
              <a:buSzPts val="1800"/>
              <a:buNone/>
              <a:defRPr/>
            </a:lvl2pPr>
            <a:lvl3pPr lvl="2" algn="ctr">
              <a:lnSpc>
                <a:spcPct val="100000"/>
              </a:lnSpc>
              <a:spcBef>
                <a:spcPts val="0"/>
              </a:spcBef>
              <a:spcAft>
                <a:spcPts val="0"/>
              </a:spcAft>
              <a:buClr>
                <a:srgbClr val="767367"/>
              </a:buClr>
              <a:buSzPts val="1800"/>
              <a:buNone/>
              <a:defRPr/>
            </a:lvl3pPr>
            <a:lvl4pPr lvl="3" algn="ctr">
              <a:lnSpc>
                <a:spcPct val="100000"/>
              </a:lnSpc>
              <a:spcBef>
                <a:spcPts val="0"/>
              </a:spcBef>
              <a:spcAft>
                <a:spcPts val="0"/>
              </a:spcAft>
              <a:buClr>
                <a:srgbClr val="767367"/>
              </a:buClr>
              <a:buSzPts val="1800"/>
              <a:buNone/>
              <a:defRPr/>
            </a:lvl4pPr>
            <a:lvl5pPr lvl="4" algn="ctr">
              <a:lnSpc>
                <a:spcPct val="100000"/>
              </a:lnSpc>
              <a:spcBef>
                <a:spcPts val="0"/>
              </a:spcBef>
              <a:spcAft>
                <a:spcPts val="0"/>
              </a:spcAft>
              <a:buClr>
                <a:srgbClr val="767367"/>
              </a:buClr>
              <a:buSzPts val="1800"/>
              <a:buNone/>
              <a:defRPr/>
            </a:lvl5pPr>
            <a:lvl6pPr lvl="5" algn="ctr">
              <a:lnSpc>
                <a:spcPct val="100000"/>
              </a:lnSpc>
              <a:spcBef>
                <a:spcPts val="0"/>
              </a:spcBef>
              <a:spcAft>
                <a:spcPts val="0"/>
              </a:spcAft>
              <a:buClr>
                <a:srgbClr val="767367"/>
              </a:buClr>
              <a:buSzPts val="1800"/>
              <a:buNone/>
              <a:defRPr/>
            </a:lvl6pPr>
            <a:lvl7pPr lvl="6" algn="ctr">
              <a:lnSpc>
                <a:spcPct val="100000"/>
              </a:lnSpc>
              <a:spcBef>
                <a:spcPts val="0"/>
              </a:spcBef>
              <a:spcAft>
                <a:spcPts val="0"/>
              </a:spcAft>
              <a:buClr>
                <a:srgbClr val="767367"/>
              </a:buClr>
              <a:buSzPts val="1800"/>
              <a:buNone/>
              <a:defRPr/>
            </a:lvl7pPr>
            <a:lvl8pPr lvl="7" algn="ctr">
              <a:lnSpc>
                <a:spcPct val="100000"/>
              </a:lnSpc>
              <a:spcBef>
                <a:spcPts val="0"/>
              </a:spcBef>
              <a:spcAft>
                <a:spcPts val="0"/>
              </a:spcAft>
              <a:buClr>
                <a:srgbClr val="767367"/>
              </a:buClr>
              <a:buSzPts val="1800"/>
              <a:buNone/>
              <a:defRPr/>
            </a:lvl8pPr>
            <a:lvl9pPr lvl="8" algn="ctr">
              <a:lnSpc>
                <a:spcPct val="100000"/>
              </a:lnSpc>
              <a:spcBef>
                <a:spcPts val="0"/>
              </a:spcBef>
              <a:spcAft>
                <a:spcPts val="0"/>
              </a:spcAft>
              <a:buClr>
                <a:srgbClr val="767367"/>
              </a:buClr>
              <a:buSzPts val="1800"/>
              <a:buNone/>
              <a:defRPr/>
            </a:lvl9pPr>
          </a:lstStyle>
          <a:p/>
        </p:txBody>
      </p:sp>
      <p:sp>
        <p:nvSpPr>
          <p:cNvPr id="40" name="Google Shape;40;p21"/>
          <p:cNvSpPr txBox="1"/>
          <p:nvPr>
            <p:ph idx="1" type="body"/>
          </p:nvPr>
        </p:nvSpPr>
        <p:spPr>
          <a:xfrm>
            <a:off x="1473200" y="4000500"/>
            <a:ext cx="10261600" cy="8026400"/>
          </a:xfrm>
          <a:prstGeom prst="rect">
            <a:avLst/>
          </a:prstGeom>
          <a:noFill/>
          <a:ln>
            <a:noFill/>
          </a:ln>
        </p:spPr>
        <p:txBody>
          <a:bodyPr anchorCtr="0" anchor="ctr" bIns="50800" lIns="50800" spcFirstLastPara="1" rIns="50800" wrap="square" tIns="50800">
            <a:normAutofit/>
          </a:bodyPr>
          <a:lstStyle>
            <a:lvl1pPr indent="-361950" lvl="0" marL="457200" algn="l">
              <a:lnSpc>
                <a:spcPct val="100000"/>
              </a:lnSpc>
              <a:spcBef>
                <a:spcPts val="3900"/>
              </a:spcBef>
              <a:spcAft>
                <a:spcPts val="0"/>
              </a:spcAft>
              <a:buClr>
                <a:srgbClr val="5E5E5E"/>
              </a:buClr>
              <a:buSzPts val="2100"/>
              <a:buFont typeface="Arial"/>
              <a:buChar char="•"/>
              <a:defRPr sz="4200"/>
            </a:lvl1pPr>
            <a:lvl2pPr indent="-361950" lvl="1" marL="914400" algn="l">
              <a:lnSpc>
                <a:spcPct val="100000"/>
              </a:lnSpc>
              <a:spcBef>
                <a:spcPts val="3900"/>
              </a:spcBef>
              <a:spcAft>
                <a:spcPts val="0"/>
              </a:spcAft>
              <a:buClr>
                <a:srgbClr val="5E5E5E"/>
              </a:buClr>
              <a:buSzPts val="2100"/>
              <a:buFont typeface="Arial"/>
              <a:buChar char="•"/>
              <a:defRPr sz="4200"/>
            </a:lvl2pPr>
            <a:lvl3pPr indent="-361950" lvl="2" marL="1371600" algn="l">
              <a:lnSpc>
                <a:spcPct val="100000"/>
              </a:lnSpc>
              <a:spcBef>
                <a:spcPts val="3900"/>
              </a:spcBef>
              <a:spcAft>
                <a:spcPts val="0"/>
              </a:spcAft>
              <a:buClr>
                <a:srgbClr val="5E5E5E"/>
              </a:buClr>
              <a:buSzPts val="2100"/>
              <a:buFont typeface="Arial"/>
              <a:buChar char="•"/>
              <a:defRPr sz="4200"/>
            </a:lvl3pPr>
            <a:lvl4pPr indent="-361950" lvl="3" marL="1828800" algn="l">
              <a:lnSpc>
                <a:spcPct val="100000"/>
              </a:lnSpc>
              <a:spcBef>
                <a:spcPts val="3900"/>
              </a:spcBef>
              <a:spcAft>
                <a:spcPts val="0"/>
              </a:spcAft>
              <a:buClr>
                <a:srgbClr val="5E5E5E"/>
              </a:buClr>
              <a:buSzPts val="2100"/>
              <a:buFont typeface="Arial"/>
              <a:buChar char="•"/>
              <a:defRPr sz="4200"/>
            </a:lvl4pPr>
            <a:lvl5pPr indent="-361950" lvl="4" marL="2286000" algn="l">
              <a:lnSpc>
                <a:spcPct val="100000"/>
              </a:lnSpc>
              <a:spcBef>
                <a:spcPts val="3900"/>
              </a:spcBef>
              <a:spcAft>
                <a:spcPts val="0"/>
              </a:spcAft>
              <a:buClr>
                <a:srgbClr val="5E5E5E"/>
              </a:buClr>
              <a:buSzPts val="2100"/>
              <a:buFont typeface="Arial"/>
              <a:buChar char="•"/>
              <a:defRPr sz="4200"/>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41" name="Google Shape;41;p21"/>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1pPr>
            <a:lvl2pPr indent="0" lvl="1"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2pPr>
            <a:lvl3pPr indent="0" lvl="2"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3pPr>
            <a:lvl4pPr indent="0" lvl="3"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4pPr>
            <a:lvl5pPr indent="0" lvl="4"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5pPr>
            <a:lvl6pPr indent="0" lvl="5"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6pPr>
            <a:lvl7pPr indent="0" lvl="6"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7pPr>
            <a:lvl8pPr indent="0" lvl="7"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8pPr>
            <a:lvl9pPr indent="0" lvl="8"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42" name="Shape 42"/>
        <p:cNvGrpSpPr/>
        <p:nvPr/>
      </p:nvGrpSpPr>
      <p:grpSpPr>
        <a:xfrm>
          <a:off x="0" y="0"/>
          <a:ext cx="0" cy="0"/>
          <a:chOff x="0" y="0"/>
          <a:chExt cx="0" cy="0"/>
        </a:xfrm>
      </p:grpSpPr>
      <p:sp>
        <p:nvSpPr>
          <p:cNvPr id="43" name="Google Shape;43;p22"/>
          <p:cNvSpPr txBox="1"/>
          <p:nvPr>
            <p:ph idx="1" type="body"/>
          </p:nvPr>
        </p:nvSpPr>
        <p:spPr>
          <a:xfrm>
            <a:off x="1473200" y="1765300"/>
            <a:ext cx="21437601" cy="10185400"/>
          </a:xfrm>
          <a:prstGeom prst="rect">
            <a:avLst/>
          </a:prstGeom>
          <a:noFill/>
          <a:ln>
            <a:noFill/>
          </a:ln>
        </p:spPr>
        <p:txBody>
          <a:bodyPr anchorCtr="0" anchor="ctr" bIns="50800" lIns="50800" spcFirstLastPara="1" rIns="50800" wrap="square" tIns="50800">
            <a:normAutofit/>
          </a:bodyPr>
          <a:lstStyle>
            <a:lvl1pPr indent="-285750" lvl="0" marL="457200" algn="l">
              <a:lnSpc>
                <a:spcPct val="100000"/>
              </a:lnSpc>
              <a:spcBef>
                <a:spcPts val="5100"/>
              </a:spcBef>
              <a:spcAft>
                <a:spcPts val="0"/>
              </a:spcAft>
              <a:buClr>
                <a:srgbClr val="5E5E5E"/>
              </a:buClr>
              <a:buSzPts val="900"/>
              <a:buChar char="•"/>
              <a:defRPr/>
            </a:lvl1pPr>
            <a:lvl2pPr indent="-285750" lvl="1" marL="914400" algn="l">
              <a:lnSpc>
                <a:spcPct val="100000"/>
              </a:lnSpc>
              <a:spcBef>
                <a:spcPts val="5100"/>
              </a:spcBef>
              <a:spcAft>
                <a:spcPts val="0"/>
              </a:spcAft>
              <a:buClr>
                <a:srgbClr val="5E5E5E"/>
              </a:buClr>
              <a:buSzPts val="900"/>
              <a:buChar char="•"/>
              <a:defRPr/>
            </a:lvl2pPr>
            <a:lvl3pPr indent="-285750" lvl="2" marL="1371600" algn="l">
              <a:lnSpc>
                <a:spcPct val="100000"/>
              </a:lnSpc>
              <a:spcBef>
                <a:spcPts val="5100"/>
              </a:spcBef>
              <a:spcAft>
                <a:spcPts val="0"/>
              </a:spcAft>
              <a:buClr>
                <a:srgbClr val="5E5E5E"/>
              </a:buClr>
              <a:buSzPts val="900"/>
              <a:buChar char="•"/>
              <a:defRPr/>
            </a:lvl3pPr>
            <a:lvl4pPr indent="-285750" lvl="3" marL="1828800" algn="l">
              <a:lnSpc>
                <a:spcPct val="100000"/>
              </a:lnSpc>
              <a:spcBef>
                <a:spcPts val="5100"/>
              </a:spcBef>
              <a:spcAft>
                <a:spcPts val="0"/>
              </a:spcAft>
              <a:buClr>
                <a:srgbClr val="5E5E5E"/>
              </a:buClr>
              <a:buSzPts val="900"/>
              <a:buChar char="•"/>
              <a:defRPr/>
            </a:lvl4pPr>
            <a:lvl5pPr indent="-285750" lvl="4" marL="2286000" algn="l">
              <a:lnSpc>
                <a:spcPct val="100000"/>
              </a:lnSpc>
              <a:spcBef>
                <a:spcPts val="5100"/>
              </a:spcBef>
              <a:spcAft>
                <a:spcPts val="0"/>
              </a:spcAft>
              <a:buClr>
                <a:srgbClr val="5E5E5E"/>
              </a:buClr>
              <a:buSzPts val="900"/>
              <a:buChar char="•"/>
              <a:defRPr/>
            </a:lvl5pPr>
            <a:lvl6pPr indent="-285750" lvl="5" marL="2743200" algn="l">
              <a:lnSpc>
                <a:spcPct val="100000"/>
              </a:lnSpc>
              <a:spcBef>
                <a:spcPts val="5100"/>
              </a:spcBef>
              <a:spcAft>
                <a:spcPts val="0"/>
              </a:spcAft>
              <a:buClr>
                <a:srgbClr val="5E5E5E"/>
              </a:buClr>
              <a:buSzPts val="900"/>
              <a:buChar char="•"/>
              <a:defRPr/>
            </a:lvl6pPr>
            <a:lvl7pPr indent="-285750" lvl="6" marL="3200400" algn="l">
              <a:lnSpc>
                <a:spcPct val="100000"/>
              </a:lnSpc>
              <a:spcBef>
                <a:spcPts val="5100"/>
              </a:spcBef>
              <a:spcAft>
                <a:spcPts val="0"/>
              </a:spcAft>
              <a:buClr>
                <a:srgbClr val="5E5E5E"/>
              </a:buClr>
              <a:buSzPts val="900"/>
              <a:buChar char="•"/>
              <a:defRPr/>
            </a:lvl7pPr>
            <a:lvl8pPr indent="-285750" lvl="7" marL="3657600" algn="l">
              <a:lnSpc>
                <a:spcPct val="100000"/>
              </a:lnSpc>
              <a:spcBef>
                <a:spcPts val="5100"/>
              </a:spcBef>
              <a:spcAft>
                <a:spcPts val="0"/>
              </a:spcAft>
              <a:buClr>
                <a:srgbClr val="5E5E5E"/>
              </a:buClr>
              <a:buSzPts val="900"/>
              <a:buChar char="•"/>
              <a:defRPr/>
            </a:lvl8pPr>
            <a:lvl9pPr indent="-285750" lvl="8" marL="4114800" algn="l">
              <a:lnSpc>
                <a:spcPct val="100000"/>
              </a:lnSpc>
              <a:spcBef>
                <a:spcPts val="5100"/>
              </a:spcBef>
              <a:spcAft>
                <a:spcPts val="0"/>
              </a:spcAft>
              <a:buClr>
                <a:srgbClr val="5E5E5E"/>
              </a:buClr>
              <a:buSzPts val="900"/>
              <a:buChar char="•"/>
              <a:defRPr/>
            </a:lvl9pPr>
          </a:lstStyle>
          <a:p/>
        </p:txBody>
      </p:sp>
      <p:sp>
        <p:nvSpPr>
          <p:cNvPr id="44" name="Google Shape;44;p22"/>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1pPr>
            <a:lvl2pPr indent="0" lvl="1"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2pPr>
            <a:lvl3pPr indent="0" lvl="2"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3pPr>
            <a:lvl4pPr indent="0" lvl="3"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4pPr>
            <a:lvl5pPr indent="0" lvl="4"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5pPr>
            <a:lvl6pPr indent="0" lvl="5"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6pPr>
            <a:lvl7pPr indent="0" lvl="6"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7pPr>
            <a:lvl8pPr indent="0" lvl="7"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8pPr>
            <a:lvl9pPr indent="0" lvl="8" marL="0" algn="ctr">
              <a:lnSpc>
                <a:spcPct val="100000"/>
              </a:lnSpc>
              <a:spcBef>
                <a:spcPts val="0"/>
              </a:spcBef>
              <a:spcAft>
                <a:spcPts val="0"/>
              </a:spcAft>
              <a:buClr>
                <a:srgbClr val="5E5E5E"/>
              </a:buClr>
              <a:buSzPts val="3000"/>
              <a:buFont typeface="Arial"/>
              <a:buNone/>
              <a:defRPr sz="3000">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3"/>
          <p:cNvSpPr txBox="1"/>
          <p:nvPr>
            <p:ph idx="1" type="body"/>
          </p:nvPr>
        </p:nvSpPr>
        <p:spPr>
          <a:xfrm>
            <a:off x="1473200" y="1765300"/>
            <a:ext cx="21437601" cy="10185400"/>
          </a:xfrm>
          <a:prstGeom prst="rect">
            <a:avLst/>
          </a:prstGeom>
          <a:noFill/>
          <a:ln>
            <a:noFill/>
          </a:ln>
        </p:spPr>
        <p:txBody>
          <a:bodyPr anchorCtr="0" anchor="ctr" bIns="50800" lIns="50800" spcFirstLastPara="1" rIns="50800" wrap="square" tIns="50800">
            <a:normAutofit/>
          </a:bodyPr>
          <a:lstStyle>
            <a:lvl1pPr indent="-387350" lvl="0" marL="4572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1pPr>
            <a:lvl2pPr indent="-387350" lvl="1" marL="9144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2pPr>
            <a:lvl3pPr indent="-387350" lvl="2" marL="13716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3pPr>
            <a:lvl4pPr indent="-387350" lvl="3" marL="18288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4pPr>
            <a:lvl5pPr indent="-387350" lvl="4" marL="22860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5pPr>
            <a:lvl6pPr indent="-387350" lvl="5" marL="27432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6pPr>
            <a:lvl7pPr indent="-387350" lvl="6" marL="32004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7pPr>
            <a:lvl8pPr indent="-387350" lvl="7" marL="36576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8pPr>
            <a:lvl9pPr indent="-387350" lvl="8" marL="4114800" marR="0" rtl="0" algn="l">
              <a:lnSpc>
                <a:spcPct val="100000"/>
              </a:lnSpc>
              <a:spcBef>
                <a:spcPts val="5100"/>
              </a:spcBef>
              <a:spcAft>
                <a:spcPts val="0"/>
              </a:spcAft>
              <a:buClr>
                <a:srgbClr val="5E5E5E"/>
              </a:buClr>
              <a:buSzPts val="2500"/>
              <a:buFont typeface="Arial"/>
              <a:buChar char="•"/>
              <a:defRPr b="0" i="0" sz="5000" u="none" cap="none" strike="noStrike">
                <a:solidFill>
                  <a:srgbClr val="5E5E5E"/>
                </a:solidFill>
                <a:latin typeface="Arial"/>
                <a:ea typeface="Arial"/>
                <a:cs typeface="Arial"/>
                <a:sym typeface="Arial"/>
              </a:defRPr>
            </a:lvl9pPr>
          </a:lstStyle>
          <a:p/>
        </p:txBody>
      </p:sp>
      <p:sp>
        <p:nvSpPr>
          <p:cNvPr id="7" name="Google Shape;7;p13"/>
          <p:cNvSpPr txBox="1"/>
          <p:nvPr>
            <p:ph type="title"/>
          </p:nvPr>
        </p:nvSpPr>
        <p:spPr>
          <a:xfrm>
            <a:off x="3653366" y="2743200"/>
            <a:ext cx="19507201" cy="930275"/>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1pPr>
            <a:lvl2pPr lvl="1"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2pPr>
            <a:lvl3pPr lvl="2"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3pPr>
            <a:lvl4pPr lvl="3"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4pPr>
            <a:lvl5pPr lvl="4"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5pPr>
            <a:lvl6pPr lvl="5"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6pPr>
            <a:lvl7pPr lvl="6"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7pPr>
            <a:lvl8pPr lvl="7"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8pPr>
            <a:lvl9pPr lvl="8" marR="0" rtl="0" algn="ctr">
              <a:lnSpc>
                <a:spcPct val="100000"/>
              </a:lnSpc>
              <a:spcBef>
                <a:spcPts val="0"/>
              </a:spcBef>
              <a:spcAft>
                <a:spcPts val="0"/>
              </a:spcAft>
              <a:buClr>
                <a:srgbClr val="767367"/>
              </a:buClr>
              <a:buSzPts val="10800"/>
              <a:buFont typeface="Libre Baskerville"/>
              <a:buNone/>
              <a:defRPr b="0" i="0" sz="10800" u="none" cap="none" strike="noStrike">
                <a:solidFill>
                  <a:srgbClr val="767367"/>
                </a:solidFill>
                <a:latin typeface="Libre Baskerville"/>
                <a:ea typeface="Libre Baskerville"/>
                <a:cs typeface="Libre Baskerville"/>
                <a:sym typeface="Libre Baskerville"/>
              </a:defRPr>
            </a:lvl9pPr>
          </a:lstStyle>
          <a:p/>
        </p:txBody>
      </p:sp>
      <p:sp>
        <p:nvSpPr>
          <p:cNvPr id="8" name="Google Shape;8;p13"/>
          <p:cNvSpPr txBox="1"/>
          <p:nvPr>
            <p:ph idx="12" type="sldNum"/>
          </p:nvPr>
        </p:nvSpPr>
        <p:spPr>
          <a:xfrm>
            <a:off x="11937207" y="12865100"/>
            <a:ext cx="485776" cy="558801"/>
          </a:xfrm>
          <a:prstGeom prst="rect">
            <a:avLst/>
          </a:prstGeom>
          <a:noFill/>
          <a:ln>
            <a:noFill/>
          </a:ln>
        </p:spPr>
        <p:txBody>
          <a:bodyPr anchorCtr="0" anchor="ctr" bIns="50800" lIns="50800" spcFirstLastPara="1" rIns="50800" wrap="square" tIns="50800">
            <a:spAutoFit/>
          </a:bodyPr>
          <a:lstStyle>
            <a:lvl1pPr indent="0" lvl="0"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1pPr>
            <a:lvl2pPr indent="0" lvl="1"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2pPr>
            <a:lvl3pPr indent="0" lvl="2"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3pPr>
            <a:lvl4pPr indent="0" lvl="3"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4pPr>
            <a:lvl5pPr indent="0" lvl="4"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5pPr>
            <a:lvl6pPr indent="0" lvl="5"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6pPr>
            <a:lvl7pPr indent="0" lvl="6"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7pPr>
            <a:lvl8pPr indent="0" lvl="7"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8pPr>
            <a:lvl9pPr indent="0" lvl="8" marL="0" marR="0" rtl="0" algn="ctr">
              <a:lnSpc>
                <a:spcPct val="100000"/>
              </a:lnSpc>
              <a:spcBef>
                <a:spcPts val="0"/>
              </a:spcBef>
              <a:spcAft>
                <a:spcPts val="0"/>
              </a:spcAft>
              <a:buClr>
                <a:srgbClr val="5E5E5E"/>
              </a:buClr>
              <a:buSzPts val="3000"/>
              <a:buFont typeface="Arial"/>
              <a:buNone/>
              <a:defRPr b="0" i="0" sz="3000" u="none" cap="none" strike="noStrike">
                <a:solidFill>
                  <a:srgbClr val="5E5E5E"/>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descr="WhatsApp Image 2020-11-21 at 20.55.36.jpeg" id="63" name="Google Shape;63;p1"/>
          <p:cNvPicPr preferRelativeResize="0"/>
          <p:nvPr/>
        </p:nvPicPr>
        <p:blipFill rotWithShape="1">
          <a:blip r:embed="rId3">
            <a:alphaModFix/>
          </a:blip>
          <a:srcRect b="0" l="0" r="0" t="0"/>
          <a:stretch/>
        </p:blipFill>
        <p:spPr>
          <a:xfrm>
            <a:off x="20417363" y="296114"/>
            <a:ext cx="3722140" cy="4556063"/>
          </a:xfrm>
          <a:prstGeom prst="rect">
            <a:avLst/>
          </a:prstGeom>
          <a:noFill/>
          <a:ln>
            <a:noFill/>
          </a:ln>
        </p:spPr>
      </p:pic>
      <p:sp>
        <p:nvSpPr>
          <p:cNvPr id="64" name="Google Shape;64;p1"/>
          <p:cNvSpPr txBox="1"/>
          <p:nvPr>
            <p:ph idx="4294967295" type="ctrTitle"/>
          </p:nvPr>
        </p:nvSpPr>
        <p:spPr>
          <a:xfrm>
            <a:off x="2341424" y="5683372"/>
            <a:ext cx="20392488" cy="3028905"/>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13000"/>
              <a:buFont typeface="Arial"/>
              <a:buNone/>
            </a:pPr>
            <a:r>
              <a:rPr b="1" i="0" lang="en-US" sz="13000" u="none" cap="none" strike="noStrike">
                <a:solidFill>
                  <a:srgbClr val="276D6D"/>
                </a:solidFill>
                <a:latin typeface="Arial"/>
                <a:ea typeface="Arial"/>
                <a:cs typeface="Arial"/>
                <a:sym typeface="Arial"/>
              </a:rPr>
              <a:t>Final week</a:t>
            </a:r>
            <a:endParaRPr/>
          </a:p>
        </p:txBody>
      </p:sp>
      <p:sp>
        <p:nvSpPr>
          <p:cNvPr id="65" name="Google Shape;65;p1"/>
          <p:cNvSpPr txBox="1"/>
          <p:nvPr/>
        </p:nvSpPr>
        <p:spPr>
          <a:xfrm>
            <a:off x="504143" y="796682"/>
            <a:ext cx="19789247" cy="2164866"/>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797979"/>
              </a:buClr>
              <a:buSzPts val="9700"/>
              <a:buFont typeface="Arial"/>
              <a:buNone/>
            </a:pPr>
            <a:r>
              <a:rPr b="1" i="0" lang="en-US" sz="9700" u="none" cap="none" strike="noStrike">
                <a:solidFill>
                  <a:srgbClr val="797979"/>
                </a:solidFill>
                <a:latin typeface="Arial"/>
                <a:ea typeface="Arial"/>
                <a:cs typeface="Arial"/>
                <a:sym typeface="Arial"/>
              </a:rPr>
              <a:t>33 Days of Morning Glory retreat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WhatsApp Image 2020-11-21 at 20.55.36.jpeg" id="119" name="Google Shape;119;p11"/>
          <p:cNvPicPr preferRelativeResize="0"/>
          <p:nvPr/>
        </p:nvPicPr>
        <p:blipFill rotWithShape="1">
          <a:blip r:embed="rId3">
            <a:alphaModFix/>
          </a:blip>
          <a:srcRect b="0" l="0" r="0" t="0"/>
          <a:stretch/>
        </p:blipFill>
        <p:spPr>
          <a:xfrm>
            <a:off x="20417363" y="296114"/>
            <a:ext cx="3722140" cy="4556063"/>
          </a:xfrm>
          <a:prstGeom prst="rect">
            <a:avLst/>
          </a:prstGeom>
          <a:noFill/>
          <a:ln>
            <a:noFill/>
          </a:ln>
        </p:spPr>
      </p:pic>
      <p:pic>
        <p:nvPicPr>
          <p:cNvPr descr="WhatsApp Image 2020-11-29 at 20.10.31.jpeg" id="120" name="Google Shape;120;p11"/>
          <p:cNvPicPr preferRelativeResize="0"/>
          <p:nvPr/>
        </p:nvPicPr>
        <p:blipFill rotWithShape="1">
          <a:blip r:embed="rId4">
            <a:alphaModFix/>
          </a:blip>
          <a:srcRect b="1973" l="0" r="0" t="3302"/>
          <a:stretch/>
        </p:blipFill>
        <p:spPr>
          <a:xfrm>
            <a:off x="1590481" y="479226"/>
            <a:ext cx="18242684" cy="127573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WhatsApp Image 2020-11-21 at 20.55.36.jpeg" id="125" name="Google Shape;125;p12"/>
          <p:cNvPicPr preferRelativeResize="0"/>
          <p:nvPr/>
        </p:nvPicPr>
        <p:blipFill rotWithShape="1">
          <a:blip r:embed="rId3">
            <a:alphaModFix/>
          </a:blip>
          <a:srcRect b="4277" l="9480" r="9478" t="8680"/>
          <a:stretch/>
        </p:blipFill>
        <p:spPr>
          <a:xfrm>
            <a:off x="365289" y="406462"/>
            <a:ext cx="4819585" cy="6336322"/>
          </a:xfrm>
          <a:prstGeom prst="rect">
            <a:avLst/>
          </a:prstGeom>
          <a:noFill/>
          <a:ln>
            <a:noFill/>
          </a:ln>
        </p:spPr>
      </p:pic>
      <p:pic>
        <p:nvPicPr>
          <p:cNvPr descr="stmaprayer.png" id="126" name="Google Shape;126;p12"/>
          <p:cNvPicPr preferRelativeResize="0"/>
          <p:nvPr/>
        </p:nvPicPr>
        <p:blipFill rotWithShape="1">
          <a:blip r:embed="rId4">
            <a:alphaModFix/>
          </a:blip>
          <a:srcRect b="3676" l="0" r="0" t="3676"/>
          <a:stretch/>
        </p:blipFill>
        <p:spPr>
          <a:xfrm>
            <a:off x="4913467" y="449064"/>
            <a:ext cx="19369571" cy="128177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Screenshot 2020-12-05 at 3.56.05 PM.png" id="70" name="Google Shape;70;p3"/>
          <p:cNvPicPr preferRelativeResize="0"/>
          <p:nvPr/>
        </p:nvPicPr>
        <p:blipFill rotWithShape="1">
          <a:blip r:embed="rId3">
            <a:alphaModFix/>
          </a:blip>
          <a:srcRect b="192" l="884" r="2020" t="0"/>
          <a:stretch/>
        </p:blipFill>
        <p:spPr>
          <a:xfrm>
            <a:off x="6983411" y="301028"/>
            <a:ext cx="10416987" cy="131141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descr="4-33Daystomorningglory-Certificate-fillable.pdf" id="75" name="Google Shape;75;p4"/>
          <p:cNvPicPr preferRelativeResize="0"/>
          <p:nvPr/>
        </p:nvPicPr>
        <p:blipFill rotWithShape="1">
          <a:blip r:embed="rId3">
            <a:alphaModFix/>
          </a:blip>
          <a:srcRect b="30753" l="6279" r="7473" t="12072"/>
          <a:stretch/>
        </p:blipFill>
        <p:spPr>
          <a:xfrm>
            <a:off x="339923" y="786804"/>
            <a:ext cx="23704338" cy="121425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descr="Screenshot 2020-12-05 at 3.56.05 PM.png" id="80" name="Google Shape;80;p5"/>
          <p:cNvPicPr preferRelativeResize="0"/>
          <p:nvPr/>
        </p:nvPicPr>
        <p:blipFill rotWithShape="1">
          <a:blip r:embed="rId3">
            <a:alphaModFix/>
          </a:blip>
          <a:srcRect b="192" l="884" r="2020" t="0"/>
          <a:stretch/>
        </p:blipFill>
        <p:spPr>
          <a:xfrm>
            <a:off x="6983411" y="301028"/>
            <a:ext cx="10416987" cy="131141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WhatsApp Image 2020-11-21 at 20.55.36.jpeg" id="85" name="Google Shape;85;p6"/>
          <p:cNvPicPr preferRelativeResize="0"/>
          <p:nvPr/>
        </p:nvPicPr>
        <p:blipFill rotWithShape="1">
          <a:blip r:embed="rId3">
            <a:alphaModFix/>
          </a:blip>
          <a:srcRect b="0" l="0" r="0" t="0"/>
          <a:stretch/>
        </p:blipFill>
        <p:spPr>
          <a:xfrm>
            <a:off x="20417363" y="296114"/>
            <a:ext cx="3722140" cy="4556063"/>
          </a:xfrm>
          <a:prstGeom prst="rect">
            <a:avLst/>
          </a:prstGeom>
          <a:noFill/>
          <a:ln>
            <a:noFill/>
          </a:ln>
        </p:spPr>
      </p:pic>
      <p:sp>
        <p:nvSpPr>
          <p:cNvPr id="86" name="Google Shape;86;p6"/>
          <p:cNvSpPr txBox="1"/>
          <p:nvPr>
            <p:ph idx="4294967295" type="ctrTitle"/>
          </p:nvPr>
        </p:nvSpPr>
        <p:spPr>
          <a:xfrm>
            <a:off x="6992625" y="5836992"/>
            <a:ext cx="10398750" cy="2042014"/>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11500"/>
              <a:buFont typeface="Libre Baskerville"/>
              <a:buNone/>
            </a:pPr>
            <a:r>
              <a:rPr b="1" i="0" lang="en-US" sz="11500" u="none" cap="none" strike="noStrike">
                <a:solidFill>
                  <a:srgbClr val="276D6D"/>
                </a:solidFill>
                <a:latin typeface="Libre Baskerville"/>
                <a:ea typeface="Libre Baskerville"/>
                <a:cs typeface="Libre Baskerville"/>
                <a:sym typeface="Libre Baskerville"/>
              </a:rPr>
              <a:t>Video - Part 1</a:t>
            </a:r>
            <a:endParaRPr/>
          </a:p>
        </p:txBody>
      </p:sp>
      <p:sp>
        <p:nvSpPr>
          <p:cNvPr id="87" name="Google Shape;87;p6"/>
          <p:cNvSpPr txBox="1"/>
          <p:nvPr/>
        </p:nvSpPr>
        <p:spPr>
          <a:xfrm>
            <a:off x="504143" y="796682"/>
            <a:ext cx="19789247" cy="2164866"/>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797979"/>
              </a:buClr>
              <a:buSzPts val="9700"/>
              <a:buFont typeface="Libre Baskerville"/>
              <a:buNone/>
            </a:pPr>
            <a:r>
              <a:rPr b="1" i="0" lang="en-US" sz="9700" u="none" cap="none" strike="noStrike">
                <a:solidFill>
                  <a:srgbClr val="797979"/>
                </a:solidFill>
                <a:latin typeface="Libre Baskerville"/>
                <a:ea typeface="Libre Baskerville"/>
                <a:cs typeface="Libre Baskerville"/>
                <a:sym typeface="Libre Baskerville"/>
              </a:rPr>
              <a:t>33 Days of Morning Glory retreat</a:t>
            </a:r>
            <a:endParaRPr/>
          </a:p>
        </p:txBody>
      </p:sp>
      <p:sp>
        <p:nvSpPr>
          <p:cNvPr id="88" name="Google Shape;88;p6"/>
          <p:cNvSpPr txBox="1"/>
          <p:nvPr/>
        </p:nvSpPr>
        <p:spPr>
          <a:xfrm>
            <a:off x="442930" y="2903997"/>
            <a:ext cx="4632460" cy="1273176"/>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8000"/>
              <a:buFont typeface="Libre Baskerville"/>
              <a:buNone/>
            </a:pPr>
            <a:r>
              <a:rPr b="1" i="0" lang="en-US" sz="8000" u="sng" cap="none" strike="noStrike">
                <a:solidFill>
                  <a:srgbClr val="276D6D"/>
                </a:solidFill>
                <a:latin typeface="Libre Baskerville"/>
                <a:ea typeface="Libre Baskerville"/>
                <a:cs typeface="Libre Baskerville"/>
                <a:sym typeface="Libre Baskerville"/>
              </a:rPr>
              <a:t>Week 5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7"/>
          <p:cNvSpPr txBox="1"/>
          <p:nvPr/>
        </p:nvSpPr>
        <p:spPr>
          <a:xfrm>
            <a:off x="416222" y="-2694986"/>
            <a:ext cx="7496427" cy="18688052"/>
          </a:xfrm>
          <a:prstGeom prst="rect">
            <a:avLst/>
          </a:prstGeom>
          <a:noFill/>
          <a:ln>
            <a:noFill/>
          </a:ln>
        </p:spPr>
        <p:txBody>
          <a:bodyPr anchorCtr="0" anchor="ctr" bIns="50800" lIns="50800" spcFirstLastPara="1" rIns="50800" wrap="square" tIns="50800">
            <a:spAutoFit/>
          </a:bodyPr>
          <a:lstStyle/>
          <a:p>
            <a:pPr indent="0" lvl="0" marL="0" marR="0" rtl="0" algn="l">
              <a:lnSpc>
                <a:spcPct val="197222"/>
              </a:lnSpc>
              <a:spcBef>
                <a:spcPts val="0"/>
              </a:spcBef>
              <a:spcAft>
                <a:spcPts val="0"/>
              </a:spcAft>
              <a:buClr>
                <a:srgbClr val="424242"/>
              </a:buClr>
              <a:buSzPts val="3000"/>
              <a:buFont typeface="Times"/>
              <a:buNone/>
            </a:pPr>
            <a:br>
              <a:rPr b="1" i="0" lang="en-US" sz="3000" u="none" cap="none" strike="noStrike">
                <a:solidFill>
                  <a:srgbClr val="424242"/>
                </a:solidFill>
                <a:latin typeface="Times"/>
                <a:ea typeface="Times"/>
                <a:cs typeface="Times"/>
                <a:sym typeface="Times"/>
              </a:rPr>
            </a:br>
            <a:r>
              <a:rPr b="1" i="0" lang="en-US" sz="3600" u="sng" cap="none" strike="noStrike">
                <a:solidFill>
                  <a:srgbClr val="424242"/>
                </a:solidFill>
                <a:latin typeface="Times"/>
                <a:ea typeface="Times"/>
                <a:cs typeface="Times"/>
                <a:sym typeface="Times"/>
              </a:rPr>
              <a:t>The Litany of Loreto</a:t>
            </a:r>
            <a:endParaRPr/>
          </a:p>
          <a:p>
            <a:pPr indent="0" lvl="0" marL="0" marR="0" rtl="0" algn="l">
              <a:lnSpc>
                <a:spcPct val="166666"/>
              </a:lnSpc>
              <a:spcBef>
                <a:spcPts val="1200"/>
              </a:spcBef>
              <a:spcAft>
                <a:spcPts val="0"/>
              </a:spcAft>
              <a:buClr>
                <a:srgbClr val="424242"/>
              </a:buClr>
              <a:buSzPts val="3000"/>
              <a:buFont typeface="Times"/>
              <a:buNone/>
            </a:pPr>
            <a:r>
              <a:rPr b="1" i="0" lang="en-US" sz="3000" u="none" cap="none" strike="noStrike">
                <a:solidFill>
                  <a:srgbClr val="424242"/>
                </a:solidFill>
                <a:latin typeface="Times"/>
                <a:ea typeface="Times"/>
                <a:cs typeface="Times"/>
                <a:sym typeface="Times"/>
              </a:rPr>
              <a:t>V. Lord, have mercy.</a:t>
            </a:r>
            <a:br>
              <a:rPr b="1" i="0" lang="en-US" sz="3000" u="none" cap="none" strike="noStrike">
                <a:solidFill>
                  <a:srgbClr val="424242"/>
                </a:solidFill>
                <a:latin typeface="Times"/>
                <a:ea typeface="Times"/>
                <a:cs typeface="Times"/>
                <a:sym typeface="Times"/>
              </a:rPr>
            </a:br>
            <a:r>
              <a:rPr b="1" i="1" lang="en-US" sz="3000" u="none" cap="none" strike="noStrike">
                <a:solidFill>
                  <a:srgbClr val="424242"/>
                </a:solidFill>
                <a:latin typeface="Times"/>
                <a:ea typeface="Times"/>
                <a:cs typeface="Times"/>
                <a:sym typeface="Times"/>
              </a:rPr>
              <a:t>R. Christ have mercy.</a:t>
            </a:r>
            <a:br>
              <a:rPr b="1" i="1"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V. Lord have mercy. Christ hear us.</a:t>
            </a:r>
            <a:br>
              <a:rPr b="1" i="0" lang="en-US" sz="3000" u="none" cap="none" strike="noStrike">
                <a:solidFill>
                  <a:srgbClr val="424242"/>
                </a:solidFill>
                <a:latin typeface="Times"/>
                <a:ea typeface="Times"/>
                <a:cs typeface="Times"/>
                <a:sym typeface="Times"/>
              </a:rPr>
            </a:br>
            <a:r>
              <a:rPr b="1" i="1" lang="en-US" sz="3000" u="none" cap="none" strike="noStrike">
                <a:solidFill>
                  <a:srgbClr val="424242"/>
                </a:solidFill>
                <a:latin typeface="Times"/>
                <a:ea typeface="Times"/>
                <a:cs typeface="Times"/>
                <a:sym typeface="Times"/>
              </a:rPr>
              <a:t>R. Christ graciously hear us.</a:t>
            </a:r>
            <a:br>
              <a:rPr b="1" i="1"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God the Father of heaven, </a:t>
            </a:r>
            <a:r>
              <a:rPr b="1" i="1" lang="en-US" sz="3000" u="none" cap="none" strike="noStrike">
                <a:solidFill>
                  <a:srgbClr val="424242"/>
                </a:solidFill>
                <a:latin typeface="Times"/>
                <a:ea typeface="Times"/>
                <a:cs typeface="Times"/>
                <a:sym typeface="Times"/>
              </a:rPr>
              <a:t>have mercy on us.</a:t>
            </a:r>
            <a:br>
              <a:rPr b="1" i="1"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God the Son, Redeemer of the world, </a:t>
            </a:r>
            <a:r>
              <a:rPr b="1" i="1" lang="en-US" sz="3000" u="none" cap="none" strike="noStrike">
                <a:solidFill>
                  <a:srgbClr val="424242"/>
                </a:solidFill>
                <a:latin typeface="Times"/>
                <a:ea typeface="Times"/>
                <a:cs typeface="Times"/>
                <a:sym typeface="Times"/>
              </a:rPr>
              <a:t>have mercy on us.</a:t>
            </a:r>
            <a:br>
              <a:rPr b="1" i="1"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God the Holy Spirit, </a:t>
            </a:r>
            <a:r>
              <a:rPr b="1" i="1" lang="en-US" sz="3000" u="none" cap="none" strike="noStrike">
                <a:solidFill>
                  <a:srgbClr val="424242"/>
                </a:solidFill>
                <a:latin typeface="Times"/>
                <a:ea typeface="Times"/>
                <a:cs typeface="Times"/>
                <a:sym typeface="Times"/>
              </a:rPr>
              <a:t>have mercy on us. </a:t>
            </a:r>
            <a:br>
              <a:rPr b="1" i="1"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Holy Trinity, one God, </a:t>
            </a:r>
            <a:r>
              <a:rPr b="1" i="1" lang="en-US" sz="3000" u="none" cap="none" strike="noStrike">
                <a:solidFill>
                  <a:srgbClr val="424242"/>
                </a:solidFill>
                <a:latin typeface="Times"/>
                <a:ea typeface="Times"/>
                <a:cs typeface="Times"/>
                <a:sym typeface="Times"/>
              </a:rPr>
              <a:t>have mercy on us.</a:t>
            </a:r>
            <a:endParaRPr/>
          </a:p>
          <a:p>
            <a:pPr indent="0" lvl="0" marL="0" marR="0" rtl="0" algn="l">
              <a:lnSpc>
                <a:spcPct val="166666"/>
              </a:lnSpc>
              <a:spcBef>
                <a:spcPts val="1200"/>
              </a:spcBef>
              <a:spcAft>
                <a:spcPts val="0"/>
              </a:spcAft>
              <a:buClr>
                <a:srgbClr val="424242"/>
              </a:buClr>
              <a:buSzPts val="3000"/>
              <a:buFont typeface="Times"/>
              <a:buNone/>
            </a:pPr>
            <a:r>
              <a:rPr b="1" i="0" lang="en-US" sz="3000" u="none" cap="none" strike="noStrike">
                <a:solidFill>
                  <a:srgbClr val="424242"/>
                </a:solidFill>
                <a:latin typeface="Times"/>
                <a:ea typeface="Times"/>
                <a:cs typeface="Times"/>
                <a:sym typeface="Times"/>
              </a:rPr>
              <a:t>Holy Mary, </a:t>
            </a:r>
            <a:r>
              <a:rPr b="1" i="1" lang="en-US" sz="3000" u="none" cap="none" strike="noStrike">
                <a:solidFill>
                  <a:srgbClr val="424242"/>
                </a:solidFill>
                <a:latin typeface="Times"/>
                <a:ea typeface="Times"/>
                <a:cs typeface="Times"/>
                <a:sym typeface="Times"/>
              </a:rPr>
              <a:t>pray for us. </a:t>
            </a:r>
            <a:br>
              <a:rPr b="1" i="1"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Holy Mother of God, </a:t>
            </a:r>
            <a:r>
              <a:rPr b="1" i="1" lang="en-US" sz="3000" u="none" cap="none" strike="noStrike">
                <a:solidFill>
                  <a:srgbClr val="424242"/>
                </a:solidFill>
                <a:latin typeface="Times"/>
                <a:ea typeface="Times"/>
                <a:cs typeface="Times"/>
                <a:sym typeface="Times"/>
              </a:rPr>
              <a:t>pray for us. </a:t>
            </a:r>
            <a:br>
              <a:rPr b="1" i="1"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Holy Virgin of Virgins, </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Mother of Christ, </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Mother of divine grace,</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Mother most pure,</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Mother most chaste,</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Mother inviolate,</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Mother undefiled,</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Mother most amiable,</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Mother most admirable,</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Mother of good Counsel,</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Mother of our Creator,</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Mother of our Savior,</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Virgin most prudent,</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Virgin most venerable,</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Virgin most renowned,</a:t>
            </a:r>
            <a:endParaRPr/>
          </a:p>
        </p:txBody>
      </p:sp>
      <p:sp>
        <p:nvSpPr>
          <p:cNvPr id="94" name="Google Shape;94;p7"/>
          <p:cNvSpPr txBox="1"/>
          <p:nvPr/>
        </p:nvSpPr>
        <p:spPr>
          <a:xfrm>
            <a:off x="8362908" y="-1979169"/>
            <a:ext cx="6901164" cy="18484850"/>
          </a:xfrm>
          <a:prstGeom prst="rect">
            <a:avLst/>
          </a:prstGeom>
          <a:noFill/>
          <a:ln>
            <a:noFill/>
          </a:ln>
        </p:spPr>
        <p:txBody>
          <a:bodyPr anchorCtr="0" anchor="ctr" bIns="50800" lIns="50800" spcFirstLastPara="1" rIns="50800" wrap="square" tIns="50800">
            <a:spAutoFit/>
          </a:bodyPr>
          <a:lstStyle/>
          <a:p>
            <a:pPr indent="0" lvl="0" marL="0" marR="0" rtl="0" algn="l">
              <a:lnSpc>
                <a:spcPct val="166666"/>
              </a:lnSpc>
              <a:spcBef>
                <a:spcPts val="0"/>
              </a:spcBef>
              <a:spcAft>
                <a:spcPts val="0"/>
              </a:spcAft>
              <a:buClr>
                <a:srgbClr val="424242"/>
              </a:buClr>
              <a:buSzPts val="3000"/>
              <a:buFont typeface="Times"/>
              <a:buNone/>
            </a:pPr>
            <a:r>
              <a:rPr b="1" i="0" lang="en-US" sz="3000" u="none" cap="none" strike="noStrike">
                <a:solidFill>
                  <a:srgbClr val="424242"/>
                </a:solidFill>
                <a:latin typeface="Times"/>
                <a:ea typeface="Times"/>
                <a:cs typeface="Times"/>
                <a:sym typeface="Times"/>
              </a:rPr>
              <a:t>Virgin most powerful,</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Virgin most merciful,</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Virgin most faithful,</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Mirror of justice,</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Seat of wisdom,</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Cause of our joy,</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Spiritual vessel,</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Vessel of honor, </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Singular vessel of devotion,</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Mystical rose,</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Tower of David,</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Tower of ivory,</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House of gold,</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Ark of the covenant,</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Gate of heaven,</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Morning star,</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Health of the sick,</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Refuge of sinners,</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Comforter of the afflicted,</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Help of Christians,</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Queen of Angels,</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Queen of Patriarchs,</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Queen of Prophets,</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Queen of Apostles,</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Queen of Martyrs,</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Queen of Confessors,</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Queen of Virgins,</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Queen of all Saints,</a:t>
            </a:r>
            <a:br>
              <a:rPr b="1" i="0" lang="en-US" sz="3000" u="none" cap="none" strike="noStrike">
                <a:solidFill>
                  <a:srgbClr val="424242"/>
                </a:solidFill>
                <a:latin typeface="Times"/>
                <a:ea typeface="Times"/>
                <a:cs typeface="Times"/>
                <a:sym typeface="Times"/>
              </a:rPr>
            </a:br>
            <a:endParaRPr/>
          </a:p>
        </p:txBody>
      </p:sp>
      <p:sp>
        <p:nvSpPr>
          <p:cNvPr id="95" name="Google Shape;95;p7"/>
          <p:cNvSpPr txBox="1"/>
          <p:nvPr/>
        </p:nvSpPr>
        <p:spPr>
          <a:xfrm>
            <a:off x="13961277" y="-1409701"/>
            <a:ext cx="10208642" cy="16535401"/>
          </a:xfrm>
          <a:prstGeom prst="rect">
            <a:avLst/>
          </a:prstGeom>
          <a:noFill/>
          <a:ln>
            <a:noFill/>
          </a:ln>
        </p:spPr>
        <p:txBody>
          <a:bodyPr anchorCtr="0" anchor="ctr" bIns="50800" lIns="50800" spcFirstLastPara="1" rIns="50800" wrap="square" tIns="50800">
            <a:spAutoFit/>
          </a:bodyPr>
          <a:lstStyle/>
          <a:p>
            <a:pPr indent="0" lvl="0" marL="0" marR="0" rtl="0" algn="l">
              <a:lnSpc>
                <a:spcPct val="166666"/>
              </a:lnSpc>
              <a:spcBef>
                <a:spcPts val="0"/>
              </a:spcBef>
              <a:spcAft>
                <a:spcPts val="0"/>
              </a:spcAft>
              <a:buClr>
                <a:srgbClr val="424242"/>
              </a:buClr>
              <a:buSzPts val="3000"/>
              <a:buFont typeface="Times"/>
              <a:buNone/>
            </a:pPr>
            <a:r>
              <a:rPr b="1" i="0" lang="en-US" sz="3000" u="none" cap="none" strike="noStrike">
                <a:solidFill>
                  <a:srgbClr val="424242"/>
                </a:solidFill>
                <a:latin typeface="Times"/>
                <a:ea typeface="Times"/>
                <a:cs typeface="Times"/>
                <a:sym typeface="Times"/>
              </a:rPr>
              <a:t>Queen conceived without original sin,</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Queen assumed into heaven,</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Queen of the most holy Rosary,</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Queen of families,</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Queen of peace,</a:t>
            </a:r>
            <a:endParaRPr/>
          </a:p>
          <a:p>
            <a:pPr indent="0" lvl="0" marL="0" marR="0" rtl="0" algn="l">
              <a:lnSpc>
                <a:spcPct val="166666"/>
              </a:lnSpc>
              <a:spcBef>
                <a:spcPts val="1200"/>
              </a:spcBef>
              <a:spcAft>
                <a:spcPts val="0"/>
              </a:spcAft>
              <a:buClr>
                <a:srgbClr val="424242"/>
              </a:buClr>
              <a:buSzPts val="3000"/>
              <a:buFont typeface="Times"/>
              <a:buNone/>
            </a:pPr>
            <a:r>
              <a:rPr b="1" i="1" lang="en-US" sz="3000" u="none" cap="none" strike="noStrike">
                <a:solidFill>
                  <a:srgbClr val="424242"/>
                </a:solidFill>
                <a:latin typeface="Times"/>
                <a:ea typeface="Times"/>
                <a:cs typeface="Times"/>
                <a:sym typeface="Times"/>
              </a:rPr>
              <a:t>V. Lamb of God, Who takest away the sins of the world,</a:t>
            </a:r>
            <a:br>
              <a:rPr b="1" i="1" lang="en-US" sz="3000" u="none" cap="none" strike="noStrike">
                <a:solidFill>
                  <a:srgbClr val="424242"/>
                </a:solidFill>
                <a:latin typeface="Times"/>
                <a:ea typeface="Times"/>
                <a:cs typeface="Times"/>
                <a:sym typeface="Times"/>
              </a:rPr>
            </a:br>
            <a:r>
              <a:rPr b="1" i="1" lang="en-US" sz="3000" u="none" cap="none" strike="noStrike">
                <a:solidFill>
                  <a:srgbClr val="424242"/>
                </a:solidFill>
                <a:latin typeface="Times"/>
                <a:ea typeface="Times"/>
                <a:cs typeface="Times"/>
                <a:sym typeface="Times"/>
              </a:rPr>
              <a:t>R. Spare us, O Lord. </a:t>
            </a:r>
            <a:br>
              <a:rPr b="1" i="1" lang="en-US" sz="3000" u="none" cap="none" strike="noStrike">
                <a:solidFill>
                  <a:srgbClr val="424242"/>
                </a:solidFill>
                <a:latin typeface="Times"/>
                <a:ea typeface="Times"/>
                <a:cs typeface="Times"/>
                <a:sym typeface="Times"/>
              </a:rPr>
            </a:br>
            <a:r>
              <a:rPr b="1" i="1" lang="en-US" sz="3000" u="none" cap="none" strike="noStrike">
                <a:solidFill>
                  <a:srgbClr val="424242"/>
                </a:solidFill>
                <a:latin typeface="Times"/>
                <a:ea typeface="Times"/>
                <a:cs typeface="Times"/>
                <a:sym typeface="Times"/>
              </a:rPr>
              <a:t>V. Lamb of God, Who takest away the sins of the world,</a:t>
            </a:r>
            <a:br>
              <a:rPr b="1" i="1" lang="en-US" sz="3000" u="none" cap="none" strike="noStrike">
                <a:solidFill>
                  <a:srgbClr val="424242"/>
                </a:solidFill>
                <a:latin typeface="Times"/>
                <a:ea typeface="Times"/>
                <a:cs typeface="Times"/>
                <a:sym typeface="Times"/>
              </a:rPr>
            </a:br>
            <a:r>
              <a:rPr b="1" i="1" lang="en-US" sz="3000" u="none" cap="none" strike="noStrike">
                <a:solidFill>
                  <a:srgbClr val="424242"/>
                </a:solidFill>
                <a:latin typeface="Times"/>
                <a:ea typeface="Times"/>
                <a:cs typeface="Times"/>
                <a:sym typeface="Times"/>
              </a:rPr>
              <a:t>R. Graciously hear us, O Lord. </a:t>
            </a:r>
            <a:br>
              <a:rPr b="1" i="1" lang="en-US" sz="3000" u="none" cap="none" strike="noStrike">
                <a:solidFill>
                  <a:srgbClr val="424242"/>
                </a:solidFill>
                <a:latin typeface="Times"/>
                <a:ea typeface="Times"/>
                <a:cs typeface="Times"/>
                <a:sym typeface="Times"/>
              </a:rPr>
            </a:br>
            <a:r>
              <a:rPr b="1" i="1" lang="en-US" sz="3000" u="none" cap="none" strike="noStrike">
                <a:solidFill>
                  <a:srgbClr val="424242"/>
                </a:solidFill>
                <a:latin typeface="Times"/>
                <a:ea typeface="Times"/>
                <a:cs typeface="Times"/>
                <a:sym typeface="Times"/>
              </a:rPr>
              <a:t>V. Lamb of God, Who takest away the sins of the world,</a:t>
            </a:r>
            <a:br>
              <a:rPr b="1" i="1" lang="en-US" sz="3000" u="none" cap="none" strike="noStrike">
                <a:solidFill>
                  <a:srgbClr val="424242"/>
                </a:solidFill>
                <a:latin typeface="Times"/>
                <a:ea typeface="Times"/>
                <a:cs typeface="Times"/>
                <a:sym typeface="Times"/>
              </a:rPr>
            </a:br>
            <a:r>
              <a:rPr b="1" i="1" lang="en-US" sz="3000" u="none" cap="none" strike="noStrike">
                <a:solidFill>
                  <a:srgbClr val="424242"/>
                </a:solidFill>
                <a:latin typeface="Times"/>
                <a:ea typeface="Times"/>
                <a:cs typeface="Times"/>
                <a:sym typeface="Times"/>
              </a:rPr>
              <a:t>Have mercy on us. </a:t>
            </a:r>
            <a:endParaRPr/>
          </a:p>
          <a:p>
            <a:pPr indent="0" lvl="0" marL="0" marR="0" rtl="0" algn="l">
              <a:lnSpc>
                <a:spcPct val="166666"/>
              </a:lnSpc>
              <a:spcBef>
                <a:spcPts val="1200"/>
              </a:spcBef>
              <a:spcAft>
                <a:spcPts val="0"/>
              </a:spcAft>
              <a:buClr>
                <a:srgbClr val="424242"/>
              </a:buClr>
              <a:buSzPts val="3000"/>
              <a:buFont typeface="Times"/>
              <a:buNone/>
            </a:pPr>
            <a:r>
              <a:rPr b="1" i="0" lang="en-US" sz="3000" u="none" cap="none" strike="noStrike">
                <a:solidFill>
                  <a:srgbClr val="424242"/>
                </a:solidFill>
                <a:latin typeface="Times"/>
                <a:ea typeface="Times"/>
                <a:cs typeface="Times"/>
                <a:sym typeface="Times"/>
              </a:rPr>
              <a:t>V. Pray for us, O holy Mother of God.</a:t>
            </a:r>
            <a:br>
              <a:rPr b="1" i="0" lang="en-US" sz="3000" u="none" cap="none" strike="noStrike">
                <a:solidFill>
                  <a:srgbClr val="424242"/>
                </a:solidFill>
                <a:latin typeface="Times"/>
                <a:ea typeface="Times"/>
                <a:cs typeface="Times"/>
                <a:sym typeface="Times"/>
              </a:rPr>
            </a:br>
            <a:r>
              <a:rPr b="1" i="1" lang="en-US" sz="3000" u="none" cap="none" strike="noStrike">
                <a:solidFill>
                  <a:srgbClr val="424242"/>
                </a:solidFill>
                <a:latin typeface="Times"/>
                <a:ea typeface="Times"/>
                <a:cs typeface="Times"/>
                <a:sym typeface="Times"/>
              </a:rPr>
              <a:t>R. That we may be made worthy of the promises of Christ.</a:t>
            </a:r>
            <a:endParaRPr/>
          </a:p>
          <a:p>
            <a:pPr indent="0" lvl="0" marL="0" marR="0" rtl="0" algn="l">
              <a:lnSpc>
                <a:spcPct val="166666"/>
              </a:lnSpc>
              <a:spcBef>
                <a:spcPts val="1200"/>
              </a:spcBef>
              <a:spcAft>
                <a:spcPts val="0"/>
              </a:spcAft>
              <a:buClr>
                <a:srgbClr val="424242"/>
              </a:buClr>
              <a:buSzPts val="3000"/>
              <a:buFont typeface="Times"/>
              <a:buNone/>
            </a:pPr>
            <a:r>
              <a:rPr b="1" i="0" lang="en-US" sz="3000" u="none" cap="none" strike="noStrike">
                <a:solidFill>
                  <a:srgbClr val="424242"/>
                </a:solidFill>
                <a:latin typeface="Times"/>
                <a:ea typeface="Times"/>
                <a:cs typeface="Times"/>
                <a:sym typeface="Times"/>
              </a:rPr>
              <a:t>Let us pray. Grant, we beseech Thee, O Lord God, that we thy servants may enjoy perpetual health of mind and body, and by the glorious intercession of blessed Mary, ever Virgin, may we be freed from present sorrow, and rejoice in eternal happiness. Through Christ our Lord. R. Amen.</a:t>
            </a:r>
            <a:endParaRPr/>
          </a:p>
          <a:p>
            <a:pPr indent="0" lvl="0" marL="0" marR="0" rtl="0" algn="l">
              <a:lnSpc>
                <a:spcPct val="166666"/>
              </a:lnSpc>
              <a:spcBef>
                <a:spcPts val="1200"/>
              </a:spcBef>
              <a:spcAft>
                <a:spcPts val="0"/>
              </a:spcAft>
              <a:buClr>
                <a:srgbClr val="424242"/>
              </a:buClr>
              <a:buSzPts val="3000"/>
              <a:buFont typeface="Times"/>
              <a:buNone/>
            </a:pPr>
            <a:r>
              <a:rPr b="1" i="0" lang="en-US" sz="3000" u="none" cap="none" strike="noStrike">
                <a:solidFill>
                  <a:srgbClr val="424242"/>
                </a:solidFill>
                <a:latin typeface="Times"/>
                <a:ea typeface="Times"/>
                <a:cs typeface="Times"/>
                <a:sym typeface="Times"/>
              </a:rPr>
              <a:t>V. Thou gavest birth without loss of thy virginity.</a:t>
            </a:r>
            <a:br>
              <a:rPr b="1" i="0" lang="en-US" sz="3000" u="none" cap="none" strike="noStrike">
                <a:solidFill>
                  <a:srgbClr val="424242"/>
                </a:solidFill>
                <a:latin typeface="Times"/>
                <a:ea typeface="Times"/>
                <a:cs typeface="Times"/>
                <a:sym typeface="Times"/>
              </a:rPr>
            </a:br>
            <a:r>
              <a:rPr b="1" i="0" lang="en-US" sz="3000" u="none" cap="none" strike="noStrike">
                <a:solidFill>
                  <a:srgbClr val="424242"/>
                </a:solidFill>
                <a:latin typeface="Times"/>
                <a:ea typeface="Times"/>
                <a:cs typeface="Times"/>
                <a:sym typeface="Times"/>
              </a:rPr>
              <a:t>R. Intercede for us, O holy Mother of God.</a:t>
            </a:r>
            <a:endParaRPr/>
          </a:p>
          <a:p>
            <a:pPr indent="0" lvl="0" marL="0" marR="0" rtl="0" algn="l">
              <a:lnSpc>
                <a:spcPct val="100000"/>
              </a:lnSpc>
              <a:spcBef>
                <a:spcPts val="1200"/>
              </a:spcBef>
              <a:spcAft>
                <a:spcPts val="0"/>
              </a:spcAft>
              <a:buClr>
                <a:srgbClr val="424242"/>
              </a:buClr>
              <a:buSzPts val="3000"/>
              <a:buFont typeface="Times"/>
              <a:buNone/>
            </a:pPr>
            <a:r>
              <a:rPr b="1" i="0" lang="en-US" sz="3000" u="none" cap="none" strike="noStrike">
                <a:solidFill>
                  <a:srgbClr val="424242"/>
                </a:solidFill>
                <a:latin typeface="Times"/>
                <a:ea typeface="Times"/>
                <a:cs typeface="Times"/>
                <a:sym typeface="Times"/>
              </a:rPr>
              <a:t>Let us pray. O God, Who by the fruitful virginity of blessed Mary hast offered unto the human race the rewards of eternal salvation, grant, we beseech thee, that we may know the effects of her intercession, through whom we have deserved to receive the author of life, our Lord Jesus Christ, Thy Son. </a:t>
            </a:r>
            <a:endParaRPr/>
          </a:p>
          <a:p>
            <a:pPr indent="0" lvl="0" marL="0" marR="0" rtl="0" algn="l">
              <a:lnSpc>
                <a:spcPct val="100000"/>
              </a:lnSpc>
              <a:spcBef>
                <a:spcPts val="1200"/>
              </a:spcBef>
              <a:spcAft>
                <a:spcPts val="0"/>
              </a:spcAft>
              <a:buClr>
                <a:srgbClr val="424242"/>
              </a:buClr>
              <a:buSzPts val="3000"/>
              <a:buFont typeface="Times"/>
              <a:buNone/>
            </a:pPr>
            <a:r>
              <a:rPr b="1" i="0" lang="en-US" sz="3000" u="none" cap="none" strike="noStrike">
                <a:solidFill>
                  <a:srgbClr val="424242"/>
                </a:solidFill>
                <a:latin typeface="Times"/>
                <a:ea typeface="Times"/>
                <a:cs typeface="Times"/>
                <a:sym typeface="Times"/>
              </a:rPr>
              <a:t>R. Amen.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WhatsApp Image 2020-11-21 at 20.55.36.jpeg" id="100" name="Google Shape;100;p8"/>
          <p:cNvPicPr preferRelativeResize="0"/>
          <p:nvPr/>
        </p:nvPicPr>
        <p:blipFill rotWithShape="1">
          <a:blip r:embed="rId3">
            <a:alphaModFix/>
          </a:blip>
          <a:srcRect b="0" l="0" r="0" t="0"/>
          <a:stretch/>
        </p:blipFill>
        <p:spPr>
          <a:xfrm>
            <a:off x="20417363" y="296114"/>
            <a:ext cx="3722140" cy="4556063"/>
          </a:xfrm>
          <a:prstGeom prst="rect">
            <a:avLst/>
          </a:prstGeom>
          <a:noFill/>
          <a:ln>
            <a:noFill/>
          </a:ln>
        </p:spPr>
      </p:pic>
      <p:sp>
        <p:nvSpPr>
          <p:cNvPr id="101" name="Google Shape;101;p8"/>
          <p:cNvSpPr txBox="1"/>
          <p:nvPr/>
        </p:nvSpPr>
        <p:spPr>
          <a:xfrm>
            <a:off x="1353790" y="3355534"/>
            <a:ext cx="19534786" cy="9274811"/>
          </a:xfrm>
          <a:prstGeom prst="rect">
            <a:avLst/>
          </a:prstGeom>
          <a:noFill/>
          <a:ln>
            <a:noFill/>
          </a:ln>
        </p:spPr>
        <p:txBody>
          <a:bodyPr anchorCtr="0" anchor="ctr" bIns="50800" lIns="50800" spcFirstLastPara="1" rIns="50800" wrap="square" tIns="50800">
            <a:spAutoFit/>
          </a:bodyPr>
          <a:lstStyle/>
          <a:p>
            <a:pPr indent="0" lvl="0" marL="0" marR="0" rtl="0" algn="l">
              <a:lnSpc>
                <a:spcPct val="147560"/>
              </a:lnSpc>
              <a:spcBef>
                <a:spcPts val="0"/>
              </a:spcBef>
              <a:spcAft>
                <a:spcPts val="0"/>
              </a:spcAft>
              <a:buClr>
                <a:srgbClr val="565F5F"/>
              </a:buClr>
              <a:buSzPts val="8200"/>
              <a:buFont typeface="Times"/>
              <a:buNone/>
            </a:pPr>
            <a:br>
              <a:rPr b="0" i="1" lang="en-US" sz="8200" u="none" cap="none" strike="noStrike">
                <a:solidFill>
                  <a:srgbClr val="565F5F"/>
                </a:solidFill>
                <a:latin typeface="Times"/>
                <a:ea typeface="Times"/>
                <a:cs typeface="Times"/>
                <a:sym typeface="Times"/>
              </a:rPr>
            </a:br>
            <a:r>
              <a:rPr b="0" i="1" lang="en-US" sz="8200" u="none" cap="none" strike="noStrike">
                <a:solidFill>
                  <a:srgbClr val="565F5F"/>
                </a:solidFill>
                <a:latin typeface="Times"/>
                <a:ea typeface="Times"/>
                <a:cs typeface="Times"/>
                <a:sym typeface="Times"/>
              </a:rPr>
              <a:t>Come, Holy Spirit, and be with us. Help us to see in a single gaze of faith all we’ve learned about Marian consecration to Jesus, and prepare our hearts to live out our consecration to the full. Amen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WhatsApp Image 2020-11-21 at 20.55.36.jpeg" id="106" name="Google Shape;106;p9"/>
          <p:cNvPicPr preferRelativeResize="0"/>
          <p:nvPr/>
        </p:nvPicPr>
        <p:blipFill rotWithShape="1">
          <a:blip r:embed="rId3">
            <a:alphaModFix/>
          </a:blip>
          <a:srcRect b="0" l="0" r="0" t="0"/>
          <a:stretch/>
        </p:blipFill>
        <p:spPr>
          <a:xfrm>
            <a:off x="20417363" y="296114"/>
            <a:ext cx="3722140" cy="4556063"/>
          </a:xfrm>
          <a:prstGeom prst="rect">
            <a:avLst/>
          </a:prstGeom>
          <a:noFill/>
          <a:ln>
            <a:noFill/>
          </a:ln>
        </p:spPr>
      </p:pic>
      <p:sp>
        <p:nvSpPr>
          <p:cNvPr id="107" name="Google Shape;107;p9"/>
          <p:cNvSpPr txBox="1"/>
          <p:nvPr>
            <p:ph idx="4294967295" type="ctrTitle"/>
          </p:nvPr>
        </p:nvSpPr>
        <p:spPr>
          <a:xfrm>
            <a:off x="6992625" y="5836992"/>
            <a:ext cx="10398750" cy="2042014"/>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11500"/>
              <a:buFont typeface="Libre Baskerville"/>
              <a:buNone/>
            </a:pPr>
            <a:r>
              <a:rPr b="1" i="0" lang="en-US" sz="11500" u="none" cap="none" strike="noStrike">
                <a:solidFill>
                  <a:srgbClr val="276D6D"/>
                </a:solidFill>
                <a:latin typeface="Libre Baskerville"/>
                <a:ea typeface="Libre Baskerville"/>
                <a:cs typeface="Libre Baskerville"/>
                <a:sym typeface="Libre Baskerville"/>
              </a:rPr>
              <a:t>Video - Part 2</a:t>
            </a:r>
            <a:endParaRPr/>
          </a:p>
        </p:txBody>
      </p:sp>
      <p:sp>
        <p:nvSpPr>
          <p:cNvPr id="108" name="Google Shape;108;p9"/>
          <p:cNvSpPr txBox="1"/>
          <p:nvPr/>
        </p:nvSpPr>
        <p:spPr>
          <a:xfrm>
            <a:off x="504143" y="796682"/>
            <a:ext cx="19789247" cy="2164866"/>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797979"/>
              </a:buClr>
              <a:buSzPts val="9700"/>
              <a:buFont typeface="Libre Baskerville"/>
              <a:buNone/>
            </a:pPr>
            <a:r>
              <a:rPr b="1" i="0" lang="en-US" sz="9700" u="none" cap="none" strike="noStrike">
                <a:solidFill>
                  <a:srgbClr val="797979"/>
                </a:solidFill>
                <a:latin typeface="Libre Baskerville"/>
                <a:ea typeface="Libre Baskerville"/>
                <a:cs typeface="Libre Baskerville"/>
                <a:sym typeface="Libre Baskerville"/>
              </a:rPr>
              <a:t>33 Days of Morning Glory retreat</a:t>
            </a:r>
            <a:endParaRPr/>
          </a:p>
        </p:txBody>
      </p:sp>
      <p:sp>
        <p:nvSpPr>
          <p:cNvPr id="109" name="Google Shape;109;p9"/>
          <p:cNvSpPr txBox="1"/>
          <p:nvPr/>
        </p:nvSpPr>
        <p:spPr>
          <a:xfrm>
            <a:off x="442930" y="2903997"/>
            <a:ext cx="4632460" cy="1273176"/>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276D6D"/>
              </a:buClr>
              <a:buSzPts val="8000"/>
              <a:buFont typeface="Libre Baskerville"/>
              <a:buNone/>
            </a:pPr>
            <a:r>
              <a:rPr b="1" i="0" lang="en-US" sz="8000" u="sng" cap="none" strike="noStrike">
                <a:solidFill>
                  <a:srgbClr val="276D6D"/>
                </a:solidFill>
                <a:latin typeface="Libre Baskerville"/>
                <a:ea typeface="Libre Baskerville"/>
                <a:cs typeface="Libre Baskerville"/>
                <a:sym typeface="Libre Baskerville"/>
              </a:rPr>
              <a:t>Week 5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Screenshot 2020-12-05 at 3.56.05 PM.png" id="114" name="Google Shape;114;p10"/>
          <p:cNvPicPr preferRelativeResize="0"/>
          <p:nvPr/>
        </p:nvPicPr>
        <p:blipFill rotWithShape="1">
          <a:blip r:embed="rId3">
            <a:alphaModFix/>
          </a:blip>
          <a:srcRect b="192" l="884" r="2020" t="0"/>
          <a:stretch/>
        </p:blipFill>
        <p:spPr>
          <a:xfrm>
            <a:off x="6983411" y="301028"/>
            <a:ext cx="10416987" cy="131141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Harmony">
  <a:themeElements>
    <a:clrScheme name="Harmony">
      <a:dk1>
        <a:srgbClr val="5E5E5E"/>
      </a:dk1>
      <a:lt1>
        <a:srgbClr val="FFFFFF"/>
      </a:lt1>
      <a:dk2>
        <a:srgbClr val="A7A7A7"/>
      </a:dk2>
      <a:lt2>
        <a:srgbClr val="535353"/>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armony">
  <a:themeElements>
    <a:clrScheme name="Harmony">
      <a:dk1>
        <a:srgbClr val="000000"/>
      </a:dk1>
      <a:lt1>
        <a:srgbClr val="FFFFFF"/>
      </a:lt1>
      <a:dk2>
        <a:srgbClr val="A7A7A7"/>
      </a:dk2>
      <a:lt2>
        <a:srgbClr val="535353"/>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