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b="def" i="def"/>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12700" cap="flat">
              <a:solidFill>
                <a:schemeClr val="accent5">
                  <a:hueOff val="85969"/>
                  <a:satOff val="-7811"/>
                  <a:lumOff val="-38955"/>
                </a:schemeClr>
              </a:solidFill>
              <a:prstDash val="solid"/>
              <a:miter lim="400000"/>
            </a:ln>
          </a:top>
          <a:bottom>
            <a:ln w="12700" cap="flat">
              <a:solidFill>
                <a:schemeClr val="accent5">
                  <a:hueOff val="85969"/>
                  <a:satOff val="-7811"/>
                  <a:lumOff val="-38955"/>
                </a:schemeClr>
              </a:solidFill>
              <a:prstDash val="solid"/>
              <a:miter lim="400000"/>
            </a:ln>
          </a:bottom>
          <a:insideH>
            <a:ln w="12700" cap="flat">
              <a:solidFill>
                <a:schemeClr val="accent5">
                  <a:hueOff val="85969"/>
                  <a:satOff val="-7811"/>
                  <a:lumOff val="-38955"/>
                </a:schemeClr>
              </a:solidFill>
              <a:prstDash val="solid"/>
              <a:miter lim="400000"/>
            </a:ln>
          </a:insideH>
          <a:insideV>
            <a:ln w="12700" cap="flat">
              <a:noFill/>
              <a:miter lim="400000"/>
            </a:ln>
          </a:insideV>
        </a:tcBdr>
        <a:fill>
          <a:noFill/>
        </a:fill>
      </a:tcStyle>
    </a:wholeTbl>
    <a:band2H>
      <a:tcTxStyle b="def" i="def"/>
      <a:tcStyle>
        <a:tcBdr/>
        <a:fill>
          <a:solidFill>
            <a:srgbClr val="C4C1BA">
              <a:alpha val="25000"/>
            </a:srgbClr>
          </a:solidFill>
        </a:fill>
      </a:tcStyle>
    </a:band2H>
    <a:firstCo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solidFill>
                <a:schemeClr val="accent5">
                  <a:hueOff val="85969"/>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25400" cap="flat">
              <a:solidFill>
                <a:schemeClr val="accent5">
                  <a:hueOff val="85969"/>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9"/>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b="def" i="def"/>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b="def" i="def"/>
      <a:tcStyle>
        <a:tcBdr/>
        <a:fill>
          <a:solidFill>
            <a:srgbClr val="E4E1D9"/>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b="def" i="def"/>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b="def" i="def"/>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I would like to invite Belle to start with an opening prayer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Please encourage the retreatants to write their own consecration prayer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473200" y="2120900"/>
            <a:ext cx="21437600" cy="5359400"/>
          </a:xfrm>
          <a:prstGeom prst="rect">
            <a:avLst/>
          </a:prstGeom>
        </p:spPr>
        <p:txBody>
          <a:bodyPr anchor="b"/>
          <a:lstStyle>
            <a:lvl1pPr>
              <a:defRPr>
                <a:solidFill>
                  <a:srgbClr val="276D6D"/>
                </a:solidFill>
              </a:defRPr>
            </a:lvl1pPr>
          </a:lstStyle>
          <a:p>
            <a:pPr/>
            <a:r>
              <a:t>Title Text</a:t>
            </a:r>
          </a:p>
        </p:txBody>
      </p:sp>
      <p:sp>
        <p:nvSpPr>
          <p:cNvPr id="12" name="Body Level One…"/>
          <p:cNvSpPr txBox="1"/>
          <p:nvPr>
            <p:ph type="body" sz="quarter" idx="1"/>
          </p:nvPr>
        </p:nvSpPr>
        <p:spPr>
          <a:xfrm>
            <a:off x="1473200" y="7467600"/>
            <a:ext cx="21437600" cy="20320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Type a quote here.”"/>
          <p:cNvSpPr txBox="1"/>
          <p:nvPr>
            <p:ph type="body" sz="quarter" idx="22"/>
          </p:nvPr>
        </p:nvSpPr>
        <p:spPr>
          <a:xfrm>
            <a:off x="2387600" y="6045200"/>
            <a:ext cx="19621500" cy="863600"/>
          </a:xfrm>
          <a:prstGeom prst="rect">
            <a:avLst/>
          </a:prstGeom>
        </p:spPr>
        <p:txBody>
          <a:bodyPr>
            <a:spAutoFit/>
          </a:bodyPr>
          <a:lstStyle>
            <a:lvl1pPr marL="0" indent="0" algn="ctr">
              <a:spcBef>
                <a:spcPts val="3400"/>
              </a:spcBef>
              <a:buSzTx/>
              <a:buNone/>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1257300"/>
            <a:ext cx="24384000" cy="16230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1473200" y="2120900"/>
            <a:ext cx="21437600" cy="5359400"/>
          </a:xfrm>
          <a:prstGeom prst="rect">
            <a:avLst/>
          </a:prstGeom>
        </p:spPr>
        <p:txBody>
          <a:bodyPr anchor="b"/>
          <a:lstStyle>
            <a:lvl1pPr>
              <a:defRPr>
                <a:solidFill>
                  <a:srgbClr val="276D6D"/>
                </a:solidFill>
              </a:defRPr>
            </a:lvl1pPr>
          </a:lstStyle>
          <a:p>
            <a:pPr/>
            <a:r>
              <a:t>Title Text</a:t>
            </a:r>
          </a:p>
        </p:txBody>
      </p:sp>
      <p:sp>
        <p:nvSpPr>
          <p:cNvPr id="118" name="Body Level One…"/>
          <p:cNvSpPr txBox="1"/>
          <p:nvPr>
            <p:ph type="body" sz="quarter" idx="1"/>
          </p:nvPr>
        </p:nvSpPr>
        <p:spPr>
          <a:xfrm>
            <a:off x="1473200" y="7467600"/>
            <a:ext cx="21437600" cy="20320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37207" y="12865100"/>
            <a:ext cx="485776" cy="558801"/>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idx="21"/>
          </p:nvPr>
        </p:nvSpPr>
        <p:spPr>
          <a:xfrm>
            <a:off x="3309982" y="33171"/>
            <a:ext cx="17747597" cy="11813244"/>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21" name="Title Text"/>
          <p:cNvSpPr txBox="1"/>
          <p:nvPr>
            <p:ph type="title"/>
          </p:nvPr>
        </p:nvSpPr>
        <p:spPr>
          <a:xfrm>
            <a:off x="1473200" y="10109200"/>
            <a:ext cx="21437600" cy="1790700"/>
          </a:xfrm>
          <a:prstGeom prst="rect">
            <a:avLst/>
          </a:prstGeom>
        </p:spPr>
        <p:txBody>
          <a:bodyPr anchor="b"/>
          <a:lstStyle>
            <a:lvl1pPr>
              <a:defRPr>
                <a:solidFill>
                  <a:srgbClr val="276D6D"/>
                </a:solidFill>
              </a:defRPr>
            </a:lvl1pPr>
          </a:lstStyle>
          <a:p>
            <a:pPr/>
            <a:r>
              <a:t>Title Text</a:t>
            </a:r>
          </a:p>
        </p:txBody>
      </p:sp>
      <p:sp>
        <p:nvSpPr>
          <p:cNvPr id="22" name="Body Level One…"/>
          <p:cNvSpPr txBox="1"/>
          <p:nvPr>
            <p:ph type="body" sz="quarter" idx="1"/>
          </p:nvPr>
        </p:nvSpPr>
        <p:spPr>
          <a:xfrm>
            <a:off x="1473200" y="11823700"/>
            <a:ext cx="21437600" cy="14478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37207" y="12839700"/>
            <a:ext cx="485776" cy="558800"/>
          </a:xfrm>
          <a:prstGeom prst="rect">
            <a:avLst/>
          </a:prstGeom>
        </p:spPr>
        <p:txBody>
          <a:bodyPr anchor="t"/>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473200" y="5143500"/>
            <a:ext cx="21437600" cy="3429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21"/>
          </p:nvPr>
        </p:nvSpPr>
        <p:spPr>
          <a:xfrm>
            <a:off x="11992004" y="595564"/>
            <a:ext cx="10083801" cy="12461138"/>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39" name="Title Text"/>
          <p:cNvSpPr txBox="1"/>
          <p:nvPr>
            <p:ph type="title"/>
          </p:nvPr>
        </p:nvSpPr>
        <p:spPr>
          <a:xfrm>
            <a:off x="1473200" y="1752600"/>
            <a:ext cx="9880600" cy="4876800"/>
          </a:xfrm>
          <a:prstGeom prst="rect">
            <a:avLst/>
          </a:prstGeom>
        </p:spPr>
        <p:txBody>
          <a:bodyPr anchor="b"/>
          <a:lstStyle/>
          <a:p>
            <a:pPr/>
            <a:r>
              <a:t>Title Text</a:t>
            </a:r>
          </a:p>
        </p:txBody>
      </p:sp>
      <p:sp>
        <p:nvSpPr>
          <p:cNvPr id="40" name="Body Level One…"/>
          <p:cNvSpPr txBox="1"/>
          <p:nvPr>
            <p:ph type="body" sz="quarter" idx="1"/>
          </p:nvPr>
        </p:nvSpPr>
        <p:spPr>
          <a:xfrm>
            <a:off x="1473200" y="6858000"/>
            <a:ext cx="9880600" cy="51054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473200" y="3898900"/>
            <a:ext cx="2143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13984264" y="2560108"/>
            <a:ext cx="7900832" cy="9763516"/>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66" name="Title Text"/>
          <p:cNvSpPr txBox="1"/>
          <p:nvPr>
            <p:ph type="title"/>
          </p:nvPr>
        </p:nvSpPr>
        <p:spPr>
          <a:xfrm>
            <a:off x="1473200" y="571500"/>
            <a:ext cx="21437600" cy="2997200"/>
          </a:xfrm>
          <a:prstGeom prst="rect">
            <a:avLst/>
          </a:prstGeom>
        </p:spPr>
        <p:txBody>
          <a:bodyPr/>
          <a:lstStyle/>
          <a:p>
            <a:pPr/>
            <a:r>
              <a:t>Title Text</a:t>
            </a:r>
          </a:p>
        </p:txBody>
      </p:sp>
      <p:sp>
        <p:nvSpPr>
          <p:cNvPr id="67" name="Body Level One…"/>
          <p:cNvSpPr txBox="1"/>
          <p:nvPr>
            <p:ph type="body" sz="half" idx="1"/>
          </p:nvPr>
        </p:nvSpPr>
        <p:spPr>
          <a:xfrm>
            <a:off x="1473200" y="4000500"/>
            <a:ext cx="10261600" cy="8026400"/>
          </a:xfrm>
          <a:prstGeom prst="rect">
            <a:avLst/>
          </a:prstGeom>
        </p:spPr>
        <p:txBody>
          <a:bodyPr/>
          <a:lstStyle>
            <a:lvl1pPr>
              <a:spcBef>
                <a:spcPts val="3900"/>
              </a:spcBef>
              <a:buBlip>
                <a:blip r:embed="rId2"/>
              </a:buBlip>
              <a:defRPr sz="4200"/>
            </a:lvl1pPr>
            <a:lvl2pPr>
              <a:spcBef>
                <a:spcPts val="3900"/>
              </a:spcBef>
              <a:buBlip>
                <a:blip r:embed="rId2"/>
              </a:buBlip>
              <a:defRPr sz="4200"/>
            </a:lvl2pPr>
            <a:lvl3pPr>
              <a:spcBef>
                <a:spcPts val="3900"/>
              </a:spcBef>
              <a:buBlip>
                <a:blip r:embed="rId2"/>
              </a:buBlip>
              <a:defRPr sz="4200"/>
            </a:lvl3pPr>
            <a:lvl4pPr>
              <a:spcBef>
                <a:spcPts val="3900"/>
              </a:spcBef>
              <a:buBlip>
                <a:blip r:embed="rId2"/>
              </a:buBlip>
              <a:defRPr sz="4200"/>
            </a:lvl4pPr>
            <a:lvl5pPr>
              <a:spcBef>
                <a:spcPts val="3900"/>
              </a:spcBef>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3 - Up">
    <p:spTree>
      <p:nvGrpSpPr>
        <p:cNvPr id="1" name=""/>
        <p:cNvGrpSpPr/>
        <p:nvPr/>
      </p:nvGrpSpPr>
      <p:grpSpPr>
        <a:xfrm>
          <a:off x="0" y="0"/>
          <a:ext cx="0" cy="0"/>
          <a:chOff x="0" y="0"/>
          <a:chExt cx="0" cy="0"/>
        </a:xfrm>
      </p:grpSpPr>
      <p:sp>
        <p:nvSpPr>
          <p:cNvPr id="83" name="Image"/>
          <p:cNvSpPr/>
          <p:nvPr>
            <p:ph type="pic" idx="21"/>
          </p:nvPr>
        </p:nvSpPr>
        <p:spPr>
          <a:xfrm>
            <a:off x="2184400" y="-997137"/>
            <a:ext cx="12649202" cy="15631354"/>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84" name="Image"/>
          <p:cNvSpPr/>
          <p:nvPr>
            <p:ph type="pic" sz="quarter" idx="22"/>
          </p:nvPr>
        </p:nvSpPr>
        <p:spPr>
          <a:xfrm>
            <a:off x="15786100" y="957174"/>
            <a:ext cx="6429375" cy="4284029"/>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85" name="Image"/>
          <p:cNvSpPr/>
          <p:nvPr>
            <p:ph type="pic" sz="quarter" idx="23"/>
          </p:nvPr>
        </p:nvSpPr>
        <p:spPr>
          <a:xfrm>
            <a:off x="15786100" y="4597400"/>
            <a:ext cx="6426200" cy="9639300"/>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473200" y="1765300"/>
            <a:ext cx="21437600" cy="1018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473200" y="355600"/>
            <a:ext cx="214376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37207" y="12865100"/>
            <a:ext cx="485776" cy="558800"/>
          </a:xfrm>
          <a:prstGeom prst="rect">
            <a:avLst/>
          </a:prstGeom>
          <a:ln w="12700">
            <a:miter lim="400000"/>
          </a:ln>
        </p:spPr>
        <p:txBody>
          <a:bodyPr wrap="none" lIns="50800" tIns="50800" rIns="50800" bIns="50800" anchor="ctr">
            <a:spAutoFit/>
          </a:bodyPr>
          <a:lstStyle>
            <a:lvl1pPr>
              <a:defRPr sz="3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1pPr>
      <a:lvl2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2pPr>
      <a:lvl3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3pPr>
      <a:lvl4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4pPr>
      <a:lvl5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5pPr>
      <a:lvl6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6pPr>
      <a:lvl7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7pPr>
      <a:lvl8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8pPr>
      <a:lvl9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9pPr>
    </p:titleStyle>
    <p:bodyStyle>
      <a:lvl1pPr marL="571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1pPr>
      <a:lvl2pPr marL="0" marR="0" indent="2286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2pPr>
      <a:lvl3pPr marL="0" marR="0" indent="4572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3pPr>
      <a:lvl4pPr marL="0" marR="0" indent="6858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4pPr>
      <a:lvl5pPr marL="0" marR="0" indent="9144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5pPr>
      <a:lvl6pPr marL="0" marR="0" indent="11430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6pPr>
      <a:lvl7pPr marL="0" marR="0" indent="13716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7pPr>
      <a:lvl8pPr marL="0" marR="0" indent="16002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8pPr>
      <a:lvl9pPr marL="0" marR="0" indent="18288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hyperlink" Target="https://www.google.com/search?client=firefox-b-d&amp;sxsrf=ALeKk00Bh5KEKxgxuTh9mEKQXDqTmz5lBA:1607157480950&amp;q=Luke+Spehar&amp;stick=H4sIAAAAAAAAAONgVuLVT9c3NEwqibesMssoXsTK7VOanaoQXJCakVgEAOBJaMQfAAAA&amp;sa=X&amp;ved=2ahUKEwiW1f-VuLbtAhVIfisKHQVvB6wQMTAAegQIARAD"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hyperlink" Target="https://www.youtube.com/watch?v=f0YWKLNhTvE"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129" name="Week 3 (service team)"/>
          <p:cNvSpPr txBox="1"/>
          <p:nvPr>
            <p:ph type="ctrTitle"/>
          </p:nvPr>
        </p:nvSpPr>
        <p:spPr>
          <a:xfrm>
            <a:off x="4273024" y="5683372"/>
            <a:ext cx="15837952" cy="2349257"/>
          </a:xfrm>
          <a:prstGeom prst="rect">
            <a:avLst/>
          </a:prstGeom>
        </p:spPr>
        <p:txBody>
          <a:bodyPr/>
          <a:lstStyle>
            <a:lvl1pPr defTabSz="767715">
              <a:defRPr b="1" sz="12090">
                <a:effectLst>
                  <a:outerShdw sx="100000" sy="100000" kx="0" ky="0" algn="b" rotWithShape="0" blurRad="59055" dist="11811" dir="5400000">
                    <a:srgbClr val="000000">
                      <a:alpha val="30000"/>
                    </a:srgbClr>
                  </a:outerShdw>
                </a:effectLst>
              </a:defRPr>
            </a:lvl1pPr>
          </a:lstStyle>
          <a:p>
            <a:pPr/>
            <a:r>
              <a:t>Week 3 (service team) </a:t>
            </a:r>
          </a:p>
        </p:txBody>
      </p:sp>
      <p:sp>
        <p:nvSpPr>
          <p:cNvPr id="130" name="33 Days of Morning Glory retreat"/>
          <p:cNvSpPr txBox="1"/>
          <p:nvPr/>
        </p:nvSpPr>
        <p:spPr>
          <a:xfrm>
            <a:off x="504144" y="796682"/>
            <a:ext cx="19789245" cy="216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619125">
              <a:defRPr b="1" sz="9750">
                <a:solidFill>
                  <a:srgbClr val="797979"/>
                </a:solidFill>
                <a:effectLst>
                  <a:outerShdw sx="100000" sy="100000" kx="0" ky="0" algn="b" rotWithShape="0" blurRad="47625" dist="9525" dir="5400000">
                    <a:srgbClr val="000000">
                      <a:alpha val="30000"/>
                    </a:srgbClr>
                  </a:outerShdw>
                </a:effectLst>
                <a:latin typeface="+mn-lt"/>
                <a:ea typeface="+mn-ea"/>
                <a:cs typeface="+mn-cs"/>
                <a:sym typeface="Baskerville"/>
              </a:defRPr>
            </a:lvl1pPr>
          </a:lstStyle>
          <a:p>
            <a:pPr/>
            <a:r>
              <a:t>33 Days of Morning Glory retreat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164" name="Come, Holy Spirit, and be with us.…"/>
          <p:cNvSpPr txBox="1"/>
          <p:nvPr/>
        </p:nvSpPr>
        <p:spPr>
          <a:xfrm>
            <a:off x="2316769" y="2311400"/>
            <a:ext cx="18352692" cy="909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11700"/>
              </a:lnSpc>
              <a:spcBef>
                <a:spcPts val="1200"/>
              </a:spcBef>
              <a:defRPr i="1" sz="7966">
                <a:solidFill>
                  <a:srgbClr val="565F5F"/>
                </a:solidFill>
                <a:latin typeface="Times Roman"/>
                <a:ea typeface="Times Roman"/>
                <a:cs typeface="Times Roman"/>
                <a:sym typeface="Times Roman"/>
              </a:defRPr>
            </a:pPr>
            <a:br/>
            <a:r>
              <a:t>Come, Holy Spirit, and be with us. </a:t>
            </a:r>
          </a:p>
          <a:p>
            <a:pPr algn="l" defTabSz="457200">
              <a:lnSpc>
                <a:spcPts val="11700"/>
              </a:lnSpc>
              <a:spcBef>
                <a:spcPts val="1200"/>
              </a:spcBef>
              <a:defRPr i="1" sz="7966">
                <a:solidFill>
                  <a:srgbClr val="565F5F"/>
                </a:solidFill>
                <a:latin typeface="Times Roman"/>
                <a:ea typeface="Times Roman"/>
                <a:cs typeface="Times Roman"/>
                <a:sym typeface="Times Roman"/>
              </a:defRPr>
            </a:pPr>
            <a:r>
              <a:t>We wish to contemplate the mysteries of Jesus and Mary in our lives, as we prepare for consecration to Jesus through Mary. </a:t>
            </a:r>
          </a:p>
          <a:p>
            <a:pPr algn="l" defTabSz="457200">
              <a:lnSpc>
                <a:spcPts val="11700"/>
              </a:lnSpc>
              <a:spcBef>
                <a:spcPts val="1200"/>
              </a:spcBef>
              <a:defRPr i="1" sz="7966">
                <a:solidFill>
                  <a:srgbClr val="565F5F"/>
                </a:solidFill>
                <a:latin typeface="Times Roman"/>
                <a:ea typeface="Times Roman"/>
                <a:cs typeface="Times Roman"/>
                <a:sym typeface="Times Roman"/>
              </a:defRPr>
            </a:pPr>
            <a:r>
              <a:t>Amen. </a:t>
            </a:r>
            <a:endParaRPr i="0"/>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167" name="Breakout rooms"/>
          <p:cNvSpPr txBox="1"/>
          <p:nvPr>
            <p:ph type="ctrTitle"/>
          </p:nvPr>
        </p:nvSpPr>
        <p:spPr>
          <a:xfrm>
            <a:off x="4829988" y="5836993"/>
            <a:ext cx="14724024" cy="2042014"/>
          </a:xfrm>
          <a:prstGeom prst="rect">
            <a:avLst/>
          </a:prstGeom>
        </p:spPr>
        <p:txBody>
          <a:bodyPr/>
          <a:lstStyle>
            <a:lvl1pPr>
              <a:defRPr b="1" sz="11500"/>
            </a:lvl1pPr>
          </a:lstStyle>
          <a:p>
            <a:pPr/>
            <a:r>
              <a:t>Breakout rooms</a:t>
            </a:r>
          </a:p>
        </p:txBody>
      </p:sp>
      <p:sp>
        <p:nvSpPr>
          <p:cNvPr id="168" name="33 Days of Morning Glory retreat"/>
          <p:cNvSpPr txBox="1"/>
          <p:nvPr/>
        </p:nvSpPr>
        <p:spPr>
          <a:xfrm>
            <a:off x="504144" y="796682"/>
            <a:ext cx="19789245" cy="216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619125">
              <a:defRPr b="1" sz="9750">
                <a:solidFill>
                  <a:srgbClr val="797979"/>
                </a:solidFill>
                <a:effectLst>
                  <a:outerShdw sx="100000" sy="100000" kx="0" ky="0" algn="b" rotWithShape="0" blurRad="47625" dist="9525" dir="5400000">
                    <a:srgbClr val="000000">
                      <a:alpha val="30000"/>
                    </a:srgbClr>
                  </a:outerShdw>
                </a:effectLst>
                <a:latin typeface="+mn-lt"/>
                <a:ea typeface="+mn-ea"/>
                <a:cs typeface="+mn-cs"/>
                <a:sym typeface="Baskerville"/>
              </a:defRPr>
            </a:lvl1pPr>
          </a:lstStyle>
          <a:p>
            <a:pPr/>
            <a:r>
              <a:t>33 Days of Morning Glory retreat</a:t>
            </a:r>
          </a:p>
        </p:txBody>
      </p:sp>
      <p:sp>
        <p:nvSpPr>
          <p:cNvPr id="169" name="Week 3"/>
          <p:cNvSpPr txBox="1"/>
          <p:nvPr/>
        </p:nvSpPr>
        <p:spPr>
          <a:xfrm>
            <a:off x="442930" y="2903998"/>
            <a:ext cx="4632460" cy="1269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b="1" sz="8000" u="sng">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lvl1pPr>
          </a:lstStyle>
          <a:p>
            <a:pPr/>
            <a:r>
              <a:t>Week 3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172" name="Video - Part 2"/>
          <p:cNvSpPr txBox="1"/>
          <p:nvPr>
            <p:ph type="ctrTitle"/>
          </p:nvPr>
        </p:nvSpPr>
        <p:spPr>
          <a:xfrm>
            <a:off x="6992626" y="5836993"/>
            <a:ext cx="10398748" cy="2042014"/>
          </a:xfrm>
          <a:prstGeom prst="rect">
            <a:avLst/>
          </a:prstGeom>
        </p:spPr>
        <p:txBody>
          <a:bodyPr/>
          <a:lstStyle>
            <a:lvl1pPr>
              <a:defRPr b="1" sz="11500"/>
            </a:lvl1pPr>
          </a:lstStyle>
          <a:p>
            <a:pPr/>
            <a:r>
              <a:t>Video - Part 2</a:t>
            </a:r>
          </a:p>
        </p:txBody>
      </p:sp>
      <p:sp>
        <p:nvSpPr>
          <p:cNvPr id="173" name="33 Days of Morning Glory retreat"/>
          <p:cNvSpPr txBox="1"/>
          <p:nvPr/>
        </p:nvSpPr>
        <p:spPr>
          <a:xfrm>
            <a:off x="504144" y="796682"/>
            <a:ext cx="19789245" cy="216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619125">
              <a:defRPr b="1" sz="9750">
                <a:solidFill>
                  <a:srgbClr val="797979"/>
                </a:solidFill>
                <a:effectLst>
                  <a:outerShdw sx="100000" sy="100000" kx="0" ky="0" algn="b" rotWithShape="0" blurRad="47625" dist="9525" dir="5400000">
                    <a:srgbClr val="000000">
                      <a:alpha val="30000"/>
                    </a:srgbClr>
                  </a:outerShdw>
                </a:effectLst>
                <a:latin typeface="+mn-lt"/>
                <a:ea typeface="+mn-ea"/>
                <a:cs typeface="+mn-cs"/>
                <a:sym typeface="Baskerville"/>
              </a:defRPr>
            </a:lvl1pPr>
          </a:lstStyle>
          <a:p>
            <a:pPr/>
            <a:r>
              <a:t>33 Days of Morning Glory retreat</a:t>
            </a:r>
          </a:p>
        </p:txBody>
      </p:sp>
      <p:sp>
        <p:nvSpPr>
          <p:cNvPr id="174" name="Week 3"/>
          <p:cNvSpPr txBox="1"/>
          <p:nvPr/>
        </p:nvSpPr>
        <p:spPr>
          <a:xfrm>
            <a:off x="442930" y="2903998"/>
            <a:ext cx="4632460" cy="1269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b="1" sz="8000" u="sng">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lvl1pPr>
          </a:lstStyle>
          <a:p>
            <a:pPr/>
            <a:r>
              <a:t>Week 3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177" name="Main group sharing"/>
          <p:cNvSpPr txBox="1"/>
          <p:nvPr>
            <p:ph type="ctrTitle"/>
          </p:nvPr>
        </p:nvSpPr>
        <p:spPr>
          <a:xfrm>
            <a:off x="4241462" y="5836993"/>
            <a:ext cx="14707962" cy="2042014"/>
          </a:xfrm>
          <a:prstGeom prst="rect">
            <a:avLst/>
          </a:prstGeom>
        </p:spPr>
        <p:txBody>
          <a:bodyPr/>
          <a:lstStyle>
            <a:lvl1pPr>
              <a:defRPr b="1" sz="11500"/>
            </a:lvl1pPr>
          </a:lstStyle>
          <a:p>
            <a:pPr/>
            <a:r>
              <a:t>Main group sharing</a:t>
            </a:r>
          </a:p>
        </p:txBody>
      </p:sp>
      <p:sp>
        <p:nvSpPr>
          <p:cNvPr id="178" name="33 Days of Morning Glory retreat"/>
          <p:cNvSpPr txBox="1"/>
          <p:nvPr/>
        </p:nvSpPr>
        <p:spPr>
          <a:xfrm>
            <a:off x="504144" y="796682"/>
            <a:ext cx="19789245" cy="216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619125">
              <a:defRPr b="1" sz="9750">
                <a:solidFill>
                  <a:srgbClr val="797979"/>
                </a:solidFill>
                <a:effectLst>
                  <a:outerShdw sx="100000" sy="100000" kx="0" ky="0" algn="b" rotWithShape="0" blurRad="47625" dist="9525" dir="5400000">
                    <a:srgbClr val="000000">
                      <a:alpha val="30000"/>
                    </a:srgbClr>
                  </a:outerShdw>
                </a:effectLst>
                <a:latin typeface="+mn-lt"/>
                <a:ea typeface="+mn-ea"/>
                <a:cs typeface="+mn-cs"/>
                <a:sym typeface="Baskerville"/>
              </a:defRPr>
            </a:lvl1pPr>
          </a:lstStyle>
          <a:p>
            <a:pPr/>
            <a:r>
              <a:t>33 Days of Morning Glory retreat</a:t>
            </a:r>
          </a:p>
        </p:txBody>
      </p:sp>
      <p:sp>
        <p:nvSpPr>
          <p:cNvPr id="179" name="Week 3"/>
          <p:cNvSpPr txBox="1"/>
          <p:nvPr/>
        </p:nvSpPr>
        <p:spPr>
          <a:xfrm>
            <a:off x="442930" y="2903998"/>
            <a:ext cx="4632460" cy="1269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b="1" sz="8000" u="sng">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lvl1pPr>
          </a:lstStyle>
          <a:p>
            <a:pPr/>
            <a:r>
              <a:t>Week 3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4-33Daystomorningglory-Certificate-fillable.pdf" descr="4-33Daystomorningglory-Certificate-fillable.pdf"/>
          <p:cNvPicPr>
            <a:picLocks noChangeAspect="1"/>
          </p:cNvPicPr>
          <p:nvPr/>
        </p:nvPicPr>
        <p:blipFill>
          <a:blip r:embed="rId3">
            <a:extLst/>
          </a:blip>
          <a:srcRect l="6279" t="12072" r="7475" b="30754"/>
          <a:stretch>
            <a:fillRect/>
          </a:stretch>
        </p:blipFill>
        <p:spPr>
          <a:xfrm>
            <a:off x="339923" y="786804"/>
            <a:ext cx="23704337" cy="1214256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Consecration Details"/>
          <p:cNvSpPr txBox="1"/>
          <p:nvPr>
            <p:ph type="ctrTitle"/>
          </p:nvPr>
        </p:nvSpPr>
        <p:spPr>
          <a:xfrm>
            <a:off x="3143532" y="613309"/>
            <a:ext cx="16294352" cy="1663263"/>
          </a:xfrm>
          <a:prstGeom prst="rect">
            <a:avLst/>
          </a:prstGeom>
        </p:spPr>
        <p:txBody>
          <a:bodyPr/>
          <a:lstStyle>
            <a:lvl1pPr defTabSz="817244">
              <a:defRPr b="1" sz="10692">
                <a:effectLst>
                  <a:outerShdw sx="100000" sy="100000" kx="0" ky="0" algn="b" rotWithShape="0" blurRad="62864" dist="12573" dir="5400000">
                    <a:srgbClr val="000000">
                      <a:alpha val="30000"/>
                    </a:srgbClr>
                  </a:outerShdw>
                </a:effectLst>
              </a:defRPr>
            </a:lvl1pPr>
          </a:lstStyle>
          <a:p>
            <a:pPr/>
            <a:r>
              <a:t>Consecration Details</a:t>
            </a:r>
          </a:p>
        </p:txBody>
      </p:sp>
      <p:pic>
        <p:nvPicPr>
          <p:cNvPr id="186"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187" name="Date: 1st Jan 2021 (FRI) Time: 9.30am to 11.45am  (Live Mass via zoom)…"/>
          <p:cNvSpPr txBox="1"/>
          <p:nvPr/>
        </p:nvSpPr>
        <p:spPr>
          <a:xfrm>
            <a:off x="4052215" y="2635974"/>
            <a:ext cx="14476987" cy="535051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7000">
                <a:latin typeface="Publico Text Roman"/>
                <a:ea typeface="Publico Text Roman"/>
                <a:cs typeface="Publico Text Roman"/>
                <a:sym typeface="Publico Text Roman"/>
              </a:defRPr>
            </a:pPr>
            <a:r>
              <a:t>Date: 1st Jan 2021 (FRI)</a:t>
            </a:r>
            <a:br/>
            <a:r>
              <a:t>Time: 9.30am to 11.45am </a:t>
            </a:r>
            <a:br/>
            <a:r>
              <a:t>(Live Mass via zoom)</a:t>
            </a:r>
          </a:p>
          <a:p>
            <a:pPr>
              <a:defRPr b="1" sz="7000">
                <a:latin typeface="Publico Text Roman"/>
                <a:ea typeface="Publico Text Roman"/>
                <a:cs typeface="Publico Text Roman"/>
                <a:sym typeface="Publico Text Roman"/>
              </a:defRPr>
            </a:pPr>
            <a:r>
              <a:t>Celebrant: Fr. Derrick Yap</a:t>
            </a:r>
          </a:p>
        </p:txBody>
      </p:sp>
      <p:sp>
        <p:nvSpPr>
          <p:cNvPr id="188" name="9.30am - mass cum consecration…"/>
          <p:cNvSpPr txBox="1"/>
          <p:nvPr/>
        </p:nvSpPr>
        <p:spPr>
          <a:xfrm>
            <a:off x="3910497" y="8345887"/>
            <a:ext cx="16563007" cy="4412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800">
                <a:latin typeface="Publico Text Roman"/>
                <a:ea typeface="Publico Text Roman"/>
                <a:cs typeface="Publico Text Roman"/>
                <a:sym typeface="Publico Text Roman"/>
              </a:defRPr>
            </a:pPr>
            <a:r>
              <a:t>9.30am - mass cum consecration </a:t>
            </a:r>
          </a:p>
          <a:p>
            <a:pPr algn="l">
              <a:defRPr sz="5800">
                <a:latin typeface="Publico Text Roman"/>
                <a:ea typeface="Publico Text Roman"/>
                <a:cs typeface="Publico Text Roman"/>
                <a:sym typeface="Publico Text Roman"/>
              </a:defRPr>
            </a:pPr>
            <a:r>
              <a:t>10.30am Post video on consecration </a:t>
            </a:r>
          </a:p>
          <a:p>
            <a:pPr algn="l">
              <a:defRPr sz="5800">
                <a:latin typeface="Publico Text Roman"/>
                <a:ea typeface="Publico Text Roman"/>
                <a:cs typeface="Publico Text Roman"/>
                <a:sym typeface="Publico Text Roman"/>
              </a:defRPr>
            </a:pPr>
            <a:r>
              <a:t>11. 15am Meetup with group mates and </a:t>
            </a:r>
          </a:p>
          <a:p>
            <a:pPr algn="l">
              <a:defRPr sz="5800">
                <a:latin typeface="Publico Text Roman"/>
                <a:ea typeface="Publico Text Roman"/>
                <a:cs typeface="Publico Text Roman"/>
                <a:sym typeface="Publico Text Roman"/>
              </a:defRPr>
            </a:pPr>
            <a:r>
              <a:t>                share about the consecration journey</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mage" descr="Image"/>
          <p:cNvPicPr>
            <a:picLocks noChangeAspect="1"/>
          </p:cNvPicPr>
          <p:nvPr/>
        </p:nvPicPr>
        <p:blipFill>
          <a:blip r:embed="rId2">
            <a:alphaModFix amt="6000"/>
            <a:extLst/>
          </a:blip>
          <a:srcRect l="0" t="0" r="0" b="25831"/>
          <a:stretch>
            <a:fillRect/>
          </a:stretch>
        </p:blipFill>
        <p:spPr>
          <a:xfrm>
            <a:off x="7178733" y="2141513"/>
            <a:ext cx="10026610" cy="9433287"/>
          </a:xfrm>
          <a:prstGeom prst="rect">
            <a:avLst/>
          </a:prstGeom>
          <a:ln w="12700">
            <a:miter lim="400000"/>
          </a:ln>
        </p:spPr>
      </p:pic>
      <p:sp>
        <p:nvSpPr>
          <p:cNvPr id="191" name="Closing prayer"/>
          <p:cNvSpPr txBox="1"/>
          <p:nvPr>
            <p:ph type="ctrTitle"/>
          </p:nvPr>
        </p:nvSpPr>
        <p:spPr>
          <a:xfrm>
            <a:off x="7921368" y="382725"/>
            <a:ext cx="8964697" cy="1246969"/>
          </a:xfrm>
          <a:prstGeom prst="rect">
            <a:avLst/>
          </a:prstGeom>
        </p:spPr>
        <p:txBody>
          <a:bodyPr/>
          <a:lstStyle>
            <a:lvl1pPr defTabSz="602615">
              <a:defRPr sz="7884">
                <a:effectLst>
                  <a:outerShdw sx="100000" sy="100000" kx="0" ky="0" algn="b" rotWithShape="0" blurRad="46355" dist="9271" dir="5400000">
                    <a:srgbClr val="000000">
                      <a:alpha val="30000"/>
                    </a:srgbClr>
                  </a:outerShdw>
                </a:effectLst>
              </a:defRPr>
            </a:lvl1pPr>
          </a:lstStyle>
          <a:p>
            <a:pPr/>
            <a:r>
              <a:t>Closing prayer</a:t>
            </a:r>
          </a:p>
        </p:txBody>
      </p:sp>
      <p:sp>
        <p:nvSpPr>
          <p:cNvPr id="192" name="Dear Papa Lord, We give praise to your most holy name and we give you thanks for this retreat. We unite our prayers with your heavenly angels and saints in praying for the Maris Stella parent support community and our CEP community.…"/>
          <p:cNvSpPr txBox="1"/>
          <p:nvPr/>
        </p:nvSpPr>
        <p:spPr>
          <a:xfrm>
            <a:off x="702026" y="1574257"/>
            <a:ext cx="23403382" cy="1113683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457200">
              <a:defRPr sz="4600">
                <a:solidFill>
                  <a:srgbClr val="565F5F"/>
                </a:solidFill>
                <a:latin typeface="Helvetica Neue"/>
                <a:ea typeface="Helvetica Neue"/>
                <a:cs typeface="Helvetica Neue"/>
                <a:sym typeface="Helvetica Neue"/>
              </a:defRPr>
            </a:pPr>
            <a:r>
              <a:t>Dear Papa Lord, We give praise to your most holy name and we give you thanks for this retreat. We unite our prayers with your heavenly angels and saints in praying for the Maris Stella parent support community and our CEP community.</a:t>
            </a:r>
          </a:p>
          <a:p>
            <a:pPr defTabSz="457200">
              <a:defRPr sz="2000">
                <a:solidFill>
                  <a:srgbClr val="565F5F"/>
                </a:solidFill>
                <a:latin typeface="Helvetica Neue"/>
                <a:ea typeface="Helvetica Neue"/>
                <a:cs typeface="Helvetica Neue"/>
                <a:sym typeface="Helvetica Neue"/>
              </a:defRPr>
            </a:pPr>
          </a:p>
          <a:p>
            <a:pPr defTabSz="457200">
              <a:defRPr sz="4600">
                <a:solidFill>
                  <a:srgbClr val="565F5F"/>
                </a:solidFill>
                <a:latin typeface="Helvetica Neue"/>
                <a:ea typeface="Helvetica Neue"/>
                <a:cs typeface="Helvetica Neue"/>
                <a:sym typeface="Helvetica Neue"/>
              </a:defRPr>
            </a:pPr>
            <a:r>
              <a:t>Jesus, cover us with your love and your precious blood.  Protect all of us retreatants, service teams, prayer warriors and all of our family members from harm and illness. May our eyes and hearts be open to hear your gentle promptings and our hearts be pliable to your moulding and pruning.</a:t>
            </a:r>
          </a:p>
          <a:p>
            <a:pPr defTabSz="457200">
              <a:defRPr sz="2000">
                <a:solidFill>
                  <a:srgbClr val="565F5F"/>
                </a:solidFill>
                <a:latin typeface="Helvetica Neue"/>
                <a:ea typeface="Helvetica Neue"/>
                <a:cs typeface="Helvetica Neue"/>
                <a:sym typeface="Helvetica Neue"/>
              </a:defRPr>
            </a:pPr>
          </a:p>
          <a:p>
            <a:pPr defTabSz="457200">
              <a:defRPr sz="4600">
                <a:solidFill>
                  <a:srgbClr val="565F5F"/>
                </a:solidFill>
                <a:latin typeface="Helvetica Neue"/>
                <a:ea typeface="Helvetica Neue"/>
                <a:cs typeface="Helvetica Neue"/>
                <a:sym typeface="Helvetica Neue"/>
              </a:defRPr>
            </a:pPr>
            <a:r>
              <a:t>Mama Mary, lend us your heart, teach us to love our family members with your tenderness. Please cover us in your mantle, as we offer ourselves for God’s Glory</a:t>
            </a:r>
          </a:p>
          <a:p>
            <a:pPr defTabSz="457200">
              <a:defRPr sz="2000">
                <a:solidFill>
                  <a:srgbClr val="565F5F"/>
                </a:solidFill>
                <a:latin typeface="Helvetica Neue"/>
                <a:ea typeface="Helvetica Neue"/>
                <a:cs typeface="Helvetica Neue"/>
                <a:sym typeface="Helvetica Neue"/>
              </a:defRPr>
            </a:pPr>
          </a:p>
          <a:p>
            <a:pPr defTabSz="457200">
              <a:defRPr sz="4600">
                <a:solidFill>
                  <a:srgbClr val="565F5F"/>
                </a:solidFill>
                <a:latin typeface="Helvetica Neue"/>
                <a:ea typeface="Helvetica Neue"/>
                <a:cs typeface="Helvetica Neue"/>
                <a:sym typeface="Helvetica Neue"/>
              </a:defRPr>
            </a:pPr>
            <a:r>
              <a:t>Come Holy Spirit, give us a steadfast faith and all the graces that we need. Holy Spirit renew us, we give you the permission to change us to be the saints God wants us to become, for His Glory</a:t>
            </a:r>
          </a:p>
          <a:p>
            <a:pPr defTabSz="457200">
              <a:defRPr sz="2000">
                <a:solidFill>
                  <a:srgbClr val="565F5F"/>
                </a:solidFill>
                <a:latin typeface="Helvetica Neue"/>
                <a:ea typeface="Helvetica Neue"/>
                <a:cs typeface="Helvetica Neue"/>
                <a:sym typeface="Helvetica Neue"/>
              </a:defRPr>
            </a:pPr>
          </a:p>
          <a:p>
            <a:pPr defTabSz="457200">
              <a:defRPr sz="4600">
                <a:solidFill>
                  <a:srgbClr val="565F5F"/>
                </a:solidFill>
                <a:latin typeface="Helvetica Neue"/>
                <a:ea typeface="Helvetica Neue"/>
                <a:cs typeface="Helvetica Neue"/>
                <a:sym typeface="Helvetica Neue"/>
              </a:defRPr>
            </a:pPr>
            <a:r>
              <a:t>St. Joseph, protector of families, please pray for us</a:t>
            </a:r>
          </a:p>
          <a:p>
            <a:pPr defTabSz="457200">
              <a:defRPr b="1" sz="4600">
                <a:solidFill>
                  <a:srgbClr val="565F5F"/>
                </a:solidFill>
                <a:latin typeface="Helvetica Neue"/>
                <a:ea typeface="Helvetica Neue"/>
                <a:cs typeface="Helvetica Neue"/>
                <a:sym typeface="Helvetica Neue"/>
              </a:defRPr>
            </a:pPr>
            <a:r>
              <a:t>Glory be to the Father…</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Rosary session via zoom"/>
          <p:cNvSpPr txBox="1"/>
          <p:nvPr>
            <p:ph type="ctrTitle"/>
          </p:nvPr>
        </p:nvSpPr>
        <p:spPr>
          <a:xfrm>
            <a:off x="4527298" y="133746"/>
            <a:ext cx="16073438" cy="2678908"/>
          </a:xfrm>
          <a:prstGeom prst="rect">
            <a:avLst/>
          </a:prstGeom>
        </p:spPr>
        <p:txBody>
          <a:bodyPr lIns="71437" tIns="71437" rIns="71437" bIns="71437" anchor="ctr"/>
          <a:lstStyle>
            <a:lvl1pPr defTabSz="775969">
              <a:defRPr b="1" sz="10810">
                <a:effectLst>
                  <a:outerShdw sx="100000" sy="100000" kx="0" ky="0" algn="b" rotWithShape="0" blurRad="59689" dist="11938" dir="5400000">
                    <a:srgbClr val="000000">
                      <a:alpha val="30000"/>
                    </a:srgbClr>
                  </a:outerShdw>
                </a:effectLst>
              </a:defRPr>
            </a:lvl1pPr>
          </a:lstStyle>
          <a:p>
            <a:pPr/>
            <a:r>
              <a:t>Rosary session via zoom</a:t>
            </a:r>
          </a:p>
        </p:txBody>
      </p:sp>
      <p:sp>
        <p:nvSpPr>
          <p:cNvPr id="195" name="Rosary 1st and 3rd Sunday of the month"/>
          <p:cNvSpPr txBox="1"/>
          <p:nvPr/>
        </p:nvSpPr>
        <p:spPr>
          <a:xfrm>
            <a:off x="9402534" y="3258014"/>
            <a:ext cx="13830936" cy="1069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400">
                <a:solidFill>
                  <a:srgbClr val="515151"/>
                </a:solidFill>
                <a:latin typeface="Cochin"/>
                <a:ea typeface="Cochin"/>
                <a:cs typeface="Cochin"/>
                <a:sym typeface="Cochin"/>
              </a:defRPr>
            </a:lvl1pPr>
          </a:lstStyle>
          <a:p>
            <a:pPr/>
            <a:r>
              <a:t>Rosary 1st and 3rd Sunday of the month</a:t>
            </a:r>
          </a:p>
        </p:txBody>
      </p:sp>
      <p:sp>
        <p:nvSpPr>
          <p:cNvPr id="196" name="Jan 3 and 17 at 9pm."/>
          <p:cNvSpPr txBox="1"/>
          <p:nvPr/>
        </p:nvSpPr>
        <p:spPr>
          <a:xfrm>
            <a:off x="10277200" y="5160962"/>
            <a:ext cx="10232908" cy="3394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11200">
                <a:solidFill>
                  <a:srgbClr val="515151"/>
                </a:solidFill>
                <a:latin typeface="Cochin"/>
                <a:ea typeface="Cochin"/>
                <a:cs typeface="Cochin"/>
                <a:sym typeface="Cochin"/>
              </a:defRPr>
            </a:lvl1pPr>
          </a:lstStyle>
          <a:p>
            <a:pPr/>
            <a:r>
              <a:t>Jan 3 and 17 at 9pm.</a:t>
            </a:r>
          </a:p>
        </p:txBody>
      </p:sp>
      <p:pic>
        <p:nvPicPr>
          <p:cNvPr id="197" name="Mary image St Max.jpg" descr="Mary image St Max.jpg"/>
          <p:cNvPicPr>
            <a:picLocks noChangeAspect="1"/>
          </p:cNvPicPr>
          <p:nvPr/>
        </p:nvPicPr>
        <p:blipFill>
          <a:blip r:embed="rId2">
            <a:extLst/>
          </a:blip>
          <a:srcRect l="0" t="12285" r="0" b="2687"/>
          <a:stretch>
            <a:fillRect/>
          </a:stretch>
        </p:blipFill>
        <p:spPr>
          <a:xfrm>
            <a:off x="531050" y="2863444"/>
            <a:ext cx="8608992" cy="10322625"/>
          </a:xfrm>
          <a:prstGeom prst="rect">
            <a:avLst/>
          </a:prstGeom>
          <a:ln w="12700">
            <a:miter lim="400000"/>
          </a:ln>
        </p:spPr>
      </p:pic>
      <p:pic>
        <p:nvPicPr>
          <p:cNvPr id="198" name="PinClipart.com_rosary-clip-art_4488868.png" descr="PinClipart.com_rosary-clip-art_4488868.png"/>
          <p:cNvPicPr>
            <a:picLocks noChangeAspect="1"/>
          </p:cNvPicPr>
          <p:nvPr/>
        </p:nvPicPr>
        <p:blipFill>
          <a:blip r:embed="rId3">
            <a:alphaModFix amt="20164"/>
            <a:extLst/>
          </a:blip>
          <a:stretch>
            <a:fillRect/>
          </a:stretch>
        </p:blipFill>
        <p:spPr>
          <a:xfrm>
            <a:off x="16036163" y="425253"/>
            <a:ext cx="7516236" cy="13277342"/>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Renewal of consecration cum meetup…"/>
          <p:cNvSpPr txBox="1"/>
          <p:nvPr>
            <p:ph type="ctrTitle"/>
          </p:nvPr>
        </p:nvSpPr>
        <p:spPr>
          <a:xfrm>
            <a:off x="624357" y="802526"/>
            <a:ext cx="19598863" cy="2888507"/>
          </a:xfrm>
          <a:prstGeom prst="rect">
            <a:avLst/>
          </a:prstGeom>
        </p:spPr>
        <p:txBody>
          <a:bodyPr/>
          <a:lstStyle/>
          <a:p>
            <a:pPr defTabSz="619125">
              <a:defRPr b="1" sz="8625">
                <a:effectLst>
                  <a:outerShdw sx="100000" sy="100000" kx="0" ky="0" algn="b" rotWithShape="0" blurRad="47625" dist="9525" dir="5400000">
                    <a:srgbClr val="000000">
                      <a:alpha val="30000"/>
                    </a:srgbClr>
                  </a:outerShdw>
                </a:effectLst>
              </a:defRPr>
            </a:pPr>
            <a:r>
              <a:t>Renewal of consecration cum meetup</a:t>
            </a:r>
          </a:p>
          <a:p>
            <a:pPr defTabSz="619125">
              <a:defRPr b="1" sz="8625">
                <a:effectLst>
                  <a:outerShdw sx="100000" sy="100000" kx="0" ky="0" algn="b" rotWithShape="0" blurRad="47625" dist="9525" dir="5400000">
                    <a:srgbClr val="000000">
                      <a:alpha val="30000"/>
                    </a:srgbClr>
                  </a:outerShdw>
                </a:effectLst>
              </a:defRPr>
            </a:pPr>
            <a:r>
              <a:t>(TBC)</a:t>
            </a:r>
          </a:p>
        </p:txBody>
      </p:sp>
      <p:pic>
        <p:nvPicPr>
          <p:cNvPr id="201"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202" name="Date: 13 March (SAT) / 15 March 2021 (MON) 2021 -TBC Time: 9pm - 10.30pm  Group meetup, Rosary, renewal of consecration"/>
          <p:cNvSpPr txBox="1"/>
          <p:nvPr/>
        </p:nvSpPr>
        <p:spPr>
          <a:xfrm>
            <a:off x="483297" y="5387562"/>
            <a:ext cx="23417406" cy="535051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7000">
                <a:latin typeface="Publico Text Roman"/>
                <a:ea typeface="Publico Text Roman"/>
                <a:cs typeface="Publico Text Roman"/>
                <a:sym typeface="Publico Text Roman"/>
              </a:defRPr>
            </a:pPr>
            <a:r>
              <a:rPr sz="6900"/>
              <a:t>Date: 13 March (SAT) / 15 March 2021 (MON) 2021 -TBC</a:t>
            </a:r>
            <a:br/>
            <a:r>
              <a:t>Time: 9pm - 10.30pm </a:t>
            </a:r>
            <a:br/>
            <a:r>
              <a:t>Group meetup, Rosary, renewal of consecration</a:t>
            </a:r>
          </a:p>
          <a:p>
            <a:pPr>
              <a:defRPr b="1" sz="7000">
                <a:latin typeface="Publico Text Roman"/>
                <a:ea typeface="Publico Text Roman"/>
                <a:cs typeface="Publico Text Roman"/>
                <a:sym typeface="Publico Text Roman"/>
              </a:defRPr>
            </a:pPr>
            <a: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Screenshot 2020-12-05 at 3.56.05 PM.png" descr="Screenshot 2020-12-05 at 3.56.05 PM.png"/>
          <p:cNvPicPr>
            <a:picLocks noChangeAspect="1"/>
          </p:cNvPicPr>
          <p:nvPr/>
        </p:nvPicPr>
        <p:blipFill>
          <a:blip r:embed="rId2">
            <a:extLst/>
          </a:blip>
          <a:srcRect l="884" t="0" r="2021" b="193"/>
          <a:stretch>
            <a:fillRect/>
          </a:stretch>
        </p:blipFill>
        <p:spPr>
          <a:xfrm>
            <a:off x="6983412" y="301029"/>
            <a:ext cx="10416986" cy="1311411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pic>
        <p:nvPicPr>
          <p:cNvPr id="133" name="WhatsApp Image 2020-11-29 at 20.10.30.jpeg" descr="WhatsApp Image 2020-11-29 at 20.10.30.jpeg"/>
          <p:cNvPicPr>
            <a:picLocks noChangeAspect="1"/>
          </p:cNvPicPr>
          <p:nvPr/>
        </p:nvPicPr>
        <p:blipFill>
          <a:blip r:embed="rId3">
            <a:extLst/>
          </a:blip>
          <a:srcRect l="0" t="5537" r="0" b="6444"/>
          <a:stretch>
            <a:fillRect/>
          </a:stretch>
        </p:blipFill>
        <p:spPr>
          <a:xfrm>
            <a:off x="1074171" y="458390"/>
            <a:ext cx="19017095" cy="12799088"/>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pic>
        <p:nvPicPr>
          <p:cNvPr id="207" name="WhatsApp Image 2020-11-29 at 20.10.31.jpeg" descr="WhatsApp Image 2020-11-29 at 20.10.31.jpeg"/>
          <p:cNvPicPr>
            <a:picLocks noChangeAspect="1"/>
          </p:cNvPicPr>
          <p:nvPr/>
        </p:nvPicPr>
        <p:blipFill>
          <a:blip r:embed="rId3">
            <a:extLst/>
          </a:blip>
          <a:srcRect l="0" t="3304" r="0" b="1973"/>
          <a:stretch>
            <a:fillRect/>
          </a:stretch>
        </p:blipFill>
        <p:spPr>
          <a:xfrm>
            <a:off x="1590482" y="479226"/>
            <a:ext cx="18242683" cy="12757383"/>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WhatsApp Image 2020-11-21 at 20.55.36.jpeg" descr="WhatsApp Image 2020-11-21 at 20.55.36.jpeg"/>
          <p:cNvPicPr>
            <a:picLocks noChangeAspect="1"/>
          </p:cNvPicPr>
          <p:nvPr/>
        </p:nvPicPr>
        <p:blipFill>
          <a:blip r:embed="rId2">
            <a:extLst/>
          </a:blip>
          <a:srcRect l="9480" t="8680" r="9480" b="4279"/>
          <a:stretch>
            <a:fillRect/>
          </a:stretch>
        </p:blipFill>
        <p:spPr>
          <a:xfrm>
            <a:off x="365289" y="406463"/>
            <a:ext cx="4819584" cy="6336320"/>
          </a:xfrm>
          <a:prstGeom prst="rect">
            <a:avLst/>
          </a:prstGeom>
          <a:ln w="12700">
            <a:miter lim="400000"/>
          </a:ln>
        </p:spPr>
      </p:pic>
      <p:pic>
        <p:nvPicPr>
          <p:cNvPr id="210" name="stmaprayer.png" descr="stmaprayer.png"/>
          <p:cNvPicPr>
            <a:picLocks noChangeAspect="1"/>
          </p:cNvPicPr>
          <p:nvPr/>
        </p:nvPicPr>
        <p:blipFill>
          <a:blip r:embed="rId3">
            <a:extLst/>
          </a:blip>
          <a:srcRect l="0" t="3677" r="0" b="3677"/>
          <a:stretch>
            <a:fillRect/>
          </a:stretch>
        </p:blipFill>
        <p:spPr>
          <a:xfrm>
            <a:off x="4913468" y="449064"/>
            <a:ext cx="19369569" cy="12817753"/>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12"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213" name="Be Still  by Luke Spehar…"/>
          <p:cNvSpPr txBox="1"/>
          <p:nvPr/>
        </p:nvSpPr>
        <p:spPr>
          <a:xfrm>
            <a:off x="466470" y="2600386"/>
            <a:ext cx="6791953" cy="93426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5700"/>
              </a:lnSpc>
              <a:defRPr sz="3600">
                <a:solidFill>
                  <a:srgbClr val="424242"/>
                </a:solidFill>
                <a:latin typeface="Publico Text Roman"/>
                <a:ea typeface="Publico Text Roman"/>
                <a:cs typeface="Publico Text Roman"/>
                <a:sym typeface="Publico Text Roman"/>
              </a:defRPr>
            </a:pPr>
            <a:r>
              <a:rPr b="1" u="sng"/>
              <a:t>Be Still </a:t>
            </a:r>
            <a:r>
              <a:t> by </a:t>
            </a:r>
            <a:r>
              <a:rPr>
                <a:hlinkClick r:id="rId3" invalidUrl="" action="" tgtFrame="" tooltip="" history="1" highlightClick="0" endSnd="0"/>
              </a:rPr>
              <a:t>Luke Spehar</a:t>
            </a:r>
          </a:p>
          <a:p>
            <a:pPr algn="l" defTabSz="457200">
              <a:lnSpc>
                <a:spcPts val="5700"/>
              </a:lnSpc>
              <a:defRPr sz="3600">
                <a:solidFill>
                  <a:srgbClr val="424242"/>
                </a:solidFill>
                <a:latin typeface="Publico Text Roman"/>
                <a:ea typeface="Publico Text Roman"/>
                <a:cs typeface="Publico Text Roman"/>
                <a:sym typeface="Publico Text Roman"/>
              </a:defRPr>
            </a:pPr>
            <a:br/>
            <a:r>
              <a:t>Everywhere I go</a:t>
            </a:r>
          </a:p>
          <a:p>
            <a:pPr algn="l" defTabSz="457200">
              <a:lnSpc>
                <a:spcPts val="5700"/>
              </a:lnSpc>
              <a:defRPr sz="3600">
                <a:solidFill>
                  <a:srgbClr val="424242"/>
                </a:solidFill>
                <a:latin typeface="Publico Text Roman"/>
                <a:ea typeface="Publico Text Roman"/>
                <a:cs typeface="Publico Text Roman"/>
                <a:sym typeface="Publico Text Roman"/>
              </a:defRPr>
            </a:pPr>
            <a:r>
              <a:t>I see people running</a:t>
            </a:r>
          </a:p>
          <a:p>
            <a:pPr algn="l" defTabSz="457200">
              <a:lnSpc>
                <a:spcPts val="5700"/>
              </a:lnSpc>
              <a:defRPr sz="3600">
                <a:solidFill>
                  <a:srgbClr val="424242"/>
                </a:solidFill>
                <a:latin typeface="Publico Text Roman"/>
                <a:ea typeface="Publico Text Roman"/>
                <a:cs typeface="Publico Text Roman"/>
                <a:sym typeface="Publico Text Roman"/>
              </a:defRPr>
            </a:pPr>
            <a:r>
              <a:t>Running from their own minds</a:t>
            </a:r>
          </a:p>
          <a:p>
            <a:pPr algn="l" defTabSz="457200">
              <a:lnSpc>
                <a:spcPts val="5700"/>
              </a:lnSpc>
              <a:defRPr sz="3600">
                <a:solidFill>
                  <a:srgbClr val="424242"/>
                </a:solidFill>
                <a:latin typeface="Publico Text Roman"/>
                <a:ea typeface="Publico Text Roman"/>
                <a:cs typeface="Publico Text Roman"/>
                <a:sym typeface="Publico Text Roman"/>
              </a:defRPr>
            </a:pPr>
            <a:r>
              <a:t>From something they won't see</a:t>
            </a:r>
          </a:p>
          <a:p>
            <a:pPr algn="l" defTabSz="457200">
              <a:lnSpc>
                <a:spcPts val="5700"/>
              </a:lnSpc>
              <a:defRPr sz="3600">
                <a:solidFill>
                  <a:srgbClr val="424242"/>
                </a:solidFill>
                <a:latin typeface="Publico Text Roman"/>
                <a:ea typeface="Publico Text Roman"/>
                <a:cs typeface="Publico Text Roman"/>
                <a:sym typeface="Publico Text Roman"/>
              </a:defRPr>
            </a:pPr>
            <a:r>
              <a:t>And everywhere I go</a:t>
            </a:r>
          </a:p>
          <a:p>
            <a:pPr algn="l" defTabSz="457200">
              <a:lnSpc>
                <a:spcPts val="5700"/>
              </a:lnSpc>
              <a:defRPr sz="3600">
                <a:solidFill>
                  <a:srgbClr val="424242"/>
                </a:solidFill>
                <a:latin typeface="Publico Text Roman"/>
                <a:ea typeface="Publico Text Roman"/>
                <a:cs typeface="Publico Text Roman"/>
                <a:sym typeface="Publico Text Roman"/>
              </a:defRPr>
            </a:pPr>
            <a:r>
              <a:t>I see unanswered questions</a:t>
            </a:r>
          </a:p>
          <a:p>
            <a:pPr algn="l" defTabSz="457200">
              <a:lnSpc>
                <a:spcPts val="5700"/>
              </a:lnSpc>
              <a:defRPr sz="3600">
                <a:solidFill>
                  <a:srgbClr val="424242"/>
                </a:solidFill>
                <a:latin typeface="Publico Text Roman"/>
                <a:ea typeface="Publico Text Roman"/>
                <a:cs typeface="Publico Text Roman"/>
                <a:sym typeface="Publico Text Roman"/>
              </a:defRPr>
            </a:pPr>
            <a:r>
              <a:t>Pry apart their convictions</a:t>
            </a:r>
          </a:p>
          <a:p>
            <a:pPr algn="l" defTabSz="457200">
              <a:lnSpc>
                <a:spcPts val="5700"/>
              </a:lnSpc>
              <a:defRPr sz="3600">
                <a:solidFill>
                  <a:srgbClr val="424242"/>
                </a:solidFill>
                <a:latin typeface="Publico Text Roman"/>
                <a:ea typeface="Publico Text Roman"/>
                <a:cs typeface="Publico Text Roman"/>
                <a:sym typeface="Publico Text Roman"/>
              </a:defRPr>
            </a:pPr>
            <a:r>
              <a:t>And cause them to fall down</a:t>
            </a:r>
          </a:p>
          <a:p>
            <a:pPr algn="l" defTabSz="457200">
              <a:lnSpc>
                <a:spcPts val="5700"/>
              </a:lnSpc>
              <a:defRPr sz="3600">
                <a:solidFill>
                  <a:srgbClr val="424242"/>
                </a:solidFill>
                <a:latin typeface="Publico Text Roman"/>
                <a:ea typeface="Publico Text Roman"/>
                <a:cs typeface="Publico Text Roman"/>
                <a:sym typeface="Publico Text Roman"/>
              </a:defRPr>
            </a:pPr>
            <a:r>
              <a:t>And it surprises me to know</a:t>
            </a:r>
          </a:p>
          <a:p>
            <a:pPr algn="l" defTabSz="457200">
              <a:lnSpc>
                <a:spcPts val="5700"/>
              </a:lnSpc>
              <a:defRPr sz="3600">
                <a:solidFill>
                  <a:srgbClr val="424242"/>
                </a:solidFill>
                <a:latin typeface="Publico Text Roman"/>
                <a:ea typeface="Publico Text Roman"/>
                <a:cs typeface="Publico Text Roman"/>
                <a:sym typeface="Publico Text Roman"/>
              </a:defRPr>
            </a:pPr>
            <a:r>
              <a:t>That he answers all questions</a:t>
            </a:r>
          </a:p>
          <a:p>
            <a:pPr algn="l" defTabSz="457200">
              <a:lnSpc>
                <a:spcPts val="5700"/>
              </a:lnSpc>
              <a:defRPr sz="3600">
                <a:solidFill>
                  <a:srgbClr val="424242"/>
                </a:solidFill>
                <a:latin typeface="Publico Text Roman"/>
                <a:ea typeface="Publico Text Roman"/>
                <a:cs typeface="Publico Text Roman"/>
                <a:sym typeface="Publico Text Roman"/>
              </a:defRPr>
            </a:pPr>
            <a:r>
              <a:t>Just by softly saying</a:t>
            </a:r>
          </a:p>
        </p:txBody>
      </p:sp>
      <p:sp>
        <p:nvSpPr>
          <p:cNvPr id="214" name="Be still…"/>
          <p:cNvSpPr txBox="1"/>
          <p:nvPr/>
        </p:nvSpPr>
        <p:spPr>
          <a:xfrm>
            <a:off x="14795879" y="1853139"/>
            <a:ext cx="8107986" cy="1132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5700"/>
              </a:lnSpc>
              <a:defRPr sz="3600">
                <a:solidFill>
                  <a:srgbClr val="424242"/>
                </a:solidFill>
                <a:latin typeface="Publico Text Roman"/>
                <a:ea typeface="Publico Text Roman"/>
                <a:cs typeface="Publico Text Roman"/>
                <a:sym typeface="Publico Text Roman"/>
              </a:defRPr>
            </a:pPr>
            <a:r>
              <a:t>Be still</a:t>
            </a:r>
          </a:p>
          <a:p>
            <a:pPr algn="l" defTabSz="457200">
              <a:lnSpc>
                <a:spcPts val="5700"/>
              </a:lnSpc>
              <a:defRPr sz="3600">
                <a:solidFill>
                  <a:srgbClr val="424242"/>
                </a:solidFill>
                <a:latin typeface="Publico Text Roman"/>
                <a:ea typeface="Publico Text Roman"/>
                <a:cs typeface="Publico Text Roman"/>
                <a:sym typeface="Publico Text Roman"/>
              </a:defRPr>
            </a:pPr>
            <a:r>
              <a:t>And know I am God</a:t>
            </a:r>
          </a:p>
          <a:p>
            <a:pPr algn="l" defTabSz="457200">
              <a:lnSpc>
                <a:spcPts val="5700"/>
              </a:lnSpc>
              <a:defRPr sz="3600">
                <a:solidFill>
                  <a:srgbClr val="424242"/>
                </a:solidFill>
                <a:latin typeface="Publico Text Roman"/>
                <a:ea typeface="Publico Text Roman"/>
                <a:cs typeface="Publico Text Roman"/>
                <a:sym typeface="Publico Text Roman"/>
              </a:defRPr>
            </a:pPr>
            <a:r>
              <a:t>Oh be still</a:t>
            </a:r>
          </a:p>
          <a:p>
            <a:pPr algn="l" defTabSz="457200">
              <a:lnSpc>
                <a:spcPts val="5700"/>
              </a:lnSpc>
              <a:defRPr sz="3600">
                <a:solidFill>
                  <a:srgbClr val="424242"/>
                </a:solidFill>
                <a:latin typeface="Publico Text Roman"/>
                <a:ea typeface="Publico Text Roman"/>
                <a:cs typeface="Publico Text Roman"/>
                <a:sym typeface="Publico Text Roman"/>
              </a:defRPr>
            </a:pPr>
            <a:r>
              <a:t>And know I am God</a:t>
            </a:r>
          </a:p>
          <a:p>
            <a:pPr algn="l" defTabSz="457200">
              <a:lnSpc>
                <a:spcPts val="5700"/>
              </a:lnSpc>
              <a:defRPr sz="3600">
                <a:solidFill>
                  <a:srgbClr val="424242"/>
                </a:solidFill>
                <a:latin typeface="Publico Text Roman"/>
                <a:ea typeface="Publico Text Roman"/>
                <a:cs typeface="Publico Text Roman"/>
                <a:sym typeface="Publico Text Roman"/>
              </a:defRPr>
            </a:pPr>
            <a:r>
              <a:t>Sometimes I wonder why</a:t>
            </a:r>
          </a:p>
          <a:p>
            <a:pPr algn="l" defTabSz="457200">
              <a:lnSpc>
                <a:spcPts val="5700"/>
              </a:lnSpc>
              <a:defRPr sz="3600">
                <a:solidFill>
                  <a:srgbClr val="424242"/>
                </a:solidFill>
                <a:latin typeface="Publico Text Roman"/>
                <a:ea typeface="Publico Text Roman"/>
                <a:cs typeface="Publico Text Roman"/>
                <a:sym typeface="Publico Text Roman"/>
              </a:defRPr>
            </a:pPr>
            <a:r>
              <a:t>Some things happen to me</a:t>
            </a:r>
          </a:p>
          <a:p>
            <a:pPr algn="l" defTabSz="457200">
              <a:lnSpc>
                <a:spcPts val="5700"/>
              </a:lnSpc>
              <a:defRPr sz="3600">
                <a:solidFill>
                  <a:srgbClr val="424242"/>
                </a:solidFill>
                <a:latin typeface="Publico Text Roman"/>
                <a:ea typeface="Publico Text Roman"/>
                <a:cs typeface="Publico Text Roman"/>
                <a:sym typeface="Publico Text Roman"/>
              </a:defRPr>
            </a:pPr>
            <a:r>
              <a:t>Why some things… </a:t>
            </a:r>
          </a:p>
          <a:p>
            <a:pPr algn="l" defTabSz="457200">
              <a:lnSpc>
                <a:spcPts val="5700"/>
              </a:lnSpc>
              <a:defRPr sz="3600">
                <a:solidFill>
                  <a:srgbClr val="424242"/>
                </a:solidFill>
                <a:latin typeface="Publico Text Roman"/>
                <a:ea typeface="Publico Text Roman"/>
                <a:cs typeface="Publico Text Roman"/>
                <a:sym typeface="Publico Text Roman"/>
              </a:defRPr>
            </a:pPr>
            <a:r>
              <a:t>That everywhere I go</a:t>
            </a:r>
          </a:p>
          <a:p>
            <a:pPr algn="l" defTabSz="457200">
              <a:lnSpc>
                <a:spcPts val="5700"/>
              </a:lnSpc>
              <a:defRPr sz="3600">
                <a:solidFill>
                  <a:srgbClr val="424242"/>
                </a:solidFill>
                <a:latin typeface="Publico Text Roman"/>
                <a:ea typeface="Publico Text Roman"/>
                <a:cs typeface="Publico Text Roman"/>
                <a:sym typeface="Publico Text Roman"/>
              </a:defRPr>
            </a:pPr>
            <a:r>
              <a:t>I live my life as if he doesn't know best</a:t>
            </a:r>
          </a:p>
          <a:p>
            <a:pPr algn="l" defTabSz="457200">
              <a:lnSpc>
                <a:spcPts val="5700"/>
              </a:lnSpc>
              <a:defRPr sz="3600">
                <a:solidFill>
                  <a:srgbClr val="424242"/>
                </a:solidFill>
                <a:latin typeface="Publico Text Roman"/>
                <a:ea typeface="Publico Text Roman"/>
                <a:cs typeface="Publico Text Roman"/>
                <a:sym typeface="Publico Text Roman"/>
              </a:defRPr>
            </a:pPr>
            <a:r>
              <a:t>But only in the lord is my soul at rest</a:t>
            </a:r>
          </a:p>
          <a:p>
            <a:pPr algn="l" defTabSz="457200">
              <a:lnSpc>
                <a:spcPts val="5700"/>
              </a:lnSpc>
              <a:defRPr sz="3600">
                <a:solidFill>
                  <a:srgbClr val="424242"/>
                </a:solidFill>
                <a:latin typeface="Publico Text Roman"/>
                <a:ea typeface="Publico Text Roman"/>
                <a:cs typeface="Publico Text Roman"/>
                <a:sym typeface="Publico Text Roman"/>
              </a:defRPr>
            </a:pPr>
            <a:r>
              <a:t>Still its easier said than done</a:t>
            </a:r>
          </a:p>
          <a:p>
            <a:pPr algn="l" defTabSz="457200">
              <a:lnSpc>
                <a:spcPts val="5700"/>
              </a:lnSpc>
              <a:defRPr sz="3600">
                <a:solidFill>
                  <a:srgbClr val="424242"/>
                </a:solidFill>
                <a:latin typeface="Publico Text Roman"/>
                <a:ea typeface="Publico Text Roman"/>
                <a:cs typeface="Publico Text Roman"/>
                <a:sym typeface="Publico Text Roman"/>
              </a:defRPr>
            </a:pPr>
            <a:r>
              <a:t>Just to Be still</a:t>
            </a:r>
          </a:p>
          <a:p>
            <a:pPr algn="l" defTabSz="457200">
              <a:lnSpc>
                <a:spcPts val="5700"/>
              </a:lnSpc>
              <a:defRPr sz="3600">
                <a:solidFill>
                  <a:srgbClr val="424242"/>
                </a:solidFill>
                <a:latin typeface="Publico Text Roman"/>
                <a:ea typeface="Publico Text Roman"/>
                <a:cs typeface="Publico Text Roman"/>
                <a:sym typeface="Publico Text Roman"/>
              </a:defRPr>
            </a:pPr>
            <a:r>
              <a:t>And know He is God</a:t>
            </a:r>
          </a:p>
          <a:p>
            <a:pPr algn="l" defTabSz="457200">
              <a:lnSpc>
                <a:spcPts val="5700"/>
              </a:lnSpc>
              <a:defRPr sz="3600">
                <a:solidFill>
                  <a:srgbClr val="424242"/>
                </a:solidFill>
                <a:latin typeface="Publico Text Roman"/>
                <a:ea typeface="Publico Text Roman"/>
                <a:cs typeface="Publico Text Roman"/>
                <a:sym typeface="Publico Text Roman"/>
              </a:defRPr>
            </a:pPr>
            <a:r>
              <a:t>Oh be still</a:t>
            </a:r>
          </a:p>
          <a:p>
            <a:pPr algn="l" defTabSz="457200">
              <a:lnSpc>
                <a:spcPts val="5700"/>
              </a:lnSpc>
              <a:defRPr sz="3600">
                <a:solidFill>
                  <a:srgbClr val="424242"/>
                </a:solidFill>
                <a:latin typeface="Publico Text Roman"/>
                <a:ea typeface="Publico Text Roman"/>
                <a:cs typeface="Publico Text Roman"/>
                <a:sym typeface="Publico Text Roman"/>
              </a:defRPr>
            </a:pPr>
            <a:r>
              <a:t>And know He is God</a:t>
            </a:r>
          </a:p>
          <a:p>
            <a:pPr algn="l" defTabSz="457200">
              <a:lnSpc>
                <a:spcPts val="5700"/>
              </a:lnSpc>
              <a:defRPr sz="3600">
                <a:solidFill>
                  <a:srgbClr val="424242"/>
                </a:solidFill>
                <a:latin typeface="Publico Text Roman"/>
                <a:ea typeface="Publico Text Roman"/>
                <a:cs typeface="Publico Text Roman"/>
                <a:sym typeface="Publico Text Roman"/>
              </a:defRPr>
            </a:pPr>
            <a:r>
              <a:t>Be still and know He is God</a:t>
            </a:r>
          </a:p>
          <a:p>
            <a:pPr algn="l" defTabSz="457200">
              <a:lnSpc>
                <a:spcPts val="5700"/>
              </a:lnSpc>
              <a:defRPr sz="3600">
                <a:solidFill>
                  <a:srgbClr val="424242"/>
                </a:solidFill>
                <a:latin typeface="Publico Text Roman"/>
                <a:ea typeface="Publico Text Roman"/>
                <a:cs typeface="Publico Text Roman"/>
                <a:sym typeface="Publico Text Roman"/>
              </a:defRPr>
            </a:pPr>
            <a:r>
              <a:t>Oh Be still and know He is God</a:t>
            </a:r>
          </a:p>
        </p:txBody>
      </p:sp>
      <p:sp>
        <p:nvSpPr>
          <p:cNvPr id="215" name="Be still…"/>
          <p:cNvSpPr txBox="1"/>
          <p:nvPr/>
        </p:nvSpPr>
        <p:spPr>
          <a:xfrm>
            <a:off x="7495281" y="2513539"/>
            <a:ext cx="7063741" cy="100030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5700"/>
              </a:lnSpc>
              <a:defRPr sz="3600">
                <a:solidFill>
                  <a:srgbClr val="424242"/>
                </a:solidFill>
                <a:latin typeface="Publico Text Roman"/>
                <a:ea typeface="Publico Text Roman"/>
                <a:cs typeface="Publico Text Roman"/>
                <a:sym typeface="Publico Text Roman"/>
              </a:defRPr>
            </a:pPr>
            <a:r>
              <a:t>Be still</a:t>
            </a:r>
          </a:p>
          <a:p>
            <a:pPr algn="l" defTabSz="457200">
              <a:lnSpc>
                <a:spcPts val="5700"/>
              </a:lnSpc>
              <a:defRPr sz="3600">
                <a:solidFill>
                  <a:srgbClr val="424242"/>
                </a:solidFill>
                <a:latin typeface="Publico Text Roman"/>
                <a:ea typeface="Publico Text Roman"/>
                <a:cs typeface="Publico Text Roman"/>
                <a:sym typeface="Publico Text Roman"/>
              </a:defRPr>
            </a:pPr>
            <a:r>
              <a:t>And know I am God</a:t>
            </a:r>
          </a:p>
          <a:p>
            <a:pPr algn="l" defTabSz="457200">
              <a:lnSpc>
                <a:spcPts val="5700"/>
              </a:lnSpc>
              <a:defRPr sz="3600">
                <a:solidFill>
                  <a:srgbClr val="424242"/>
                </a:solidFill>
                <a:latin typeface="Publico Text Roman"/>
                <a:ea typeface="Publico Text Roman"/>
                <a:cs typeface="Publico Text Roman"/>
                <a:sym typeface="Publico Text Roman"/>
              </a:defRPr>
            </a:pPr>
            <a:r>
              <a:t>Oh be still</a:t>
            </a:r>
          </a:p>
          <a:p>
            <a:pPr algn="l" defTabSz="457200">
              <a:lnSpc>
                <a:spcPts val="5700"/>
              </a:lnSpc>
              <a:defRPr sz="3600">
                <a:solidFill>
                  <a:srgbClr val="424242"/>
                </a:solidFill>
                <a:latin typeface="Publico Text Roman"/>
                <a:ea typeface="Publico Text Roman"/>
                <a:cs typeface="Publico Text Roman"/>
                <a:sym typeface="Publico Text Roman"/>
              </a:defRPr>
            </a:pPr>
            <a:r>
              <a:t>And know I am God</a:t>
            </a:r>
          </a:p>
          <a:p>
            <a:pPr algn="l" defTabSz="457200">
              <a:lnSpc>
                <a:spcPts val="5700"/>
              </a:lnSpc>
              <a:defRPr sz="3600">
                <a:solidFill>
                  <a:srgbClr val="424242"/>
                </a:solidFill>
                <a:latin typeface="Publico Text Roman"/>
                <a:ea typeface="Publico Text Roman"/>
                <a:cs typeface="Publico Text Roman"/>
                <a:sym typeface="Publico Text Roman"/>
              </a:defRPr>
            </a:pPr>
            <a:r>
              <a:t>Everywhere I go</a:t>
            </a:r>
          </a:p>
          <a:p>
            <a:pPr algn="l" defTabSz="457200">
              <a:lnSpc>
                <a:spcPts val="5700"/>
              </a:lnSpc>
              <a:defRPr sz="3600">
                <a:solidFill>
                  <a:srgbClr val="424242"/>
                </a:solidFill>
                <a:latin typeface="Publico Text Roman"/>
                <a:ea typeface="Publico Text Roman"/>
                <a:cs typeface="Publico Text Roman"/>
                <a:sym typeface="Publico Text Roman"/>
              </a:defRPr>
            </a:pPr>
            <a:r>
              <a:t>I find myself running</a:t>
            </a:r>
          </a:p>
          <a:p>
            <a:pPr algn="l" defTabSz="457200">
              <a:lnSpc>
                <a:spcPts val="5700"/>
              </a:lnSpc>
              <a:defRPr sz="3600">
                <a:solidFill>
                  <a:srgbClr val="424242"/>
                </a:solidFill>
                <a:latin typeface="Publico Text Roman"/>
                <a:ea typeface="Publico Text Roman"/>
                <a:cs typeface="Publico Text Roman"/>
                <a:sym typeface="Publico Text Roman"/>
              </a:defRPr>
            </a:pPr>
            <a:r>
              <a:t>Mindlessly in circles</a:t>
            </a:r>
          </a:p>
          <a:p>
            <a:pPr algn="l" defTabSz="457200">
              <a:lnSpc>
                <a:spcPts val="5700"/>
              </a:lnSpc>
              <a:defRPr sz="3600">
                <a:solidFill>
                  <a:srgbClr val="424242"/>
                </a:solidFill>
                <a:latin typeface="Publico Text Roman"/>
                <a:ea typeface="Publico Text Roman"/>
                <a:cs typeface="Publico Text Roman"/>
                <a:sym typeface="Publico Text Roman"/>
              </a:defRPr>
            </a:pPr>
            <a:r>
              <a:t>From the doubts in my head</a:t>
            </a:r>
          </a:p>
          <a:p>
            <a:pPr algn="l" defTabSz="457200">
              <a:lnSpc>
                <a:spcPts val="5700"/>
              </a:lnSpc>
              <a:defRPr sz="3600">
                <a:solidFill>
                  <a:srgbClr val="424242"/>
                </a:solidFill>
                <a:latin typeface="Publico Text Roman"/>
                <a:ea typeface="Publico Text Roman"/>
                <a:cs typeface="Publico Text Roman"/>
                <a:sym typeface="Publico Text Roman"/>
              </a:defRPr>
            </a:pPr>
            <a:r>
              <a:t>And everywhere I go</a:t>
            </a:r>
          </a:p>
          <a:p>
            <a:pPr algn="l" defTabSz="457200">
              <a:lnSpc>
                <a:spcPts val="5700"/>
              </a:lnSpc>
              <a:defRPr sz="3600">
                <a:solidFill>
                  <a:srgbClr val="424242"/>
                </a:solidFill>
                <a:latin typeface="Publico Text Roman"/>
                <a:ea typeface="Publico Text Roman"/>
                <a:cs typeface="Publico Text Roman"/>
                <a:sym typeface="Publico Text Roman"/>
              </a:defRPr>
            </a:pPr>
            <a:r>
              <a:t>I wonder where I going</a:t>
            </a:r>
          </a:p>
          <a:p>
            <a:pPr algn="l" defTabSz="457200">
              <a:lnSpc>
                <a:spcPts val="5700"/>
              </a:lnSpc>
              <a:defRPr sz="3600">
                <a:solidFill>
                  <a:srgbClr val="424242"/>
                </a:solidFill>
                <a:latin typeface="Publico Text Roman"/>
                <a:ea typeface="Publico Text Roman"/>
                <a:cs typeface="Publico Text Roman"/>
                <a:sym typeface="Publico Text Roman"/>
              </a:defRPr>
            </a:pPr>
            <a:r>
              <a:t>I wonder if I'm showing</a:t>
            </a:r>
          </a:p>
          <a:p>
            <a:pPr algn="l" defTabSz="457200">
              <a:lnSpc>
                <a:spcPts val="5700"/>
              </a:lnSpc>
              <a:defRPr sz="3600">
                <a:solidFill>
                  <a:srgbClr val="424242"/>
                </a:solidFill>
                <a:latin typeface="Publico Text Roman"/>
                <a:ea typeface="Publico Text Roman"/>
                <a:cs typeface="Publico Text Roman"/>
                <a:sym typeface="Publico Text Roman"/>
              </a:defRPr>
            </a:pPr>
            <a:r>
              <a:t>Everything that must be seen</a:t>
            </a:r>
          </a:p>
          <a:p>
            <a:pPr algn="l" defTabSz="457200">
              <a:lnSpc>
                <a:spcPts val="5700"/>
              </a:lnSpc>
              <a:defRPr sz="3600">
                <a:solidFill>
                  <a:srgbClr val="424242"/>
                </a:solidFill>
                <a:latin typeface="Publico Text Roman"/>
                <a:ea typeface="Publico Text Roman"/>
                <a:cs typeface="Publico Text Roman"/>
                <a:sym typeface="Publico Text Roman"/>
              </a:defRPr>
            </a:pPr>
            <a:r>
              <a:t>And it surprises me to know</a:t>
            </a:r>
          </a:p>
          <a:p>
            <a:pPr algn="l" defTabSz="457200">
              <a:lnSpc>
                <a:spcPts val="5700"/>
              </a:lnSpc>
              <a:defRPr sz="3600">
                <a:solidFill>
                  <a:srgbClr val="424242"/>
                </a:solidFill>
                <a:latin typeface="Publico Text Roman"/>
                <a:ea typeface="Publico Text Roman"/>
                <a:cs typeface="Publico Text Roman"/>
                <a:sym typeface="Publico Text Roman"/>
              </a:defRPr>
            </a:pPr>
            <a:r>
              <a:t>That he answers all my questions</a:t>
            </a:r>
          </a:p>
          <a:p>
            <a:pPr algn="l" defTabSz="457200">
              <a:lnSpc>
                <a:spcPts val="5700"/>
              </a:lnSpc>
              <a:defRPr sz="3600">
                <a:solidFill>
                  <a:srgbClr val="424242"/>
                </a:solidFill>
                <a:latin typeface="Publico Text Roman"/>
                <a:ea typeface="Publico Text Roman"/>
                <a:cs typeface="Publico Text Roman"/>
                <a:sym typeface="Publico Text Roman"/>
              </a:defRPr>
            </a:pPr>
            <a:r>
              <a:t>Just by strongly saying to me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graphicFrame>
        <p:nvGraphicFramePr>
          <p:cNvPr id="136" name="Table"/>
          <p:cNvGraphicFramePr/>
          <p:nvPr/>
        </p:nvGraphicFramePr>
        <p:xfrm>
          <a:off x="488331" y="1374028"/>
          <a:ext cx="19923109" cy="958512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521771"/>
                <a:gridCol w="17396892"/>
              </a:tblGrid>
              <a:tr h="726109">
                <a:tc>
                  <a:txBody>
                    <a:bodyPr/>
                    <a:lstStyle/>
                    <a:p>
                      <a:pPr algn="l" defTabSz="457200">
                        <a:defRPr sz="1800">
                          <a:solidFill>
                            <a:srgbClr val="000000"/>
                          </a:solidFill>
                        </a:defRPr>
                      </a:pPr>
                      <a:r>
                        <a:rPr sz="4600">
                          <a:solidFill>
                            <a:srgbClr val="212121"/>
                          </a:solidFill>
                          <a:latin typeface="Helvetica Neue"/>
                          <a:ea typeface="Helvetica Neue"/>
                          <a:cs typeface="Helvetica Neue"/>
                          <a:sym typeface="Helvetica Neue"/>
                        </a:rPr>
                        <a:t>Time</a:t>
                      </a:r>
                    </a:p>
                  </a:txBody>
                  <a:tcPr marL="50800" marR="50800" marT="50800" marB="50800" anchor="t" anchorCtr="0" horzOverflow="overflow">
                    <a:lnL w="4445">
                      <a:solidFill>
                        <a:srgbClr val="FFFFFF"/>
                      </a:solidFill>
                      <a:miter lim="400000"/>
                    </a:lnL>
                    <a:lnR w="4445">
                      <a:solidFill>
                        <a:srgbClr val="000000"/>
                      </a:solidFill>
                      <a:miter lim="400000"/>
                    </a:lnR>
                    <a:lnT w="4445">
                      <a:solidFill>
                        <a:srgbClr val="FFFFFF"/>
                      </a:solidFill>
                      <a:miter lim="400000"/>
                    </a:lnT>
                    <a:lnB w="4445">
                      <a:solidFill>
                        <a:srgbClr val="000000"/>
                      </a:solidFill>
                      <a:miter lim="400000"/>
                    </a:lnB>
                  </a:tcPr>
                </a:tc>
                <a:tc>
                  <a:txBody>
                    <a:bodyPr/>
                    <a:lstStyle/>
                    <a:p>
                      <a:pPr algn="l" defTabSz="457200">
                        <a:defRPr sz="1800">
                          <a:solidFill>
                            <a:srgbClr val="000000"/>
                          </a:solidFill>
                        </a:defRPr>
                      </a:pPr>
                      <a:r>
                        <a:rPr sz="4600">
                          <a:solidFill>
                            <a:srgbClr val="212121"/>
                          </a:solidFill>
                          <a:latin typeface="Helvetica Neue"/>
                          <a:ea typeface="Helvetica Neue"/>
                          <a:cs typeface="Helvetica Neue"/>
                          <a:sym typeface="Helvetica Neue"/>
                        </a:rPr>
                        <a:t>Activity</a:t>
                      </a:r>
                    </a:p>
                  </a:txBody>
                  <a:tcPr marL="50800" marR="50800" marT="50800" marB="50800" anchor="t" anchorCtr="0" horzOverflow="overflow">
                    <a:lnL w="4445">
                      <a:solidFill>
                        <a:srgbClr val="000000"/>
                      </a:solidFill>
                      <a:miter lim="400000"/>
                    </a:lnL>
                    <a:lnR w="4445">
                      <a:solidFill>
                        <a:srgbClr val="FFFFFF"/>
                      </a:solidFill>
                      <a:miter lim="400000"/>
                    </a:lnR>
                    <a:lnT w="4445">
                      <a:solidFill>
                        <a:srgbClr val="FFFFFF"/>
                      </a:solidFill>
                      <a:miter lim="400000"/>
                    </a:lnT>
                    <a:lnB w="4445">
                      <a:solidFill>
                        <a:srgbClr val="000000"/>
                      </a:solidFill>
                      <a:miter lim="400000"/>
                    </a:lnB>
                  </a:tcPr>
                </a:tc>
              </a:tr>
              <a:tr h="875411">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8.45pm</a:t>
                      </a:r>
                    </a:p>
                  </a:txBody>
                  <a:tcPr marL="50800" marR="50800" marT="50800" marB="50800" anchor="t" anchorCtr="0" horzOverflow="overflow">
                    <a:lnL w="4445">
                      <a:solidFill>
                        <a:srgbClr val="FFFFFF"/>
                      </a:solidFill>
                      <a:miter lim="400000"/>
                    </a:lnL>
                    <a:lnR w="4445">
                      <a:solidFill>
                        <a:srgbClr val="000000"/>
                      </a:solidFill>
                      <a:miter lim="400000"/>
                    </a:lnR>
                    <a:lnT w="4445">
                      <a:solidFill>
                        <a:srgbClr val="000000"/>
                      </a:solidFill>
                      <a:miter lim="400000"/>
                    </a:lnT>
                    <a:lnB w="4445">
                      <a:solidFill>
                        <a:srgbClr val="000000"/>
                      </a:solidFill>
                      <a:miter lim="400000"/>
                    </a:lnB>
                    <a:solidFill>
                      <a:srgbClr val="C2CBCA"/>
                    </a:solidFill>
                  </a:tcPr>
                </a:tc>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Protection prayer (service team come together to say the prayer)</a:t>
                      </a:r>
                    </a:p>
                  </a:txBody>
                  <a:tcPr marL="50800" marR="50800" marT="50800" marB="50800" anchor="t" anchorCtr="0" horzOverflow="overflow">
                    <a:lnL w="4445">
                      <a:solidFill>
                        <a:srgbClr val="000000"/>
                      </a:solidFill>
                      <a:miter lim="400000"/>
                    </a:lnL>
                    <a:lnR w="4445">
                      <a:solidFill>
                        <a:srgbClr val="FFFFFF"/>
                      </a:solidFill>
                      <a:miter lim="400000"/>
                    </a:lnR>
                    <a:lnT w="4445">
                      <a:solidFill>
                        <a:srgbClr val="000000"/>
                      </a:solidFill>
                      <a:miter lim="400000"/>
                    </a:lnT>
                    <a:lnB w="4445">
                      <a:solidFill>
                        <a:srgbClr val="000000"/>
                      </a:solidFill>
                      <a:miter lim="400000"/>
                    </a:lnB>
                    <a:solidFill>
                      <a:srgbClr val="C2CBCA"/>
                    </a:solidFill>
                  </a:tcPr>
                </a:tc>
              </a:tr>
              <a:tr h="875411">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8.55pm</a:t>
                      </a:r>
                    </a:p>
                  </a:txBody>
                  <a:tcPr marL="50800" marR="50800" marT="50800" marB="50800" anchor="t" anchorCtr="0" horzOverflow="overflow">
                    <a:lnL w="4445">
                      <a:solidFill>
                        <a:srgbClr val="FFFFFF"/>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Welcome everyone &amp; Play song (6 mins)</a:t>
                      </a:r>
                    </a:p>
                  </a:txBody>
                  <a:tcPr marL="50800" marR="50800" marT="50800" marB="50800" anchor="t" anchorCtr="0" horzOverflow="overflow">
                    <a:lnL w="4445">
                      <a:solidFill>
                        <a:srgbClr val="000000"/>
                      </a:solidFill>
                      <a:miter lim="400000"/>
                    </a:lnL>
                    <a:lnR w="4445">
                      <a:solidFill>
                        <a:srgbClr val="FFFFFF"/>
                      </a:solidFill>
                      <a:miter lim="400000"/>
                    </a:lnR>
                    <a:lnT w="4445">
                      <a:solidFill>
                        <a:srgbClr val="000000"/>
                      </a:solidFill>
                      <a:miter lim="400000"/>
                    </a:lnT>
                    <a:lnB w="4445">
                      <a:solidFill>
                        <a:srgbClr val="000000"/>
                      </a:solidFill>
                      <a:miter lim="400000"/>
                    </a:lnB>
                  </a:tcPr>
                </a:tc>
              </a:tr>
              <a:tr h="875411">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9.02pm</a:t>
                      </a:r>
                    </a:p>
                  </a:txBody>
                  <a:tcPr marL="50800" marR="50800" marT="50800" marB="50800" anchor="t" anchorCtr="0" horzOverflow="overflow">
                    <a:lnL w="4445">
                      <a:solidFill>
                        <a:srgbClr val="FFFFFF"/>
                      </a:solidFill>
                      <a:miter lim="400000"/>
                    </a:lnL>
                    <a:lnR w="4445">
                      <a:solidFill>
                        <a:srgbClr val="000000"/>
                      </a:solidFill>
                      <a:miter lim="400000"/>
                    </a:lnR>
                    <a:lnT w="4445">
                      <a:solidFill>
                        <a:srgbClr val="000000"/>
                      </a:solidFill>
                      <a:miter lim="400000"/>
                    </a:lnT>
                    <a:lnB w="4445">
                      <a:solidFill>
                        <a:srgbClr val="000000"/>
                      </a:solidFill>
                      <a:miter lim="400000"/>
                    </a:lnB>
                    <a:solidFill>
                      <a:srgbClr val="C2CBCA"/>
                    </a:solidFill>
                  </a:tcPr>
                </a:tc>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Opening prayer (3 min) &amp; video part 1 (6 min)</a:t>
                      </a:r>
                    </a:p>
                  </a:txBody>
                  <a:tcPr marL="50800" marR="50800" marT="50800" marB="50800" anchor="t" anchorCtr="0" horzOverflow="overflow">
                    <a:lnL w="4445">
                      <a:solidFill>
                        <a:srgbClr val="000000"/>
                      </a:solidFill>
                      <a:miter lim="400000"/>
                    </a:lnL>
                    <a:lnR w="4445">
                      <a:solidFill>
                        <a:srgbClr val="FFFFFF"/>
                      </a:solidFill>
                      <a:miter lim="400000"/>
                    </a:lnR>
                    <a:lnT w="4445">
                      <a:solidFill>
                        <a:srgbClr val="000000"/>
                      </a:solidFill>
                      <a:miter lim="400000"/>
                    </a:lnT>
                    <a:lnB w="4445">
                      <a:solidFill>
                        <a:srgbClr val="000000"/>
                      </a:solidFill>
                      <a:miter lim="400000"/>
                    </a:lnB>
                    <a:solidFill>
                      <a:srgbClr val="C2CBCA"/>
                    </a:solidFill>
                  </a:tcPr>
                </a:tc>
              </a:tr>
              <a:tr h="875411">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9.10pm</a:t>
                      </a:r>
                    </a:p>
                  </a:txBody>
                  <a:tcPr marL="50800" marR="50800" marT="50800" marB="50800" anchor="t" anchorCtr="0" horzOverflow="overflow">
                    <a:lnL w="4445">
                      <a:solidFill>
                        <a:srgbClr val="FFFFFF"/>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Say group prayer from retreat companion</a:t>
                      </a:r>
                    </a:p>
                  </a:txBody>
                  <a:tcPr marL="50800" marR="50800" marT="50800" marB="50800" anchor="t" anchorCtr="0" horzOverflow="overflow">
                    <a:lnL w="4445">
                      <a:solidFill>
                        <a:srgbClr val="000000"/>
                      </a:solidFill>
                      <a:miter lim="400000"/>
                    </a:lnL>
                    <a:lnR w="4445">
                      <a:solidFill>
                        <a:srgbClr val="FFFFFF"/>
                      </a:solidFill>
                      <a:miter lim="400000"/>
                    </a:lnR>
                    <a:lnT w="4445">
                      <a:solidFill>
                        <a:srgbClr val="000000"/>
                      </a:solidFill>
                      <a:miter lim="400000"/>
                    </a:lnT>
                    <a:lnB w="4445">
                      <a:solidFill>
                        <a:srgbClr val="000000"/>
                      </a:solidFill>
                      <a:miter lim="400000"/>
                    </a:lnB>
                  </a:tcPr>
                </a:tc>
              </a:tr>
              <a:tr h="1803984">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9.15pm</a:t>
                      </a:r>
                    </a:p>
                  </a:txBody>
                  <a:tcPr marL="50800" marR="50800" marT="50800" marB="50800" anchor="t" anchorCtr="0" horzOverflow="overflow">
                    <a:lnL w="4445">
                      <a:solidFill>
                        <a:srgbClr val="FFFFFF"/>
                      </a:solidFill>
                      <a:miter lim="400000"/>
                    </a:lnL>
                    <a:lnR w="4445">
                      <a:solidFill>
                        <a:srgbClr val="000000"/>
                      </a:solidFill>
                      <a:miter lim="400000"/>
                    </a:lnR>
                    <a:lnT w="4445">
                      <a:solidFill>
                        <a:srgbClr val="000000"/>
                      </a:solidFill>
                      <a:miter lim="400000"/>
                    </a:lnT>
                    <a:lnB w="4445">
                      <a:solidFill>
                        <a:srgbClr val="000000"/>
                      </a:solidFill>
                      <a:miter lim="400000"/>
                    </a:lnB>
                    <a:solidFill>
                      <a:srgbClr val="C2CBCA"/>
                    </a:solidFill>
                  </a:tcPr>
                </a:tc>
                <a:tc>
                  <a:txBody>
                    <a:bodyPr/>
                    <a:lstStyle/>
                    <a:p>
                      <a:pPr algn="l">
                        <a:lnSpc>
                          <a:spcPct val="120000"/>
                        </a:lnSpc>
                        <a:defRPr sz="4600">
                          <a:solidFill>
                            <a:srgbClr val="212121"/>
                          </a:solidFill>
                          <a:latin typeface="Publico Text Roman"/>
                          <a:ea typeface="Publico Text Roman"/>
                          <a:cs typeface="Publico Text Roman"/>
                          <a:sym typeface="Publico Text Roman"/>
                        </a:defRPr>
                      </a:pPr>
                      <a:r>
                        <a:rPr b="1"/>
                        <a:t>Breakout rooms:</a:t>
                      </a:r>
                      <a:r>
                        <a:t> Groups to share the reflection questions  </a:t>
                      </a:r>
                    </a:p>
                    <a:p>
                      <a:pPr algn="l">
                        <a:lnSpc>
                          <a:spcPct val="120000"/>
                        </a:lnSpc>
                        <a:defRPr sz="4600">
                          <a:solidFill>
                            <a:srgbClr val="212121"/>
                          </a:solidFill>
                          <a:latin typeface="Publico Text Roman"/>
                          <a:ea typeface="Publico Text Roman"/>
                          <a:cs typeface="Publico Text Roman"/>
                          <a:sym typeface="Publico Text Roman"/>
                        </a:defRPr>
                      </a:pPr>
                      <a:r>
                        <a:t>(35 min)</a:t>
                      </a:r>
                    </a:p>
                  </a:txBody>
                  <a:tcPr marL="50800" marR="50800" marT="50800" marB="50800" anchor="t" anchorCtr="0" horzOverflow="overflow">
                    <a:lnL w="4445">
                      <a:solidFill>
                        <a:srgbClr val="000000"/>
                      </a:solidFill>
                      <a:miter lim="400000"/>
                    </a:lnL>
                    <a:lnR w="4445">
                      <a:solidFill>
                        <a:srgbClr val="FFFFFF"/>
                      </a:solidFill>
                      <a:miter lim="400000"/>
                    </a:lnR>
                    <a:lnT w="4445">
                      <a:solidFill>
                        <a:srgbClr val="000000"/>
                      </a:solidFill>
                      <a:miter lim="400000"/>
                    </a:lnT>
                    <a:lnB w="4445">
                      <a:solidFill>
                        <a:srgbClr val="000000"/>
                      </a:solidFill>
                      <a:miter lim="400000"/>
                    </a:lnB>
                    <a:solidFill>
                      <a:srgbClr val="C2CBCA"/>
                    </a:solidFill>
                  </a:tcPr>
                </a:tc>
              </a:tr>
              <a:tr h="898277">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9.50pm</a:t>
                      </a:r>
                    </a:p>
                  </a:txBody>
                  <a:tcPr marL="50800" marR="50800" marT="50800" marB="50800" anchor="t" anchorCtr="0" horzOverflow="overflow">
                    <a:lnL w="4445">
                      <a:solidFill>
                        <a:srgbClr val="FFFFFF"/>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Video part 2 (33mins)</a:t>
                      </a:r>
                    </a:p>
                  </a:txBody>
                  <a:tcPr marL="50800" marR="50800" marT="50800" marB="50800" anchor="t" anchorCtr="0" horzOverflow="overflow">
                    <a:lnL w="4445">
                      <a:solidFill>
                        <a:srgbClr val="000000"/>
                      </a:solidFill>
                      <a:miter lim="400000"/>
                    </a:lnL>
                    <a:lnR w="4445">
                      <a:solidFill>
                        <a:srgbClr val="FFFFFF"/>
                      </a:solidFill>
                      <a:miter lim="400000"/>
                    </a:lnR>
                    <a:lnT w="4445">
                      <a:solidFill>
                        <a:srgbClr val="000000"/>
                      </a:solidFill>
                      <a:miter lim="400000"/>
                    </a:lnT>
                    <a:lnB w="4445">
                      <a:solidFill>
                        <a:srgbClr val="000000"/>
                      </a:solidFill>
                      <a:miter lim="400000"/>
                    </a:lnB>
                  </a:tcPr>
                </a:tc>
              </a:tr>
              <a:tr h="875411">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10.23pm</a:t>
                      </a:r>
                    </a:p>
                  </a:txBody>
                  <a:tcPr marL="50800" marR="50800" marT="50800" marB="50800" anchor="t" anchorCtr="0" horzOverflow="overflow">
                    <a:lnL w="4445">
                      <a:solidFill>
                        <a:srgbClr val="FFFFFF"/>
                      </a:solidFill>
                      <a:miter lim="400000"/>
                    </a:lnL>
                    <a:lnR w="4445">
                      <a:solidFill>
                        <a:srgbClr val="000000"/>
                      </a:solidFill>
                      <a:miter lim="400000"/>
                    </a:lnR>
                    <a:lnT w="4445">
                      <a:solidFill>
                        <a:srgbClr val="000000"/>
                      </a:solidFill>
                      <a:miter lim="400000"/>
                    </a:lnT>
                    <a:lnB w="4445">
                      <a:solidFill>
                        <a:srgbClr val="000000"/>
                      </a:solidFill>
                      <a:miter lim="400000"/>
                    </a:lnB>
                    <a:solidFill>
                      <a:srgbClr val="C2CBCA"/>
                    </a:solidFill>
                  </a:tcPr>
                </a:tc>
                <a:tc>
                  <a:txBody>
                    <a:bodyPr/>
                    <a:lstStyle/>
                    <a:p>
                      <a:pPr algn="l">
                        <a:lnSpc>
                          <a:spcPct val="120000"/>
                        </a:lnSpc>
                        <a:defRPr sz="4600">
                          <a:solidFill>
                            <a:srgbClr val="212121"/>
                          </a:solidFill>
                          <a:latin typeface="Publico Text Roman"/>
                          <a:ea typeface="Publico Text Roman"/>
                          <a:cs typeface="Publico Text Roman"/>
                          <a:sym typeface="Publico Text Roman"/>
                        </a:defRPr>
                      </a:pPr>
                      <a:r>
                        <a:rPr b="1"/>
                        <a:t>Main group:</a:t>
                      </a:r>
                      <a:r>
                        <a:t> Sharing about video 2 that you have watched (10 min)</a:t>
                      </a:r>
                    </a:p>
                  </a:txBody>
                  <a:tcPr marL="50800" marR="50800" marT="50800" marB="50800" anchor="t" anchorCtr="0" horzOverflow="overflow">
                    <a:lnL w="4445">
                      <a:solidFill>
                        <a:srgbClr val="000000"/>
                      </a:solidFill>
                      <a:miter lim="400000"/>
                    </a:lnL>
                    <a:lnR w="4445">
                      <a:solidFill>
                        <a:srgbClr val="FFFFFF"/>
                      </a:solidFill>
                      <a:miter lim="400000"/>
                    </a:lnR>
                    <a:lnT w="4445">
                      <a:solidFill>
                        <a:srgbClr val="000000"/>
                      </a:solidFill>
                      <a:miter lim="400000"/>
                    </a:lnT>
                    <a:lnB w="4445">
                      <a:solidFill>
                        <a:srgbClr val="000000"/>
                      </a:solidFill>
                      <a:miter lim="400000"/>
                    </a:lnB>
                    <a:solidFill>
                      <a:srgbClr val="C2CBCA"/>
                    </a:solidFill>
                  </a:tcPr>
                </a:tc>
              </a:tr>
              <a:tr h="898277">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10.33pm</a:t>
                      </a:r>
                    </a:p>
                  </a:txBody>
                  <a:tcPr marL="50800" marR="50800" marT="50800" marB="50800" anchor="t" anchorCtr="0" horzOverflow="overflow">
                    <a:lnL w="4445">
                      <a:solidFill>
                        <a:srgbClr val="FFFFFF"/>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Closing prayer &amp; End session (5 mins)</a:t>
                      </a:r>
                    </a:p>
                  </a:txBody>
                  <a:tcPr marL="50800" marR="50800" marT="50800" marB="50800" anchor="t" anchorCtr="0" horzOverflow="overflow">
                    <a:lnL w="4445">
                      <a:solidFill>
                        <a:srgbClr val="000000"/>
                      </a:solidFill>
                      <a:miter lim="400000"/>
                    </a:lnL>
                    <a:lnR w="4445">
                      <a:solidFill>
                        <a:srgbClr val="FFFFFF"/>
                      </a:solidFill>
                      <a:miter lim="400000"/>
                    </a:lnR>
                    <a:lnT w="4445">
                      <a:solidFill>
                        <a:srgbClr val="000000"/>
                      </a:solidFill>
                      <a:miter lim="400000"/>
                    </a:lnT>
                    <a:lnB w="4445">
                      <a:solidFill>
                        <a:srgbClr val="000000"/>
                      </a:solidFill>
                      <a:miter lim="400000"/>
                    </a:lnB>
                  </a:tcPr>
                </a:tc>
              </a:tr>
              <a:tr h="875411">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10.38pm</a:t>
                      </a:r>
                    </a:p>
                  </a:txBody>
                  <a:tcPr marL="50800" marR="50800" marT="50800" marB="50800" anchor="t" anchorCtr="0" horzOverflow="overflow">
                    <a:lnL w="4445">
                      <a:solidFill>
                        <a:srgbClr val="FFFFFF"/>
                      </a:solidFill>
                      <a:miter lim="400000"/>
                    </a:lnL>
                    <a:lnR w="4445">
                      <a:solidFill>
                        <a:srgbClr val="000000"/>
                      </a:solidFill>
                      <a:miter lim="400000"/>
                    </a:lnR>
                    <a:lnT w="4445">
                      <a:solidFill>
                        <a:srgbClr val="000000"/>
                      </a:solidFill>
                      <a:miter lim="400000"/>
                    </a:lnT>
                    <a:lnB w="4445">
                      <a:solidFill>
                        <a:srgbClr val="FFFFFF"/>
                      </a:solidFill>
                      <a:miter lim="400000"/>
                    </a:lnB>
                    <a:solidFill>
                      <a:srgbClr val="C2CBCA"/>
                    </a:solidFill>
                  </a:tcPr>
                </a:tc>
                <a:tc>
                  <a:txBody>
                    <a:bodyPr/>
                    <a:lstStyle/>
                    <a:p>
                      <a:pPr algn="l">
                        <a:lnSpc>
                          <a:spcPct val="120000"/>
                        </a:lnSpc>
                        <a:defRPr sz="1800">
                          <a:solidFill>
                            <a:srgbClr val="000000"/>
                          </a:solidFill>
                        </a:defRPr>
                      </a:pPr>
                      <a:r>
                        <a:rPr sz="4600">
                          <a:solidFill>
                            <a:srgbClr val="212121"/>
                          </a:solidFill>
                          <a:latin typeface="Publico Text Roman"/>
                          <a:ea typeface="Publico Text Roman"/>
                          <a:cs typeface="Publico Text Roman"/>
                          <a:sym typeface="Publico Text Roman"/>
                        </a:rPr>
                        <a:t>Cutting off prayer (service team will stay back to say the prayer)</a:t>
                      </a:r>
                    </a:p>
                  </a:txBody>
                  <a:tcPr marL="50800" marR="50800" marT="50800" marB="50800" anchor="t" anchorCtr="0" horzOverflow="overflow">
                    <a:lnL w="4445">
                      <a:solidFill>
                        <a:srgbClr val="000000"/>
                      </a:solidFill>
                      <a:miter lim="400000"/>
                    </a:lnL>
                    <a:lnR w="4445">
                      <a:solidFill>
                        <a:srgbClr val="FFFFFF"/>
                      </a:solidFill>
                      <a:miter lim="400000"/>
                    </a:lnR>
                    <a:lnT w="4445">
                      <a:solidFill>
                        <a:srgbClr val="000000"/>
                      </a:solidFill>
                      <a:miter lim="400000"/>
                    </a:lnT>
                    <a:lnB w="4445">
                      <a:solidFill>
                        <a:srgbClr val="FFFFFF"/>
                      </a:solidFill>
                      <a:miter lim="400000"/>
                    </a:lnB>
                    <a:solidFill>
                      <a:srgbClr val="C2CBCA"/>
                    </a:solidFill>
                  </a:tcPr>
                </a:tc>
              </a:tr>
            </a:tbl>
          </a:graphicData>
        </a:graphic>
      </p:graphicFrame>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Screenshot 2020-12-05 at 3.56.05 PM.png" descr="Screenshot 2020-12-05 at 3.56.05 PM.png"/>
          <p:cNvPicPr>
            <a:picLocks noChangeAspect="1"/>
          </p:cNvPicPr>
          <p:nvPr/>
        </p:nvPicPr>
        <p:blipFill>
          <a:blip r:embed="rId2">
            <a:extLst/>
          </a:blip>
          <a:srcRect l="884" t="0" r="2021" b="193"/>
          <a:stretch>
            <a:fillRect/>
          </a:stretch>
        </p:blipFill>
        <p:spPr>
          <a:xfrm>
            <a:off x="6983412" y="301029"/>
            <a:ext cx="10416986" cy="1311411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33 Days of Morning Glory retreat"/>
          <p:cNvSpPr txBox="1"/>
          <p:nvPr/>
        </p:nvSpPr>
        <p:spPr>
          <a:xfrm>
            <a:off x="504144" y="796682"/>
            <a:ext cx="19789245" cy="216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619125">
              <a:defRPr b="1" sz="9750">
                <a:solidFill>
                  <a:srgbClr val="797979"/>
                </a:solidFill>
                <a:effectLst>
                  <a:outerShdw sx="100000" sy="100000" kx="0" ky="0" algn="b" rotWithShape="0" blurRad="47625" dist="9525" dir="5400000">
                    <a:srgbClr val="000000">
                      <a:alpha val="30000"/>
                    </a:srgbClr>
                  </a:outerShdw>
                </a:effectLst>
                <a:latin typeface="+mn-lt"/>
                <a:ea typeface="+mn-ea"/>
                <a:cs typeface="+mn-cs"/>
                <a:sym typeface="Baskerville"/>
              </a:defRPr>
            </a:lvl1pPr>
          </a:lstStyle>
          <a:p>
            <a:pPr/>
            <a:r>
              <a:t>33 Days of Morning Glory retreat</a:t>
            </a:r>
          </a:p>
        </p:txBody>
      </p:sp>
      <p:pic>
        <p:nvPicPr>
          <p:cNvPr id="141"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142" name="https://www.youtube.com/watch?v=f0YWKLNhTvE">
            <a:hlinkClick r:id="rId3" invalidUrl="" action="" tgtFrame="" tooltip="" history="1" highlightClick="0" endSnd="0"/>
          </p:cNvPr>
          <p:cNvSpPr txBox="1"/>
          <p:nvPr/>
        </p:nvSpPr>
        <p:spPr>
          <a:xfrm>
            <a:off x="5067935" y="6426200"/>
            <a:ext cx="1424813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https://www.youtube.com/watch?v=f0YWKLNhTvE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145" name="Week 3"/>
          <p:cNvSpPr txBox="1"/>
          <p:nvPr>
            <p:ph type="ctrTitle"/>
          </p:nvPr>
        </p:nvSpPr>
        <p:spPr>
          <a:xfrm>
            <a:off x="6064391" y="5775567"/>
            <a:ext cx="12255218" cy="2164866"/>
          </a:xfrm>
          <a:prstGeom prst="rect">
            <a:avLst/>
          </a:prstGeom>
        </p:spPr>
        <p:txBody>
          <a:bodyPr/>
          <a:lstStyle>
            <a:lvl1pPr>
              <a:defRPr b="1" sz="13000"/>
            </a:lvl1pPr>
          </a:lstStyle>
          <a:p>
            <a:pPr/>
            <a:r>
              <a:t>Week 3 </a:t>
            </a:r>
          </a:p>
        </p:txBody>
      </p:sp>
      <p:sp>
        <p:nvSpPr>
          <p:cNvPr id="146" name="33 Days of Morning Glory retreat"/>
          <p:cNvSpPr txBox="1"/>
          <p:nvPr/>
        </p:nvSpPr>
        <p:spPr>
          <a:xfrm>
            <a:off x="504144" y="796682"/>
            <a:ext cx="19789245" cy="216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619125">
              <a:defRPr b="1" sz="9750">
                <a:solidFill>
                  <a:srgbClr val="797979"/>
                </a:solidFill>
                <a:effectLst>
                  <a:outerShdw sx="100000" sy="100000" kx="0" ky="0" algn="b" rotWithShape="0" blurRad="47625" dist="9525" dir="5400000">
                    <a:srgbClr val="000000">
                      <a:alpha val="30000"/>
                    </a:srgbClr>
                  </a:outerShdw>
                </a:effectLst>
                <a:latin typeface="+mn-lt"/>
                <a:ea typeface="+mn-ea"/>
                <a:cs typeface="+mn-cs"/>
                <a:sym typeface="Baskerville"/>
              </a:defRPr>
            </a:lvl1pPr>
          </a:lstStyle>
          <a:p>
            <a:pPr/>
            <a:r>
              <a:t>33 Days of Morning Glory retreat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WhatsApp Image 2020-11-21 at 20.55.36.jpeg" descr="WhatsApp Image 2020-11-21 at 20.55.36.jpeg"/>
          <p:cNvPicPr>
            <a:picLocks noChangeAspect="1"/>
          </p:cNvPicPr>
          <p:nvPr/>
        </p:nvPicPr>
        <p:blipFill>
          <a:blip r:embed="rId3">
            <a:extLst/>
          </a:blip>
          <a:stretch>
            <a:fillRect/>
          </a:stretch>
        </p:blipFill>
        <p:spPr>
          <a:xfrm>
            <a:off x="20417363" y="296115"/>
            <a:ext cx="3722140" cy="4556061"/>
          </a:xfrm>
          <a:prstGeom prst="rect">
            <a:avLst/>
          </a:prstGeom>
          <a:ln w="12700">
            <a:miter lim="400000"/>
          </a:ln>
        </p:spPr>
      </p:pic>
      <p:sp>
        <p:nvSpPr>
          <p:cNvPr id="149" name="Opening prayer"/>
          <p:cNvSpPr txBox="1"/>
          <p:nvPr>
            <p:ph type="ctrTitle"/>
          </p:nvPr>
        </p:nvSpPr>
        <p:spPr>
          <a:xfrm>
            <a:off x="5385820" y="5836993"/>
            <a:ext cx="13612360" cy="2042014"/>
          </a:xfrm>
          <a:prstGeom prst="rect">
            <a:avLst/>
          </a:prstGeom>
        </p:spPr>
        <p:txBody>
          <a:bodyPr/>
          <a:lstStyle>
            <a:lvl1pPr>
              <a:defRPr b="1" sz="11900"/>
            </a:lvl1pPr>
          </a:lstStyle>
          <a:p>
            <a:pPr/>
            <a:r>
              <a:t>Opening prayer</a:t>
            </a:r>
          </a:p>
        </p:txBody>
      </p:sp>
      <p:sp>
        <p:nvSpPr>
          <p:cNvPr id="150" name="33 Days of Morning Glory retreat"/>
          <p:cNvSpPr txBox="1"/>
          <p:nvPr/>
        </p:nvSpPr>
        <p:spPr>
          <a:xfrm>
            <a:off x="504144" y="796682"/>
            <a:ext cx="19789245" cy="216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619125">
              <a:defRPr b="1" sz="9750">
                <a:solidFill>
                  <a:srgbClr val="797979"/>
                </a:solidFill>
                <a:effectLst>
                  <a:outerShdw sx="100000" sy="100000" kx="0" ky="0" algn="b" rotWithShape="0" blurRad="47625" dist="9525" dir="5400000">
                    <a:srgbClr val="000000">
                      <a:alpha val="30000"/>
                    </a:srgbClr>
                  </a:outerShdw>
                </a:effectLst>
                <a:latin typeface="+mn-lt"/>
                <a:ea typeface="+mn-ea"/>
                <a:cs typeface="+mn-cs"/>
                <a:sym typeface="Baskerville"/>
              </a:defRPr>
            </a:lvl1pPr>
          </a:lstStyle>
          <a:p>
            <a:pPr/>
            <a:r>
              <a:t>33 Days of Morning Glory retreat</a:t>
            </a:r>
          </a:p>
        </p:txBody>
      </p:sp>
      <p:sp>
        <p:nvSpPr>
          <p:cNvPr id="151" name="Week 3"/>
          <p:cNvSpPr txBox="1"/>
          <p:nvPr/>
        </p:nvSpPr>
        <p:spPr>
          <a:xfrm>
            <a:off x="442930" y="2903998"/>
            <a:ext cx="4632460" cy="1269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b="1" sz="8000" u="sng">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lvl1pPr>
          </a:lstStyle>
          <a:p>
            <a:pPr/>
            <a:r>
              <a:t>Week 3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WhatsApp Image 2020-11-21 at 20.55.36.jpeg" descr="WhatsApp Image 2020-11-21 at 20.55.36.jpeg"/>
          <p:cNvPicPr>
            <a:picLocks noChangeAspect="1"/>
          </p:cNvPicPr>
          <p:nvPr/>
        </p:nvPicPr>
        <p:blipFill>
          <a:blip r:embed="rId2">
            <a:extLst/>
          </a:blip>
          <a:stretch>
            <a:fillRect/>
          </a:stretch>
        </p:blipFill>
        <p:spPr>
          <a:xfrm>
            <a:off x="20417363" y="296115"/>
            <a:ext cx="3722140" cy="4556061"/>
          </a:xfrm>
          <a:prstGeom prst="rect">
            <a:avLst/>
          </a:prstGeom>
          <a:ln w="12700">
            <a:miter lim="400000"/>
          </a:ln>
        </p:spPr>
      </p:pic>
      <p:sp>
        <p:nvSpPr>
          <p:cNvPr id="156" name="Video - Part 1"/>
          <p:cNvSpPr txBox="1"/>
          <p:nvPr>
            <p:ph type="ctrTitle"/>
          </p:nvPr>
        </p:nvSpPr>
        <p:spPr>
          <a:xfrm>
            <a:off x="6992626" y="5836993"/>
            <a:ext cx="10398748" cy="2042014"/>
          </a:xfrm>
          <a:prstGeom prst="rect">
            <a:avLst/>
          </a:prstGeom>
        </p:spPr>
        <p:txBody>
          <a:bodyPr/>
          <a:lstStyle>
            <a:lvl1pPr>
              <a:defRPr b="1" sz="11500"/>
            </a:lvl1pPr>
          </a:lstStyle>
          <a:p>
            <a:pPr/>
            <a:r>
              <a:t>Video - Part 1</a:t>
            </a:r>
          </a:p>
        </p:txBody>
      </p:sp>
      <p:sp>
        <p:nvSpPr>
          <p:cNvPr id="157" name="33 Days of Morning Glory retreat"/>
          <p:cNvSpPr txBox="1"/>
          <p:nvPr/>
        </p:nvSpPr>
        <p:spPr>
          <a:xfrm>
            <a:off x="504144" y="796682"/>
            <a:ext cx="19789245" cy="216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619125">
              <a:defRPr b="1" sz="9750">
                <a:solidFill>
                  <a:srgbClr val="797979"/>
                </a:solidFill>
                <a:effectLst>
                  <a:outerShdw sx="100000" sy="100000" kx="0" ky="0" algn="b" rotWithShape="0" blurRad="47625" dist="9525" dir="5400000">
                    <a:srgbClr val="000000">
                      <a:alpha val="30000"/>
                    </a:srgbClr>
                  </a:outerShdw>
                </a:effectLst>
                <a:latin typeface="+mn-lt"/>
                <a:ea typeface="+mn-ea"/>
                <a:cs typeface="+mn-cs"/>
                <a:sym typeface="Baskerville"/>
              </a:defRPr>
            </a:lvl1pPr>
          </a:lstStyle>
          <a:p>
            <a:pPr/>
            <a:r>
              <a:t>33 Days of Morning Glory retreat</a:t>
            </a:r>
          </a:p>
        </p:txBody>
      </p:sp>
      <p:sp>
        <p:nvSpPr>
          <p:cNvPr id="158" name="Week 2"/>
          <p:cNvSpPr txBox="1"/>
          <p:nvPr/>
        </p:nvSpPr>
        <p:spPr>
          <a:xfrm>
            <a:off x="442930" y="2903998"/>
            <a:ext cx="4632460" cy="1269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b="1" sz="8000" u="sng">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lvl1pPr>
          </a:lstStyle>
          <a:p>
            <a:pPr/>
            <a:r>
              <a:t>Week 2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Screenshot 2020-12-04 at 1.35.39 PM.png" descr="Screenshot 2020-12-04 at 1.35.39 PM.png"/>
          <p:cNvPicPr>
            <a:picLocks noChangeAspect="1"/>
          </p:cNvPicPr>
          <p:nvPr/>
        </p:nvPicPr>
        <p:blipFill>
          <a:blip r:embed="rId2">
            <a:extLst/>
          </a:blip>
          <a:stretch>
            <a:fillRect/>
          </a:stretch>
        </p:blipFill>
        <p:spPr>
          <a:xfrm>
            <a:off x="120764" y="361265"/>
            <a:ext cx="8999241" cy="12993470"/>
          </a:xfrm>
          <a:prstGeom prst="rect">
            <a:avLst/>
          </a:prstGeom>
          <a:ln w="12700">
            <a:miter lim="400000"/>
          </a:ln>
        </p:spPr>
      </p:pic>
      <p:sp>
        <p:nvSpPr>
          <p:cNvPr id="161" name="Magnificat prayer…"/>
          <p:cNvSpPr txBox="1"/>
          <p:nvPr/>
        </p:nvSpPr>
        <p:spPr>
          <a:xfrm>
            <a:off x="7866060" y="444499"/>
            <a:ext cx="17701581" cy="1282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4300"/>
            </a:pPr>
            <a:r>
              <a:t>Magnificat prayer</a:t>
            </a:r>
          </a:p>
          <a:p>
            <a:pPr>
              <a:defRPr b="1" sz="1200"/>
            </a:pPr>
          </a:p>
          <a:p>
            <a:pPr>
              <a:defRPr sz="4300"/>
            </a:pPr>
            <a:r>
              <a:t>My soul proclaims the greatness of the Lord,</a:t>
            </a:r>
          </a:p>
          <a:p>
            <a:pPr>
              <a:defRPr sz="4300"/>
            </a:pPr>
            <a:r>
              <a:t>my spirit rejoices in God my Savior,</a:t>
            </a:r>
          </a:p>
          <a:p>
            <a:pPr>
              <a:defRPr sz="4300"/>
            </a:pPr>
            <a:r>
              <a:t>for he has looked with favour on his lowly servant.</a:t>
            </a:r>
          </a:p>
          <a:p>
            <a:pPr>
              <a:defRPr sz="4300"/>
            </a:pPr>
            <a:r>
              <a:t>From this day all generations will call me blessed:</a:t>
            </a:r>
          </a:p>
          <a:p>
            <a:pPr>
              <a:defRPr sz="4300"/>
            </a:pPr>
            <a:r>
              <a:t>the Almighty has done great things for me, and holy is his Name.</a:t>
            </a:r>
          </a:p>
          <a:p>
            <a:pPr>
              <a:defRPr sz="4300"/>
            </a:pPr>
            <a:r>
              <a:t>He has mercy on those who fear him </a:t>
            </a:r>
          </a:p>
          <a:p>
            <a:pPr>
              <a:defRPr sz="4300"/>
            </a:pPr>
            <a:r>
              <a:t>in every generation.</a:t>
            </a:r>
          </a:p>
          <a:p>
            <a:pPr>
              <a:defRPr sz="4300"/>
            </a:pPr>
            <a:r>
              <a:t>He has shown the strength of his arm,</a:t>
            </a:r>
          </a:p>
          <a:p>
            <a:pPr>
              <a:defRPr sz="4300"/>
            </a:pPr>
            <a:r>
              <a:t>he has scattered the proud in their conceit.</a:t>
            </a:r>
          </a:p>
          <a:p>
            <a:pPr>
              <a:defRPr sz="4300"/>
            </a:pPr>
            <a:r>
              <a:t>He has cast down the mighty from their thrones, </a:t>
            </a:r>
          </a:p>
          <a:p>
            <a:pPr>
              <a:defRPr sz="4300"/>
            </a:pPr>
            <a:r>
              <a:t>and has lifted up the lowly.</a:t>
            </a:r>
          </a:p>
          <a:p>
            <a:pPr>
              <a:defRPr sz="4300"/>
            </a:pPr>
            <a:r>
              <a:t>He has filled the hungry with good things,</a:t>
            </a:r>
          </a:p>
          <a:p>
            <a:pPr>
              <a:defRPr sz="4300"/>
            </a:pPr>
            <a:r>
              <a:t>and the rich he has sent away empty.</a:t>
            </a:r>
          </a:p>
          <a:p>
            <a:pPr>
              <a:defRPr sz="4300"/>
            </a:pPr>
            <a:r>
              <a:t>He has come to the help of his servant Israel</a:t>
            </a:r>
          </a:p>
          <a:p>
            <a:pPr>
              <a:defRPr sz="4300"/>
            </a:pPr>
            <a:r>
              <a:t>for he has remembered his promise of mercy,</a:t>
            </a:r>
          </a:p>
          <a:p>
            <a:pPr>
              <a:defRPr sz="4300"/>
            </a:pPr>
            <a:r>
              <a:t>the promise he made to our fathers,</a:t>
            </a:r>
          </a:p>
          <a:p>
            <a:pPr>
              <a:defRPr sz="4300"/>
            </a:pPr>
            <a:r>
              <a:t>to Abraham and his children forever.</a:t>
            </a:r>
          </a:p>
          <a:p>
            <a:pPr>
              <a:defRPr sz="4300"/>
            </a:pPr>
            <a:r>
              <a:t>Amen.</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jpeg"/></Relationships>

</file>

<file path=ppt/theme/_rels/theme2.xml.rels><?xml version="1.0" encoding="UTF-8"?>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