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5C2C3">
              <a:alpha val="63000"/>
            </a:srgbClr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727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79E9E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4E1D9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E7E4D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4E1D9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A99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9AAA9"/>
              </a:solidFill>
              <a:prstDash val="solid"/>
              <a:miter lim="400000"/>
            </a:ln>
          </a:top>
          <a:bottom>
            <a:ln w="12700" cap="flat">
              <a:solidFill>
                <a:srgbClr val="A9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AA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Shape 1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would like to invite Belle to start with an opening prayer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Please encourage the retreatants to write their own consecration prayer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473200" y="2120900"/>
            <a:ext cx="21437600" cy="53594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473200" y="7467600"/>
            <a:ext cx="21437600" cy="203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45200"/>
            <a:ext cx="19621500" cy="863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-1257300"/>
            <a:ext cx="24384000" cy="16230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1473200" y="2120900"/>
            <a:ext cx="21437600" cy="53594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1473200" y="7467600"/>
            <a:ext cx="21437600" cy="203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1937207" y="12865100"/>
            <a:ext cx="485776" cy="558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3309982" y="33171"/>
            <a:ext cx="17747597" cy="1181324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473200" y="10109200"/>
            <a:ext cx="21437600" cy="17907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473200" y="11823700"/>
            <a:ext cx="21437600" cy="1447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11937207" y="12839700"/>
            <a:ext cx="485776" cy="5588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473200" y="5143500"/>
            <a:ext cx="21437600" cy="3429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21"/>
          </p:nvPr>
        </p:nvSpPr>
        <p:spPr>
          <a:xfrm>
            <a:off x="11992004" y="595564"/>
            <a:ext cx="10083801" cy="12461138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473200" y="1752600"/>
            <a:ext cx="9880600" cy="48768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473200" y="6858000"/>
            <a:ext cx="9880600" cy="510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473200" y="3898900"/>
            <a:ext cx="2143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13984264" y="2560108"/>
            <a:ext cx="7900832" cy="9763516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1473200" y="571500"/>
            <a:ext cx="21437600" cy="2997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473200" y="4000500"/>
            <a:ext cx="102616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buBlip>
                <a:blip r:embed="rId2"/>
              </a:buBlip>
              <a:defRPr sz="4200"/>
            </a:lvl1pPr>
            <a:lvl2pPr>
              <a:spcBef>
                <a:spcPts val="3900"/>
              </a:spcBef>
              <a:buBlip>
                <a:blip r:embed="rId2"/>
              </a:buBlip>
              <a:defRPr sz="4200"/>
            </a:lvl2pPr>
            <a:lvl3pPr>
              <a:spcBef>
                <a:spcPts val="3900"/>
              </a:spcBef>
              <a:buBlip>
                <a:blip r:embed="rId2"/>
              </a:buBlip>
              <a:defRPr sz="4200"/>
            </a:lvl3pPr>
            <a:lvl4pPr>
              <a:spcBef>
                <a:spcPts val="3900"/>
              </a:spcBef>
              <a:buBlip>
                <a:blip r:embed="rId2"/>
              </a:buBlip>
              <a:defRPr sz="4200"/>
            </a:lvl4pPr>
            <a:lvl5pPr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3 -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idx="21"/>
          </p:nvPr>
        </p:nvSpPr>
        <p:spPr>
          <a:xfrm>
            <a:off x="2184400" y="-997137"/>
            <a:ext cx="12649202" cy="1563135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5786100" y="957174"/>
            <a:ext cx="6429375" cy="428402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quarter" idx="23"/>
          </p:nvPr>
        </p:nvSpPr>
        <p:spPr>
          <a:xfrm>
            <a:off x="15786100" y="4597400"/>
            <a:ext cx="6426200" cy="96393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473200" y="1765300"/>
            <a:ext cx="21437600" cy="1018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473200" y="355600"/>
            <a:ext cx="214376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37207" y="12865100"/>
            <a:ext cx="485776" cy="558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titleStyle>
    <p:bodyStyle>
      <a:lvl1pPr marL="571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1pPr>
      <a:lvl2pPr marL="11430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2pPr>
      <a:lvl3pPr marL="1714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3pPr>
      <a:lvl4pPr marL="22860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4pPr>
      <a:lvl5pPr marL="2857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5pPr>
      <a:lvl6pPr marL="34290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6pPr>
      <a:lvl7pPr marL="4000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7pPr>
      <a:lvl8pPr marL="45720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8pPr>
      <a:lvl9pPr marL="5143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hyperlink" Target="https://www.google.com/search?client=firefox-b-d&amp;sxsrf=ALeKk00Bh5KEKxgxuTh9mEKQXDqTmz5lBA:1607157480950&amp;q=Luke+Spehar&amp;stick=H4sIAAAAAAAAAONgVuLVT9c3NEwqibesMssoXsTK7VOanaoQXJCakVgEAOBJaMQfAAAA&amp;sa=X&amp;ved=2ahUKEwiW1f-VuLbtAhVIfisKHQVvB6wQMTAAegQIARAD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hyperlink" Target="https://www.youtube.com/watch?v=StFAiPzHflY&amp;feature=youtu.be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WhatsApp Image 2020-11-21 at 20.55.36.jpeg" descr="WhatsApp Image 2020-11-21 at 20.55.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7363" y="296115"/>
            <a:ext cx="3722140" cy="455606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Week 3"/>
          <p:cNvSpPr txBox="1"/>
          <p:nvPr>
            <p:ph type="ctrTitle"/>
          </p:nvPr>
        </p:nvSpPr>
        <p:spPr>
          <a:xfrm>
            <a:off x="4273024" y="5683372"/>
            <a:ext cx="15837952" cy="2349257"/>
          </a:xfrm>
          <a:prstGeom prst="rect">
            <a:avLst/>
          </a:prstGeom>
        </p:spPr>
        <p:txBody>
          <a:bodyPr/>
          <a:lstStyle>
            <a:lvl1pPr>
              <a:defRPr b="1" sz="1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Week 3</a:t>
            </a:r>
          </a:p>
        </p:txBody>
      </p:sp>
      <p:sp>
        <p:nvSpPr>
          <p:cNvPr id="130" name="33 Days of Morning Glory retreat"/>
          <p:cNvSpPr txBox="1"/>
          <p:nvPr/>
        </p:nvSpPr>
        <p:spPr>
          <a:xfrm>
            <a:off x="504144" y="796682"/>
            <a:ext cx="19789245" cy="216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627379">
              <a:defRPr b="1" sz="9880">
                <a:solidFill>
                  <a:srgbClr val="797979"/>
                </a:solidFill>
                <a:effectLst>
                  <a:outerShdw sx="100000" sy="100000" kx="0" ky="0" algn="b" rotWithShape="0" blurRad="48260" dist="9652" dir="5400000">
                    <a:srgbClr val="000000">
                      <a:alpha val="3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33 Days of Morning Glory retreat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WhatsApp Image 2020-11-21 at 20.55.36.jpeg" descr="WhatsApp Image 2020-11-21 at 20.55.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7363" y="296115"/>
            <a:ext cx="3722140" cy="455606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Breakout rooms"/>
          <p:cNvSpPr txBox="1"/>
          <p:nvPr>
            <p:ph type="ctrTitle"/>
          </p:nvPr>
        </p:nvSpPr>
        <p:spPr>
          <a:xfrm>
            <a:off x="4829988" y="5836993"/>
            <a:ext cx="14724024" cy="2042014"/>
          </a:xfrm>
          <a:prstGeom prst="rect">
            <a:avLst/>
          </a:prstGeom>
        </p:spPr>
        <p:txBody>
          <a:bodyPr/>
          <a:lstStyle>
            <a:lvl1pPr>
              <a:defRPr b="1" sz="11500"/>
            </a:lvl1pPr>
          </a:lstStyle>
          <a:p>
            <a:pPr/>
            <a:r>
              <a:t>Breakout rooms</a:t>
            </a:r>
          </a:p>
        </p:txBody>
      </p:sp>
      <p:sp>
        <p:nvSpPr>
          <p:cNvPr id="164" name="33 Days of Morning Glory retreat"/>
          <p:cNvSpPr txBox="1"/>
          <p:nvPr/>
        </p:nvSpPr>
        <p:spPr>
          <a:xfrm>
            <a:off x="504144" y="796682"/>
            <a:ext cx="19789245" cy="216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619125">
              <a:defRPr b="1" sz="9750">
                <a:solidFill>
                  <a:srgbClr val="797979"/>
                </a:solidFill>
                <a:effectLst>
                  <a:outerShdw sx="100000" sy="100000" kx="0" ky="0" algn="b" rotWithShape="0" blurRad="47625" dist="9525" dir="540000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33 Days of Morning Glory retreat</a:t>
            </a:r>
          </a:p>
        </p:txBody>
      </p:sp>
      <p:sp>
        <p:nvSpPr>
          <p:cNvPr id="165" name="Week 3"/>
          <p:cNvSpPr txBox="1"/>
          <p:nvPr/>
        </p:nvSpPr>
        <p:spPr>
          <a:xfrm>
            <a:off x="442930" y="2903998"/>
            <a:ext cx="4632460" cy="1269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b="1" sz="8000" u="sng">
                <a:solidFill>
                  <a:srgbClr val="276D6D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Week 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WhatsApp Image 2020-11-21 at 20.55.36.jpeg" descr="WhatsApp Image 2020-11-21 at 20.55.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7363" y="296115"/>
            <a:ext cx="3722140" cy="455606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Video - Part 2"/>
          <p:cNvSpPr txBox="1"/>
          <p:nvPr>
            <p:ph type="ctrTitle"/>
          </p:nvPr>
        </p:nvSpPr>
        <p:spPr>
          <a:xfrm>
            <a:off x="6992626" y="5836993"/>
            <a:ext cx="10398748" cy="2042014"/>
          </a:xfrm>
          <a:prstGeom prst="rect">
            <a:avLst/>
          </a:prstGeom>
        </p:spPr>
        <p:txBody>
          <a:bodyPr/>
          <a:lstStyle>
            <a:lvl1pPr>
              <a:defRPr b="1" sz="11500"/>
            </a:lvl1pPr>
          </a:lstStyle>
          <a:p>
            <a:pPr/>
            <a:r>
              <a:t>Video - Part 2</a:t>
            </a:r>
          </a:p>
        </p:txBody>
      </p:sp>
      <p:sp>
        <p:nvSpPr>
          <p:cNvPr id="169" name="33 Days of Morning Glory retreat"/>
          <p:cNvSpPr txBox="1"/>
          <p:nvPr/>
        </p:nvSpPr>
        <p:spPr>
          <a:xfrm>
            <a:off x="504144" y="796682"/>
            <a:ext cx="19789245" cy="216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619125">
              <a:defRPr b="1" sz="9750">
                <a:solidFill>
                  <a:srgbClr val="797979"/>
                </a:solidFill>
                <a:effectLst>
                  <a:outerShdw sx="100000" sy="100000" kx="0" ky="0" algn="b" rotWithShape="0" blurRad="47625" dist="9525" dir="540000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33 Days of Morning Glory retreat</a:t>
            </a:r>
          </a:p>
        </p:txBody>
      </p:sp>
      <p:sp>
        <p:nvSpPr>
          <p:cNvPr id="170" name="Week 3"/>
          <p:cNvSpPr txBox="1"/>
          <p:nvPr/>
        </p:nvSpPr>
        <p:spPr>
          <a:xfrm>
            <a:off x="442930" y="2903998"/>
            <a:ext cx="4632460" cy="1269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b="1" sz="8000" u="sng">
                <a:solidFill>
                  <a:srgbClr val="276D6D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Week 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WhatsApp Image 2020-11-21 at 20.55.36.jpeg" descr="WhatsApp Image 2020-11-21 at 20.55.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7363" y="296115"/>
            <a:ext cx="3722140" cy="455606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Main group sharing"/>
          <p:cNvSpPr txBox="1"/>
          <p:nvPr>
            <p:ph type="ctrTitle"/>
          </p:nvPr>
        </p:nvSpPr>
        <p:spPr>
          <a:xfrm>
            <a:off x="4241462" y="5836993"/>
            <a:ext cx="14707962" cy="2042014"/>
          </a:xfrm>
          <a:prstGeom prst="rect">
            <a:avLst/>
          </a:prstGeom>
        </p:spPr>
        <p:txBody>
          <a:bodyPr/>
          <a:lstStyle>
            <a:lvl1pPr>
              <a:defRPr b="1" sz="11500"/>
            </a:lvl1pPr>
          </a:lstStyle>
          <a:p>
            <a:pPr/>
            <a:r>
              <a:t>Main group sharing</a:t>
            </a:r>
          </a:p>
        </p:txBody>
      </p:sp>
      <p:sp>
        <p:nvSpPr>
          <p:cNvPr id="174" name="33 Days of Morning Glory retreat"/>
          <p:cNvSpPr txBox="1"/>
          <p:nvPr/>
        </p:nvSpPr>
        <p:spPr>
          <a:xfrm>
            <a:off x="504144" y="796682"/>
            <a:ext cx="19789245" cy="216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619125">
              <a:defRPr b="1" sz="9750">
                <a:solidFill>
                  <a:srgbClr val="797979"/>
                </a:solidFill>
                <a:effectLst>
                  <a:outerShdw sx="100000" sy="100000" kx="0" ky="0" algn="b" rotWithShape="0" blurRad="47625" dist="9525" dir="540000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33 Days of Morning Glory retreat</a:t>
            </a:r>
          </a:p>
        </p:txBody>
      </p:sp>
      <p:sp>
        <p:nvSpPr>
          <p:cNvPr id="175" name="Week 3"/>
          <p:cNvSpPr txBox="1"/>
          <p:nvPr/>
        </p:nvSpPr>
        <p:spPr>
          <a:xfrm>
            <a:off x="442930" y="2903998"/>
            <a:ext cx="4632460" cy="1269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b="1" sz="8000" u="sng">
                <a:solidFill>
                  <a:srgbClr val="276D6D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Week 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4-33Daystomorningglory-Certificate-fillable.pdf" descr="4-33Daystomorningglory-Certificate-fillable.pdf"/>
          <p:cNvPicPr>
            <a:picLocks noChangeAspect="1"/>
          </p:cNvPicPr>
          <p:nvPr/>
        </p:nvPicPr>
        <p:blipFill>
          <a:blip r:embed="rId3">
            <a:extLst/>
          </a:blip>
          <a:srcRect l="6279" t="12072" r="7475" b="30754"/>
          <a:stretch>
            <a:fillRect/>
          </a:stretch>
        </p:blipFill>
        <p:spPr>
          <a:xfrm>
            <a:off x="339923" y="786804"/>
            <a:ext cx="23704337" cy="12142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alphaModFix amt="6000"/>
            <a:extLst/>
          </a:blip>
          <a:srcRect l="0" t="0" r="0" b="25831"/>
          <a:stretch>
            <a:fillRect/>
          </a:stretch>
        </p:blipFill>
        <p:spPr>
          <a:xfrm>
            <a:off x="7178733" y="2141513"/>
            <a:ext cx="10026610" cy="943328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Closing prayer"/>
          <p:cNvSpPr txBox="1"/>
          <p:nvPr>
            <p:ph type="ctrTitle"/>
          </p:nvPr>
        </p:nvSpPr>
        <p:spPr>
          <a:xfrm>
            <a:off x="5293278" y="5823486"/>
            <a:ext cx="13797444" cy="2069028"/>
          </a:xfrm>
          <a:prstGeom prst="rect">
            <a:avLst/>
          </a:prstGeom>
        </p:spPr>
        <p:txBody>
          <a:bodyPr/>
          <a:lstStyle>
            <a:lvl1pPr>
              <a:defRPr sz="11900"/>
            </a:lvl1pPr>
          </a:lstStyle>
          <a:p>
            <a:pPr/>
            <a:r>
              <a:t>Closing prayer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onsecration Details"/>
          <p:cNvSpPr txBox="1"/>
          <p:nvPr>
            <p:ph type="ctrTitle"/>
          </p:nvPr>
        </p:nvSpPr>
        <p:spPr>
          <a:xfrm>
            <a:off x="3143532" y="613309"/>
            <a:ext cx="16294352" cy="1663263"/>
          </a:xfrm>
          <a:prstGeom prst="rect">
            <a:avLst/>
          </a:prstGeom>
        </p:spPr>
        <p:txBody>
          <a:bodyPr/>
          <a:lstStyle>
            <a:lvl1pPr defTabSz="817244">
              <a:defRPr b="1" sz="10692">
                <a:effectLst>
                  <a:outerShdw sx="100000" sy="100000" kx="0" ky="0" algn="b" rotWithShape="0" blurRad="62864" dist="12573" dir="540000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/>
            <a:r>
              <a:t>Consecration Details</a:t>
            </a:r>
          </a:p>
        </p:txBody>
      </p:sp>
      <p:pic>
        <p:nvPicPr>
          <p:cNvPr id="185" name="WhatsApp Image 2020-11-21 at 20.55.36.jpeg" descr="WhatsApp Image 2020-11-21 at 20.55.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7363" y="296115"/>
            <a:ext cx="3722140" cy="455606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Date: 11th Feb 2021 (THUR) Time: 7.45am  Paraliturgy by Fr. Derrick Yap"/>
          <p:cNvSpPr txBox="1"/>
          <p:nvPr/>
        </p:nvSpPr>
        <p:spPr>
          <a:xfrm>
            <a:off x="2052350" y="3436830"/>
            <a:ext cx="18102643" cy="5182744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9100"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Date: 11th Feb 2021 (THUR)</a:t>
            </a:r>
            <a:br/>
            <a:r>
              <a:t>Time: 7.45am </a:t>
            </a:r>
            <a:br/>
            <a:r>
              <a:t>Paraliturgy by Fr. Derrick Yap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osary session via zoom"/>
          <p:cNvSpPr txBox="1"/>
          <p:nvPr>
            <p:ph type="ctrTitle"/>
          </p:nvPr>
        </p:nvSpPr>
        <p:spPr>
          <a:xfrm>
            <a:off x="4527298" y="133746"/>
            <a:ext cx="16073438" cy="2678908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775969">
              <a:defRPr b="1" sz="10810">
                <a:effectLst>
                  <a:outerShdw sx="100000" sy="100000" kx="0" ky="0" algn="b" rotWithShape="0" blurRad="59689" dist="11938" dir="540000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/>
            <a:r>
              <a:t>Rosary session via zoom</a:t>
            </a:r>
          </a:p>
        </p:txBody>
      </p:sp>
      <p:sp>
        <p:nvSpPr>
          <p:cNvPr id="189" name="Rosary 1st and 3rd Sunday of the month"/>
          <p:cNvSpPr txBox="1"/>
          <p:nvPr/>
        </p:nvSpPr>
        <p:spPr>
          <a:xfrm>
            <a:off x="9402534" y="3258014"/>
            <a:ext cx="13830936" cy="1069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64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Rosary 1st and 3rd Sunday of the month</a:t>
            </a:r>
          </a:p>
        </p:txBody>
      </p:sp>
      <p:pic>
        <p:nvPicPr>
          <p:cNvPr id="190" name="Mary image St Max.jpg" descr="Mary image St Max.jpg"/>
          <p:cNvPicPr>
            <a:picLocks noChangeAspect="1"/>
          </p:cNvPicPr>
          <p:nvPr/>
        </p:nvPicPr>
        <p:blipFill>
          <a:blip r:embed="rId2">
            <a:extLst/>
          </a:blip>
          <a:srcRect l="0" t="12285" r="0" b="2687"/>
          <a:stretch>
            <a:fillRect/>
          </a:stretch>
        </p:blipFill>
        <p:spPr>
          <a:xfrm>
            <a:off x="531050" y="2863444"/>
            <a:ext cx="8608992" cy="10322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inClipart.com_rosary-clip-art_4488868.png" descr="PinClipart.com_rosary-clip-art_4488868.png"/>
          <p:cNvPicPr>
            <a:picLocks noChangeAspect="1"/>
          </p:cNvPicPr>
          <p:nvPr/>
        </p:nvPicPr>
        <p:blipFill>
          <a:blip r:embed="rId3">
            <a:alphaModFix amt="20164"/>
            <a:extLst/>
          </a:blip>
          <a:stretch>
            <a:fillRect/>
          </a:stretch>
        </p:blipFill>
        <p:spPr>
          <a:xfrm>
            <a:off x="16036163" y="425253"/>
            <a:ext cx="7516236" cy="13277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creenshot 2020-12-05 at 3.56.05 PM.png" descr="Screenshot 2020-12-05 at 3.56.05 PM.png"/>
          <p:cNvPicPr>
            <a:picLocks noChangeAspect="1"/>
          </p:cNvPicPr>
          <p:nvPr/>
        </p:nvPicPr>
        <p:blipFill>
          <a:blip r:embed="rId2">
            <a:extLst/>
          </a:blip>
          <a:srcRect l="884" t="0" r="2021" b="193"/>
          <a:stretch>
            <a:fillRect/>
          </a:stretch>
        </p:blipFill>
        <p:spPr>
          <a:xfrm>
            <a:off x="6983412" y="301029"/>
            <a:ext cx="10416986" cy="13114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newal of consecration cum meetup…"/>
          <p:cNvSpPr txBox="1"/>
          <p:nvPr>
            <p:ph type="ctrTitle"/>
          </p:nvPr>
        </p:nvSpPr>
        <p:spPr>
          <a:xfrm>
            <a:off x="624357" y="802526"/>
            <a:ext cx="19598863" cy="2888507"/>
          </a:xfrm>
          <a:prstGeom prst="rect">
            <a:avLst/>
          </a:prstGeom>
        </p:spPr>
        <p:txBody>
          <a:bodyPr/>
          <a:lstStyle/>
          <a:p>
            <a:pPr defTabSz="619125">
              <a:defRPr b="1" sz="8625">
                <a:effectLst>
                  <a:outerShdw sx="100000" sy="100000" kx="0" ky="0" algn="b" rotWithShape="0" blurRad="47625" dist="9525" dir="5400000">
                    <a:srgbClr val="000000">
                      <a:alpha val="30000"/>
                    </a:srgbClr>
                  </a:outerShdw>
                </a:effectLst>
              </a:defRPr>
            </a:pPr>
            <a:r>
              <a:t>Renewal of consecration cum meetup</a:t>
            </a:r>
          </a:p>
          <a:p>
            <a:pPr defTabSz="619125">
              <a:defRPr b="1" sz="8625">
                <a:effectLst>
                  <a:outerShdw sx="100000" sy="100000" kx="0" ky="0" algn="b" rotWithShape="0" blurRad="47625" dist="9525" dir="5400000">
                    <a:srgbClr val="000000">
                      <a:alpha val="30000"/>
                    </a:srgbClr>
                  </a:outerShdw>
                </a:effectLst>
              </a:defRPr>
            </a:pPr>
            <a:r>
              <a:t>(TBC)</a:t>
            </a:r>
          </a:p>
        </p:txBody>
      </p:sp>
      <p:pic>
        <p:nvPicPr>
          <p:cNvPr id="196" name="WhatsApp Image 2020-11-21 at 20.55.36.jpeg" descr="WhatsApp Image 2020-11-21 at 20.55.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7363" y="296115"/>
            <a:ext cx="3722140" cy="455606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Date: 13 March (SAT) / 15 March 2021 (MON) 2021 -TBC Time: 9pm - 10.30pm  Group meetup, Rosary, renewal of consecration"/>
          <p:cNvSpPr txBox="1"/>
          <p:nvPr/>
        </p:nvSpPr>
        <p:spPr>
          <a:xfrm>
            <a:off x="483297" y="5387562"/>
            <a:ext cx="23417406" cy="535051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7000"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rPr sz="6900"/>
              <a:t>Date: 13 March (SAT) / 15 March 2021 (MON) 2021 -TBC</a:t>
            </a:r>
            <a:br/>
            <a:r>
              <a:t>Time: 9pm - 10.30pm </a:t>
            </a:r>
            <a:br/>
            <a:r>
              <a:t>Group meetup, Rosary, renewal of consecration</a:t>
            </a:r>
          </a:p>
          <a:p>
            <a:pPr>
              <a:defRPr b="1" sz="7000"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WhatsApp Image 2020-11-21 at 20.55.36.jpeg" descr="WhatsApp Image 2020-11-21 at 20.55.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7363" y="296115"/>
            <a:ext cx="3722140" cy="4556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WhatsApp Image 2020-11-29 at 20.10.31.jpeg" descr="WhatsApp Image 2020-11-29 at 20.10.31.jpeg"/>
          <p:cNvPicPr>
            <a:picLocks noChangeAspect="1"/>
          </p:cNvPicPr>
          <p:nvPr/>
        </p:nvPicPr>
        <p:blipFill>
          <a:blip r:embed="rId3">
            <a:extLst/>
          </a:blip>
          <a:srcRect l="0" t="3304" r="0" b="1973"/>
          <a:stretch>
            <a:fillRect/>
          </a:stretch>
        </p:blipFill>
        <p:spPr>
          <a:xfrm>
            <a:off x="1590482" y="479226"/>
            <a:ext cx="18242683" cy="127573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WhatsApp Image 2020-11-21 at 20.55.36.jpeg" descr="WhatsApp Image 2020-11-21 at 20.55.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7363" y="296115"/>
            <a:ext cx="3722140" cy="4556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WhatsApp Image 2020-11-29 at 20.10.30.jpeg" descr="WhatsApp Image 2020-11-29 at 20.10.30.jpeg"/>
          <p:cNvPicPr>
            <a:picLocks noChangeAspect="1"/>
          </p:cNvPicPr>
          <p:nvPr/>
        </p:nvPicPr>
        <p:blipFill>
          <a:blip r:embed="rId3">
            <a:extLst/>
          </a:blip>
          <a:srcRect l="0" t="5537" r="0" b="6444"/>
          <a:stretch>
            <a:fillRect/>
          </a:stretch>
        </p:blipFill>
        <p:spPr>
          <a:xfrm>
            <a:off x="1074171" y="458390"/>
            <a:ext cx="19017095" cy="12799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WhatsApp Image 2020-11-21 at 20.55.36.jpeg" descr="WhatsApp Image 2020-11-21 at 20.55.36.jpeg"/>
          <p:cNvPicPr>
            <a:picLocks noChangeAspect="1"/>
          </p:cNvPicPr>
          <p:nvPr/>
        </p:nvPicPr>
        <p:blipFill>
          <a:blip r:embed="rId2">
            <a:extLst/>
          </a:blip>
          <a:srcRect l="9480" t="8680" r="9480" b="4279"/>
          <a:stretch>
            <a:fillRect/>
          </a:stretch>
        </p:blipFill>
        <p:spPr>
          <a:xfrm>
            <a:off x="365289" y="406463"/>
            <a:ext cx="4819584" cy="6336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stmaprayer.png" descr="stmaprayer.png"/>
          <p:cNvPicPr>
            <a:picLocks noChangeAspect="1"/>
          </p:cNvPicPr>
          <p:nvPr/>
        </p:nvPicPr>
        <p:blipFill>
          <a:blip r:embed="rId3">
            <a:extLst/>
          </a:blip>
          <a:srcRect l="0" t="3677" r="0" b="3677"/>
          <a:stretch>
            <a:fillRect/>
          </a:stretch>
        </p:blipFill>
        <p:spPr>
          <a:xfrm>
            <a:off x="4913468" y="449064"/>
            <a:ext cx="19369569" cy="12817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WhatsApp Image 2020-11-21 at 20.55.36.jpeg" descr="WhatsApp Image 2020-11-21 at 20.55.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7363" y="296115"/>
            <a:ext cx="3722140" cy="455606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Be Still  by Luke Spehar…"/>
          <p:cNvSpPr txBox="1"/>
          <p:nvPr/>
        </p:nvSpPr>
        <p:spPr>
          <a:xfrm>
            <a:off x="466470" y="2600386"/>
            <a:ext cx="6791953" cy="9342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rPr b="1" u="sng"/>
              <a:t>Be Still </a:t>
            </a:r>
            <a:r>
              <a:t> by </a:t>
            </a:r>
            <a:r>
              <a:rPr>
                <a:hlinkClick r:id="rId3" invalidUrl="" action="" tgtFrame="" tooltip="" history="1" highlightClick="0" endSnd="0"/>
              </a:rPr>
              <a:t>Luke Spehar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br/>
            <a:r>
              <a:t>Everywhere I go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I see people running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Running from their own minds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From something they won't see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And everywhere I go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I see unanswered questions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Pry apart their convictions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And cause them to fall down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And it surprises me to know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That he answers all questions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Just by softly saying</a:t>
            </a:r>
          </a:p>
        </p:txBody>
      </p:sp>
      <p:sp>
        <p:nvSpPr>
          <p:cNvPr id="207" name="Be still…"/>
          <p:cNvSpPr txBox="1"/>
          <p:nvPr/>
        </p:nvSpPr>
        <p:spPr>
          <a:xfrm>
            <a:off x="14795879" y="1853139"/>
            <a:ext cx="8107986" cy="1132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Be still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And know I am God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Oh be still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And know I am God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Sometimes I wonder why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Some things happen to me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Why some things… 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That everywhere I go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I live my life as if he doesn't know best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But only in the lord is my soul at rest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Still its easier said than done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Just to Be still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And know He is God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Oh be still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And know He is God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Be still and know He is God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Oh Be still and know He is God</a:t>
            </a:r>
          </a:p>
        </p:txBody>
      </p:sp>
      <p:sp>
        <p:nvSpPr>
          <p:cNvPr id="208" name="Be still…"/>
          <p:cNvSpPr txBox="1"/>
          <p:nvPr/>
        </p:nvSpPr>
        <p:spPr>
          <a:xfrm>
            <a:off x="7495281" y="2513539"/>
            <a:ext cx="7063741" cy="10003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Be still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And know I am God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Oh be still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And know I am God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Everywhere I go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I find myself running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Mindlessly in circles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From the doubts in my head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And everywhere I go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I wonder where I going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I wonder if I'm showing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Everything that must be seen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And it surprises me to know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That he answers all my questions</a:t>
            </a:r>
          </a:p>
          <a:p>
            <a:pPr algn="l" defTabSz="457200">
              <a:lnSpc>
                <a:spcPts val="5700"/>
              </a:lnSpc>
              <a:defRPr sz="3600">
                <a:solidFill>
                  <a:srgbClr val="424242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Just by strongly saying to 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creenshot 2020-12-05 at 3.56.05 PM.png" descr="Screenshot 2020-12-05 at 3.56.05 PM.png"/>
          <p:cNvPicPr>
            <a:picLocks noChangeAspect="1"/>
          </p:cNvPicPr>
          <p:nvPr/>
        </p:nvPicPr>
        <p:blipFill>
          <a:blip r:embed="rId2">
            <a:extLst/>
          </a:blip>
          <a:srcRect l="884" t="0" r="2021" b="193"/>
          <a:stretch>
            <a:fillRect/>
          </a:stretch>
        </p:blipFill>
        <p:spPr>
          <a:xfrm>
            <a:off x="6983412" y="301029"/>
            <a:ext cx="10416986" cy="13114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WhatsApp Image 2020-11-21 at 20.55.36.jpeg" descr="WhatsApp Image 2020-11-21 at 20.55.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7363" y="296115"/>
            <a:ext cx="3722140" cy="455606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33 Days of Morning Glory retreat"/>
          <p:cNvSpPr txBox="1"/>
          <p:nvPr/>
        </p:nvSpPr>
        <p:spPr>
          <a:xfrm>
            <a:off x="504144" y="796682"/>
            <a:ext cx="19789245" cy="216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619125">
              <a:defRPr b="1" sz="9750">
                <a:solidFill>
                  <a:srgbClr val="797979"/>
                </a:solidFill>
                <a:effectLst>
                  <a:outerShdw sx="100000" sy="100000" kx="0" ky="0" algn="b" rotWithShape="0" blurRad="47625" dist="9525" dir="540000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33 Days of Morning Glory retreat</a:t>
            </a:r>
          </a:p>
        </p:txBody>
      </p:sp>
      <p:sp>
        <p:nvSpPr>
          <p:cNvPr id="139" name="https://www.youtube.com/watch?v=StFAiPzHflY&amp;feature=youtu.be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3147377" y="6426199"/>
            <a:ext cx="1808924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https://www.youtube.com/watch?v=StFAiPzHflY&amp;feature=youtu.be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WhatsApp Image 2020-11-21 at 20.55.36.jpeg" descr="WhatsApp Image 2020-11-21 at 20.55.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7363" y="296115"/>
            <a:ext cx="3722140" cy="455606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Week 3"/>
          <p:cNvSpPr txBox="1"/>
          <p:nvPr>
            <p:ph type="ctrTitle"/>
          </p:nvPr>
        </p:nvSpPr>
        <p:spPr>
          <a:xfrm>
            <a:off x="6064391" y="5775567"/>
            <a:ext cx="12255218" cy="2164866"/>
          </a:xfrm>
          <a:prstGeom prst="rect">
            <a:avLst/>
          </a:prstGeom>
        </p:spPr>
        <p:txBody>
          <a:bodyPr/>
          <a:lstStyle>
            <a:lvl1pPr>
              <a:defRPr b="1" sz="13000"/>
            </a:lvl1pPr>
          </a:lstStyle>
          <a:p>
            <a:pPr/>
            <a:r>
              <a:t>Week 3 </a:t>
            </a:r>
          </a:p>
        </p:txBody>
      </p:sp>
      <p:sp>
        <p:nvSpPr>
          <p:cNvPr id="143" name="33 Days of Morning Glory retreat"/>
          <p:cNvSpPr txBox="1"/>
          <p:nvPr/>
        </p:nvSpPr>
        <p:spPr>
          <a:xfrm>
            <a:off x="504144" y="796682"/>
            <a:ext cx="19789245" cy="216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619125">
              <a:defRPr b="1" sz="9750">
                <a:solidFill>
                  <a:srgbClr val="797979"/>
                </a:solidFill>
                <a:effectLst>
                  <a:outerShdw sx="100000" sy="100000" kx="0" ky="0" algn="b" rotWithShape="0" blurRad="47625" dist="9525" dir="540000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33 Days of Morning Glory retreat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WhatsApp Image 2020-11-21 at 20.55.36.jpeg" descr="WhatsApp Image 2020-11-21 at 20.55.3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17363" y="296115"/>
            <a:ext cx="3722140" cy="455606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Opening prayer"/>
          <p:cNvSpPr txBox="1"/>
          <p:nvPr>
            <p:ph type="ctrTitle"/>
          </p:nvPr>
        </p:nvSpPr>
        <p:spPr>
          <a:xfrm>
            <a:off x="5385820" y="5836993"/>
            <a:ext cx="13612360" cy="2042014"/>
          </a:xfrm>
          <a:prstGeom prst="rect">
            <a:avLst/>
          </a:prstGeom>
        </p:spPr>
        <p:txBody>
          <a:bodyPr/>
          <a:lstStyle>
            <a:lvl1pPr>
              <a:defRPr b="1" sz="11900"/>
            </a:lvl1pPr>
          </a:lstStyle>
          <a:p>
            <a:pPr/>
            <a:r>
              <a:t>Opening prayer</a:t>
            </a:r>
          </a:p>
        </p:txBody>
      </p:sp>
      <p:sp>
        <p:nvSpPr>
          <p:cNvPr id="147" name="33 Days of Morning Glory retreat"/>
          <p:cNvSpPr txBox="1"/>
          <p:nvPr/>
        </p:nvSpPr>
        <p:spPr>
          <a:xfrm>
            <a:off x="504144" y="796682"/>
            <a:ext cx="19789245" cy="216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619125">
              <a:defRPr b="1" sz="9750">
                <a:solidFill>
                  <a:srgbClr val="797979"/>
                </a:solidFill>
                <a:effectLst>
                  <a:outerShdw sx="100000" sy="100000" kx="0" ky="0" algn="b" rotWithShape="0" blurRad="47625" dist="9525" dir="540000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33 Days of Morning Glory retreat</a:t>
            </a:r>
          </a:p>
        </p:txBody>
      </p:sp>
      <p:sp>
        <p:nvSpPr>
          <p:cNvPr id="148" name="Week 3"/>
          <p:cNvSpPr txBox="1"/>
          <p:nvPr/>
        </p:nvSpPr>
        <p:spPr>
          <a:xfrm>
            <a:off x="442930" y="2903998"/>
            <a:ext cx="4632460" cy="1269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b="1" sz="8000" u="sng">
                <a:solidFill>
                  <a:srgbClr val="276D6D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Week 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WhatsApp Image 2020-11-21 at 20.55.36.jpeg" descr="WhatsApp Image 2020-11-21 at 20.55.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7363" y="296115"/>
            <a:ext cx="3722140" cy="455606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Video - Part 1"/>
          <p:cNvSpPr txBox="1"/>
          <p:nvPr>
            <p:ph type="ctrTitle"/>
          </p:nvPr>
        </p:nvSpPr>
        <p:spPr>
          <a:xfrm>
            <a:off x="6992626" y="5836993"/>
            <a:ext cx="10398748" cy="2042014"/>
          </a:xfrm>
          <a:prstGeom prst="rect">
            <a:avLst/>
          </a:prstGeom>
        </p:spPr>
        <p:txBody>
          <a:bodyPr/>
          <a:lstStyle>
            <a:lvl1pPr>
              <a:defRPr b="1" sz="11500"/>
            </a:lvl1pPr>
          </a:lstStyle>
          <a:p>
            <a:pPr/>
            <a:r>
              <a:t>Video - Part 1</a:t>
            </a:r>
          </a:p>
        </p:txBody>
      </p:sp>
      <p:sp>
        <p:nvSpPr>
          <p:cNvPr id="154" name="33 Days of Morning Glory retreat"/>
          <p:cNvSpPr txBox="1"/>
          <p:nvPr/>
        </p:nvSpPr>
        <p:spPr>
          <a:xfrm>
            <a:off x="504144" y="796682"/>
            <a:ext cx="19789245" cy="216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619125">
              <a:defRPr b="1" sz="9750">
                <a:solidFill>
                  <a:srgbClr val="797979"/>
                </a:solidFill>
                <a:effectLst>
                  <a:outerShdw sx="100000" sy="100000" kx="0" ky="0" algn="b" rotWithShape="0" blurRad="47625" dist="9525" dir="540000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33 Days of Morning Glory retreat</a:t>
            </a:r>
          </a:p>
        </p:txBody>
      </p:sp>
      <p:sp>
        <p:nvSpPr>
          <p:cNvPr id="155" name="Week 3"/>
          <p:cNvSpPr txBox="1"/>
          <p:nvPr/>
        </p:nvSpPr>
        <p:spPr>
          <a:xfrm>
            <a:off x="442930" y="2903998"/>
            <a:ext cx="4632460" cy="1269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b="1" sz="8000" u="sng">
                <a:solidFill>
                  <a:srgbClr val="276D6D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Week 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reenshot 2020-12-04 at 1.28.11 PM.png" descr="Screenshot 2020-12-04 at 1.28.1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0059" y="367555"/>
            <a:ext cx="12683882" cy="12980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WhatsApp Image 2020-11-21 at 20.55.36.jpeg" descr="WhatsApp Image 2020-11-21 at 20.55.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7363" y="296115"/>
            <a:ext cx="3722140" cy="455606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Come, Holy Spirit, and be with us.…"/>
          <p:cNvSpPr txBox="1"/>
          <p:nvPr/>
        </p:nvSpPr>
        <p:spPr>
          <a:xfrm>
            <a:off x="2316769" y="2311400"/>
            <a:ext cx="18352692" cy="909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11700"/>
              </a:lnSpc>
              <a:spcBef>
                <a:spcPts val="1200"/>
              </a:spcBef>
              <a:defRPr i="1" sz="7966">
                <a:solidFill>
                  <a:srgbClr val="565F5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br/>
            <a:r>
              <a:t>Come, Holy Spirit, and be with us. </a:t>
            </a:r>
          </a:p>
          <a:p>
            <a:pPr algn="l" defTabSz="457200">
              <a:lnSpc>
                <a:spcPts val="11700"/>
              </a:lnSpc>
              <a:spcBef>
                <a:spcPts val="1200"/>
              </a:spcBef>
              <a:defRPr i="1" sz="7966">
                <a:solidFill>
                  <a:srgbClr val="565F5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We wish to contemplate the mysteries of Jesus and Mary in our lives, as we prepare for consecration to Jesus through Mary. </a:t>
            </a:r>
          </a:p>
          <a:p>
            <a:pPr algn="l" defTabSz="457200">
              <a:lnSpc>
                <a:spcPts val="11700"/>
              </a:lnSpc>
              <a:spcBef>
                <a:spcPts val="1200"/>
              </a:spcBef>
              <a:defRPr i="1" sz="7966">
                <a:solidFill>
                  <a:srgbClr val="565F5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Amen. </a:t>
            </a:r>
            <a:endParaRPr i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5E5E5E"/>
      </a:dk1>
      <a:lt1>
        <a:srgbClr val="5E0033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000000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