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notesSlides/notesSlide1.xml" ContentType="application/vnd.openxmlformats-officedocument.presentationml.notesSlide+xml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E3E9"/>
          </a:solidFill>
        </a:fill>
      </a:tcStyle>
    </a:wholeTbl>
    <a:band2H>
      <a:tcTxStyle b="def" i="def"/>
      <a:tcStyle>
        <a:tcBdr/>
        <a:fill>
          <a:solidFill>
            <a:srgbClr val="EDF1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6D3"/>
          </a:solidFill>
        </a:fill>
      </a:tcStyle>
    </a:wholeTbl>
    <a:band2H>
      <a:tcTxStyle b="def" i="def"/>
      <a:tcStyle>
        <a:tcBdr/>
        <a:fill>
          <a:solidFill>
            <a:srgbClr val="F6EC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EDDA"/>
          </a:solidFill>
        </a:fill>
      </a:tcStyle>
    </a:wholeTbl>
    <a:band2H>
      <a:tcTxStyle b="def" i="def"/>
      <a:tcStyle>
        <a:tcBdr/>
        <a:fill>
          <a:solidFill>
            <a:srgbClr val="F4F6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Shape 1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would like to invite Belle to start with an opening prayer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  <a:lvl2pPr marL="1005838" indent="-434338" algn="ctr">
              <a:spcBef>
                <a:spcPts val="0"/>
              </a:spcBef>
              <a:buBlip>
                <a:blip r:embed="rId2"/>
              </a:buBlip>
              <a:defRPr i="1" sz="3800"/>
            </a:lvl2pPr>
            <a:lvl3pPr marL="1577338" indent="-434338" algn="ctr">
              <a:spcBef>
                <a:spcPts val="0"/>
              </a:spcBef>
              <a:buBlip>
                <a:blip r:embed="rId2"/>
              </a:buBlip>
              <a:defRPr i="1" sz="3800"/>
            </a:lvl3pPr>
            <a:lvl4pPr marL="2148838" indent="-434338" algn="ctr">
              <a:spcBef>
                <a:spcPts val="0"/>
              </a:spcBef>
              <a:buBlip>
                <a:blip r:embed="rId2"/>
              </a:buBlip>
              <a:defRPr i="1" sz="3800"/>
            </a:lvl4pPr>
            <a:lvl5pPr marL="2720338" indent="-434338" algn="ctr">
              <a:spcBef>
                <a:spcPts val="0"/>
              </a:spcBef>
              <a:buBlip>
                <a:blip r:embed="rId2"/>
              </a:buBlip>
              <a:defRPr i="1"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21"/>
          </p:nvPr>
        </p:nvSpPr>
        <p:spPr>
          <a:xfrm>
            <a:off x="2387600" y="6045200"/>
            <a:ext cx="19621500" cy="8636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-1257300"/>
            <a:ext cx="24384000" cy="162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3309982" y="33171"/>
            <a:ext cx="17747598" cy="11813245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473200" y="10109200"/>
            <a:ext cx="21437600" cy="1790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473200" y="11823700"/>
            <a:ext cx="214376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11937207" y="12839700"/>
            <a:ext cx="485776" cy="558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11992002" y="595563"/>
            <a:ext cx="10083804" cy="12461140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473200" y="1752600"/>
            <a:ext cx="9880600" cy="48768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473200" y="6858000"/>
            <a:ext cx="9880600" cy="510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13984264" y="2560108"/>
            <a:ext cx="7900832" cy="9763516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473200" y="4000500"/>
            <a:ext cx="102616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3900"/>
              </a:spcBef>
              <a:buBlip>
                <a:blip r:embed="rId2"/>
              </a:buBlip>
              <a:defRPr sz="4200"/>
            </a:lvl1pPr>
            <a:lvl2pPr>
              <a:spcBef>
                <a:spcPts val="3900"/>
              </a:spcBef>
              <a:buBlip>
                <a:blip r:embed="rId2"/>
              </a:buBlip>
              <a:defRPr sz="4200"/>
            </a:lvl2pPr>
            <a:lvl3pPr>
              <a:spcBef>
                <a:spcPts val="3900"/>
              </a:spcBef>
              <a:buBlip>
                <a:blip r:embed="rId2"/>
              </a:buBlip>
              <a:defRPr sz="4200"/>
            </a:lvl3pPr>
            <a:lvl4pPr>
              <a:spcBef>
                <a:spcPts val="3900"/>
              </a:spcBef>
              <a:buBlip>
                <a:blip r:embed="rId2"/>
              </a:buBlip>
              <a:defRPr sz="4200"/>
            </a:lvl4pPr>
            <a:lvl5pPr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3 -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21"/>
          </p:nvPr>
        </p:nvSpPr>
        <p:spPr>
          <a:xfrm>
            <a:off x="2184400" y="-997138"/>
            <a:ext cx="12649204" cy="15631356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15786100" y="957174"/>
            <a:ext cx="6429375" cy="4284029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23"/>
          </p:nvPr>
        </p:nvSpPr>
        <p:spPr>
          <a:xfrm>
            <a:off x="15786100" y="4597400"/>
            <a:ext cx="6426200" cy="9639300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473200" y="1765300"/>
            <a:ext cx="21437600" cy="1018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930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37207" y="12865100"/>
            <a:ext cx="485776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9pPr>
    </p:titleStyle>
    <p:bodyStyle>
      <a:lvl1pPr marL="571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1143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714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2286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857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3429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4000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4572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5143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WhatsApp Image 2020-11-21 at 20.55.36.jpeg" descr="WhatsApp Image 2020-11-21 at 20.55.3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17363" y="296113"/>
            <a:ext cx="3722140" cy="4556064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Week 1 (service team)"/>
          <p:cNvSpPr txBox="1"/>
          <p:nvPr>
            <p:ph type="ctrTitle"/>
          </p:nvPr>
        </p:nvSpPr>
        <p:spPr>
          <a:xfrm>
            <a:off x="4273024" y="5683372"/>
            <a:ext cx="15837953" cy="2349259"/>
          </a:xfrm>
          <a:prstGeom prst="rect">
            <a:avLst/>
          </a:prstGeom>
        </p:spPr>
        <p:txBody>
          <a:bodyPr/>
          <a:lstStyle>
            <a:lvl1pPr defTabSz="767715">
              <a:defRPr b="1" sz="12000">
                <a:effectLst>
                  <a:outerShdw sx="100000" sy="100000" kx="0" ky="0" algn="b" rotWithShape="0" blurRad="63500" dist="11811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Week 1</a:t>
            </a:r>
          </a:p>
        </p:txBody>
      </p:sp>
      <p:sp>
        <p:nvSpPr>
          <p:cNvPr id="121" name="33 Days of Morning Glory retreat"/>
          <p:cNvSpPr txBox="1"/>
          <p:nvPr/>
        </p:nvSpPr>
        <p:spPr>
          <a:xfrm>
            <a:off x="504142" y="796682"/>
            <a:ext cx="19789248" cy="2164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619125">
              <a:defRPr b="1" sz="9700">
                <a:solidFill>
                  <a:srgbClr val="797979"/>
                </a:solidFill>
                <a:effectLst>
                  <a:outerShdw sx="100000" sy="100000" kx="0" ky="0" algn="b" rotWithShape="0" blurRad="50800" dist="9525" dir="540000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33 Days of Morning Glory retreat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WhatsApp Image 2020-11-21 at 20.55.36.jpeg" descr="WhatsApp Image 2020-11-21 at 20.55.3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17363" y="296113"/>
            <a:ext cx="3722140" cy="455606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Breakout rooms"/>
          <p:cNvSpPr txBox="1"/>
          <p:nvPr>
            <p:ph type="ctrTitle"/>
          </p:nvPr>
        </p:nvSpPr>
        <p:spPr>
          <a:xfrm>
            <a:off x="4829988" y="5836992"/>
            <a:ext cx="14724024" cy="2042014"/>
          </a:xfrm>
          <a:prstGeom prst="rect">
            <a:avLst/>
          </a:prstGeom>
        </p:spPr>
        <p:txBody>
          <a:bodyPr/>
          <a:lstStyle>
            <a:lvl1pPr>
              <a:defRPr b="1" sz="11500"/>
            </a:lvl1pPr>
          </a:lstStyle>
          <a:p>
            <a:pPr/>
            <a:r>
              <a:t>Group sharing</a:t>
            </a:r>
          </a:p>
        </p:txBody>
      </p:sp>
      <p:sp>
        <p:nvSpPr>
          <p:cNvPr id="154" name="33 Days of Morning Glory retreat"/>
          <p:cNvSpPr txBox="1"/>
          <p:nvPr/>
        </p:nvSpPr>
        <p:spPr>
          <a:xfrm>
            <a:off x="504143" y="796682"/>
            <a:ext cx="19789246" cy="2164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619125">
              <a:defRPr b="1" sz="9700">
                <a:solidFill>
                  <a:srgbClr val="797979"/>
                </a:solidFill>
                <a:effectLst>
                  <a:outerShdw sx="100000" sy="100000" kx="0" ky="0" algn="b" rotWithShape="0" blurRad="50800" dist="9525" dir="540000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33 Days of Morning Glory retreat</a:t>
            </a:r>
          </a:p>
        </p:txBody>
      </p:sp>
      <p:sp>
        <p:nvSpPr>
          <p:cNvPr id="155" name="Week 1"/>
          <p:cNvSpPr txBox="1"/>
          <p:nvPr/>
        </p:nvSpPr>
        <p:spPr>
          <a:xfrm>
            <a:off x="442930" y="2903997"/>
            <a:ext cx="4632460" cy="127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8000" u="sng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Week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WhatsApp Image 2020-11-21 at 20.55.36.jpeg" descr="WhatsApp Image 2020-11-21 at 20.55.3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17363" y="296113"/>
            <a:ext cx="3722140" cy="4556064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33 Days of Morning Glory retreat"/>
          <p:cNvSpPr txBox="1"/>
          <p:nvPr/>
        </p:nvSpPr>
        <p:spPr>
          <a:xfrm>
            <a:off x="504143" y="796682"/>
            <a:ext cx="19789246" cy="2164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619125">
              <a:defRPr b="1" sz="9700">
                <a:solidFill>
                  <a:srgbClr val="797979"/>
                </a:solidFill>
                <a:effectLst>
                  <a:outerShdw sx="100000" sy="100000" kx="0" ky="0" algn="b" rotWithShape="0" blurRad="50800" dist="9525" dir="540000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33 Days of Morning Glory retreat</a:t>
            </a:r>
          </a:p>
        </p:txBody>
      </p:sp>
      <p:sp>
        <p:nvSpPr>
          <p:cNvPr id="159" name="Week 1"/>
          <p:cNvSpPr txBox="1"/>
          <p:nvPr/>
        </p:nvSpPr>
        <p:spPr>
          <a:xfrm>
            <a:off x="442930" y="2903997"/>
            <a:ext cx="4632460" cy="127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8000" u="sng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Week 1</a:t>
            </a:r>
          </a:p>
        </p:txBody>
      </p:sp>
      <p:sp>
        <p:nvSpPr>
          <p:cNvPr id="160" name="Video - Part 2"/>
          <p:cNvSpPr txBox="1"/>
          <p:nvPr>
            <p:ph type="ctrTitle"/>
          </p:nvPr>
        </p:nvSpPr>
        <p:spPr>
          <a:xfrm>
            <a:off x="4829988" y="5836992"/>
            <a:ext cx="14724024" cy="2042014"/>
          </a:xfrm>
          <a:prstGeom prst="rect">
            <a:avLst/>
          </a:prstGeom>
        </p:spPr>
        <p:txBody>
          <a:bodyPr/>
          <a:lstStyle>
            <a:lvl1pPr>
              <a:defRPr b="1" sz="11500"/>
            </a:lvl1pPr>
          </a:lstStyle>
          <a:p>
            <a:pPr/>
            <a:r>
              <a:t>Video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WhatsApp Image 2020-11-21 at 20.55.36.jpeg" descr="WhatsApp Image 2020-11-21 at 20.55.3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17363" y="296113"/>
            <a:ext cx="3722140" cy="4556064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Main group sharing"/>
          <p:cNvSpPr txBox="1"/>
          <p:nvPr>
            <p:ph type="ctrTitle"/>
          </p:nvPr>
        </p:nvSpPr>
        <p:spPr>
          <a:xfrm>
            <a:off x="4241462" y="5836992"/>
            <a:ext cx="14707963" cy="2042014"/>
          </a:xfrm>
          <a:prstGeom prst="rect">
            <a:avLst/>
          </a:prstGeom>
        </p:spPr>
        <p:txBody>
          <a:bodyPr/>
          <a:lstStyle>
            <a:lvl1pPr defTabSz="742950">
              <a:defRPr b="1" sz="10300">
                <a:effectLst>
                  <a:outerShdw sx="100000" sy="100000" kx="0" ky="0" algn="b" rotWithShape="0" blurRad="63500" dist="11430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Group sharing (10 min)</a:t>
            </a:r>
          </a:p>
        </p:txBody>
      </p:sp>
      <p:sp>
        <p:nvSpPr>
          <p:cNvPr id="164" name="33 Days of Morning Glory retreat"/>
          <p:cNvSpPr txBox="1"/>
          <p:nvPr/>
        </p:nvSpPr>
        <p:spPr>
          <a:xfrm>
            <a:off x="504143" y="796682"/>
            <a:ext cx="19789246" cy="2164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619125">
              <a:defRPr b="1" sz="9700">
                <a:solidFill>
                  <a:srgbClr val="797979"/>
                </a:solidFill>
                <a:effectLst>
                  <a:outerShdw sx="100000" sy="100000" kx="0" ky="0" algn="b" rotWithShape="0" blurRad="50800" dist="9525" dir="540000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33 Days of Morning Glory retreat</a:t>
            </a:r>
          </a:p>
        </p:txBody>
      </p:sp>
      <p:sp>
        <p:nvSpPr>
          <p:cNvPr id="165" name="Week 1"/>
          <p:cNvSpPr txBox="1"/>
          <p:nvPr/>
        </p:nvSpPr>
        <p:spPr>
          <a:xfrm>
            <a:off x="442930" y="2903997"/>
            <a:ext cx="4632460" cy="127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8000" u="sng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Week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" descr="Image"/>
          <p:cNvPicPr>
            <a:picLocks noChangeAspect="1"/>
          </p:cNvPicPr>
          <p:nvPr/>
        </p:nvPicPr>
        <p:blipFill>
          <a:blip r:embed="rId2">
            <a:alphaModFix amt="6000"/>
            <a:extLst/>
          </a:blip>
          <a:srcRect l="0" t="0" r="0" b="25831"/>
          <a:stretch>
            <a:fillRect/>
          </a:stretch>
        </p:blipFill>
        <p:spPr>
          <a:xfrm>
            <a:off x="7178733" y="2141513"/>
            <a:ext cx="10026610" cy="9433287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Closing prayer"/>
          <p:cNvSpPr txBox="1"/>
          <p:nvPr>
            <p:ph type="ctrTitle"/>
          </p:nvPr>
        </p:nvSpPr>
        <p:spPr>
          <a:xfrm>
            <a:off x="5323839" y="4594931"/>
            <a:ext cx="13311188" cy="2847939"/>
          </a:xfrm>
          <a:prstGeom prst="rect">
            <a:avLst/>
          </a:prstGeom>
        </p:spPr>
        <p:txBody>
          <a:bodyPr/>
          <a:lstStyle>
            <a:lvl1pPr defTabSz="602615">
              <a:defRPr sz="11800">
                <a:effectLst>
                  <a:outerShdw sx="100000" sy="100000" kx="0" ky="0" algn="b" rotWithShape="0" blurRad="50800" dist="9271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Closing prayer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creenshot 2020-12-05 at 3.56.05 PM.png" descr="Screenshot 2020-12-05 at 3.56.05 PM.png"/>
          <p:cNvPicPr>
            <a:picLocks noChangeAspect="1"/>
          </p:cNvPicPr>
          <p:nvPr/>
        </p:nvPicPr>
        <p:blipFill>
          <a:blip r:embed="rId2">
            <a:extLst/>
          </a:blip>
          <a:srcRect l="884" t="0" r="2020" b="193"/>
          <a:stretch>
            <a:fillRect/>
          </a:stretch>
        </p:blipFill>
        <p:spPr>
          <a:xfrm>
            <a:off x="6983411" y="301028"/>
            <a:ext cx="10416987" cy="13114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WhatsApp Image 2020-11-21 at 20.55.36.jpeg" descr="WhatsApp Image 2020-11-21 at 20.55.3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17363" y="296113"/>
            <a:ext cx="3722140" cy="4556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WhatsApp Image 2020-11-29 at 20.10.31.jpeg" descr="WhatsApp Image 2020-11-29 at 20.10.31.jpeg"/>
          <p:cNvPicPr>
            <a:picLocks noChangeAspect="1"/>
          </p:cNvPicPr>
          <p:nvPr/>
        </p:nvPicPr>
        <p:blipFill>
          <a:blip r:embed="rId3">
            <a:extLst/>
          </a:blip>
          <a:srcRect l="0" t="3303" r="0" b="1972"/>
          <a:stretch>
            <a:fillRect/>
          </a:stretch>
        </p:blipFill>
        <p:spPr>
          <a:xfrm>
            <a:off x="1590481" y="479225"/>
            <a:ext cx="18242685" cy="127573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WhatsApp Image 2020-11-21 at 20.55.36.jpeg" descr="WhatsApp Image 2020-11-21 at 20.55.36.jpeg"/>
          <p:cNvPicPr>
            <a:picLocks noChangeAspect="1"/>
          </p:cNvPicPr>
          <p:nvPr/>
        </p:nvPicPr>
        <p:blipFill>
          <a:blip r:embed="rId2">
            <a:extLst/>
          </a:blip>
          <a:srcRect l="9480" t="8680" r="9479" b="4278"/>
          <a:stretch>
            <a:fillRect/>
          </a:stretch>
        </p:blipFill>
        <p:spPr>
          <a:xfrm>
            <a:off x="365289" y="406462"/>
            <a:ext cx="4819585" cy="633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stmaprayer.png" descr="stmaprayer.png"/>
          <p:cNvPicPr>
            <a:picLocks noChangeAspect="1"/>
          </p:cNvPicPr>
          <p:nvPr/>
        </p:nvPicPr>
        <p:blipFill>
          <a:blip r:embed="rId3">
            <a:extLst/>
          </a:blip>
          <a:srcRect l="0" t="3677" r="0" b="3677"/>
          <a:stretch>
            <a:fillRect/>
          </a:stretch>
        </p:blipFill>
        <p:spPr>
          <a:xfrm>
            <a:off x="4913467" y="449064"/>
            <a:ext cx="19369571" cy="12817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Table"/>
          <p:cNvGraphicFramePr/>
          <p:nvPr/>
        </p:nvGraphicFramePr>
        <p:xfrm>
          <a:off x="488329" y="1046411"/>
          <a:ext cx="22442577" cy="1212577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841307"/>
                <a:gridCol w="19601268"/>
              </a:tblGrid>
              <a:tr h="1119836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212121"/>
                          </a:solidFill>
                          <a:sym typeface="Helvetica Neue"/>
                        </a:rPr>
                        <a:t>Time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FFFFFF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FFFFFF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212121"/>
                          </a:solidFill>
                          <a:sym typeface="Helvetica Neue"/>
                        </a:rPr>
                        <a:t>Activity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FFFFFF"/>
                      </a:solidFill>
                      <a:miter lim="400000"/>
                    </a:lnR>
                    <a:lnT w="4445">
                      <a:solidFill>
                        <a:srgbClr val="FFFFFF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35130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212121"/>
                          </a:solidFill>
                          <a:latin typeface="Publico Text Roman"/>
                          <a:ea typeface="Publico Text Roman"/>
                          <a:cs typeface="Publico Text Roman"/>
                          <a:sym typeface="Publico Text Roman"/>
                        </a:rPr>
                        <a:t>7.45am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FFFFFF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C2CBC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212121"/>
                          </a:solidFill>
                          <a:latin typeface="Publico Text Roman"/>
                          <a:ea typeface="Publico Text Roman"/>
                          <a:cs typeface="Publico Text Roman"/>
                          <a:sym typeface="Publico Text Roman"/>
                        </a:rPr>
                        <a:t>Opening prayer &amp; video part 1 (5 min)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FFFFFF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C2CBCA"/>
                    </a:solidFill>
                  </a:tcPr>
                </a:tc>
              </a:tr>
              <a:tr h="135130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212121"/>
                          </a:solidFill>
                          <a:latin typeface="Publico Text Roman"/>
                          <a:ea typeface="Publico Text Roman"/>
                          <a:cs typeface="Publico Text Roman"/>
                          <a:sym typeface="Publico Text Roman"/>
                        </a:rPr>
                        <a:t>7.50am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FFFFFF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212121"/>
                          </a:solidFill>
                          <a:latin typeface="Publico Text Roman"/>
                          <a:ea typeface="Publico Text Roman"/>
                          <a:cs typeface="Publico Text Roman"/>
                          <a:sym typeface="Publico Text Roman"/>
                        </a:rPr>
                        <a:t>Say group prayer from retreat companion (5min)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FFFFFF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80036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212121"/>
                          </a:solidFill>
                          <a:latin typeface="Publico Text Roman"/>
                          <a:ea typeface="Publico Text Roman"/>
                          <a:cs typeface="Publico Text Roman"/>
                          <a:sym typeface="Publico Text Roman"/>
                        </a:rPr>
                        <a:t>7.55am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FFFFFF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C2CBC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 b="1" sz="4600">
                          <a:solidFill>
                            <a:srgbClr val="212121"/>
                          </a:solidFill>
                          <a:latin typeface="Publico Text Roman"/>
                          <a:ea typeface="Publico Text Roman"/>
                          <a:cs typeface="Publico Text Roman"/>
                          <a:sym typeface="Publico Text Roman"/>
                        </a:defRPr>
                      </a:pPr>
                      <a:r>
                        <a:t>Breakout rooms:</a:t>
                      </a:r>
                      <a:r>
                        <a:rPr b="0"/>
                        <a:t> Groups to share the reflection questions  </a:t>
                      </a:r>
                    </a:p>
                    <a:p>
                      <a:pPr algn="l">
                        <a:lnSpc>
                          <a:spcPct val="120000"/>
                        </a:lnSpc>
                        <a:defRPr sz="4600">
                          <a:solidFill>
                            <a:srgbClr val="212121"/>
                          </a:solidFill>
                          <a:latin typeface="Publico Text Roman"/>
                          <a:ea typeface="Publico Text Roman"/>
                          <a:cs typeface="Publico Text Roman"/>
                          <a:sym typeface="Publico Text Roman"/>
                        </a:defRPr>
                      </a:pPr>
                      <a:r>
                        <a:t>(25 min)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FFFFFF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C2CBCA"/>
                    </a:solidFill>
                  </a:tcPr>
                </a:tc>
              </a:tr>
              <a:tr h="135130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212121"/>
                          </a:solidFill>
                          <a:latin typeface="Publico Text Roman"/>
                          <a:ea typeface="Publico Text Roman"/>
                          <a:cs typeface="Publico Text Roman"/>
                          <a:sym typeface="Publico Text Roman"/>
                        </a:rPr>
                        <a:t>8.20pm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FFFFFF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212121"/>
                          </a:solidFill>
                          <a:latin typeface="Publico Text Roman"/>
                          <a:ea typeface="Publico Text Roman"/>
                          <a:cs typeface="Publico Text Roman"/>
                          <a:sym typeface="Publico Text Roman"/>
                        </a:rPr>
                        <a:t>Video part 2 (35 mins)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FFFFFF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80036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212121"/>
                          </a:solidFill>
                          <a:latin typeface="Publico Text Roman"/>
                          <a:ea typeface="Publico Text Roman"/>
                          <a:cs typeface="Publico Text Roman"/>
                          <a:sym typeface="Publico Text Roman"/>
                        </a:rPr>
                        <a:t>8.50pm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FFFFFF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C2CBC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 b="1" sz="4600">
                          <a:solidFill>
                            <a:srgbClr val="212121"/>
                          </a:solidFill>
                          <a:latin typeface="Publico Text Roman"/>
                          <a:ea typeface="Publico Text Roman"/>
                          <a:cs typeface="Publico Text Roman"/>
                          <a:sym typeface="Publico Text Roman"/>
                        </a:defRPr>
                      </a:pPr>
                      <a:r>
                        <a:t>Main group:</a:t>
                      </a:r>
                      <a:r>
                        <a:rPr b="0"/>
                        <a:t> Sharing about video 2 that you have watched (10 min)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FFFFFF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C2CBCA"/>
                    </a:solidFill>
                  </a:tcPr>
                </a:tc>
              </a:tr>
              <a:tr h="135130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212121"/>
                          </a:solidFill>
                          <a:latin typeface="Publico Text Roman"/>
                          <a:ea typeface="Publico Text Roman"/>
                          <a:cs typeface="Publico Text Roman"/>
                          <a:sym typeface="Publico Text Roman"/>
                        </a:rPr>
                        <a:t>9am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FFFFFF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212121"/>
                          </a:solidFill>
                          <a:latin typeface="Publico Text Roman"/>
                          <a:ea typeface="Publico Text Roman"/>
                          <a:cs typeface="Publico Text Roman"/>
                          <a:sym typeface="Publico Text Roman"/>
                        </a:rPr>
                        <a:t>Closing prayer &amp; End session (5 mins)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FFFFFF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24" name="WhatsApp Image 2020-11-21 at 20.55.36.jpeg" descr="WhatsApp Image 2020-11-21 at 20.55.3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17363" y="296113"/>
            <a:ext cx="3722140" cy="4556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WhatsApp Image 2020-11-21 at 20.55.36.jpeg" descr="WhatsApp Image 2020-11-21 at 20.55.3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17363" y="296113"/>
            <a:ext cx="3722140" cy="4556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WhatsApp Image 2020-11-29 at 20.10.30.jpeg" descr="WhatsApp Image 2020-11-29 at 20.10.30.jpeg"/>
          <p:cNvPicPr>
            <a:picLocks noChangeAspect="1"/>
          </p:cNvPicPr>
          <p:nvPr/>
        </p:nvPicPr>
        <p:blipFill>
          <a:blip r:embed="rId3">
            <a:extLst/>
          </a:blip>
          <a:srcRect l="0" t="5537" r="0" b="6443"/>
          <a:stretch>
            <a:fillRect/>
          </a:stretch>
        </p:blipFill>
        <p:spPr>
          <a:xfrm>
            <a:off x="1074169" y="458389"/>
            <a:ext cx="19017098" cy="12799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creenshot 2020-12-05 at 3.56.05 PM.png" descr="Screenshot 2020-12-05 at 3.56.05 PM.png"/>
          <p:cNvPicPr>
            <a:picLocks noChangeAspect="1"/>
          </p:cNvPicPr>
          <p:nvPr/>
        </p:nvPicPr>
        <p:blipFill>
          <a:blip r:embed="rId2">
            <a:extLst/>
          </a:blip>
          <a:srcRect l="884" t="0" r="2020" b="193"/>
          <a:stretch>
            <a:fillRect/>
          </a:stretch>
        </p:blipFill>
        <p:spPr>
          <a:xfrm>
            <a:off x="6983411" y="301028"/>
            <a:ext cx="10416987" cy="13114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WhatsApp Image 2020-11-21 at 20.55.36.jpeg" descr="WhatsApp Image 2020-11-21 at 20.55.3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17363" y="296113"/>
            <a:ext cx="3722140" cy="455606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Week 1"/>
          <p:cNvSpPr txBox="1"/>
          <p:nvPr>
            <p:ph type="ctrTitle"/>
          </p:nvPr>
        </p:nvSpPr>
        <p:spPr>
          <a:xfrm>
            <a:off x="6064391" y="5775566"/>
            <a:ext cx="12255218" cy="2164868"/>
          </a:xfrm>
          <a:prstGeom prst="rect">
            <a:avLst/>
          </a:prstGeom>
        </p:spPr>
        <p:txBody>
          <a:bodyPr/>
          <a:lstStyle>
            <a:lvl1pPr>
              <a:defRPr b="1" sz="13000"/>
            </a:lvl1pPr>
          </a:lstStyle>
          <a:p>
            <a:pPr/>
            <a:r>
              <a:t>Week 1 </a:t>
            </a:r>
          </a:p>
        </p:txBody>
      </p:sp>
      <p:sp>
        <p:nvSpPr>
          <p:cNvPr id="133" name="33 Days of Morning Glory retreat"/>
          <p:cNvSpPr txBox="1"/>
          <p:nvPr/>
        </p:nvSpPr>
        <p:spPr>
          <a:xfrm>
            <a:off x="504142" y="796682"/>
            <a:ext cx="19789248" cy="2164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619125">
              <a:defRPr b="1" sz="9700">
                <a:solidFill>
                  <a:srgbClr val="797979"/>
                </a:solidFill>
                <a:effectLst>
                  <a:outerShdw sx="100000" sy="100000" kx="0" ky="0" algn="b" rotWithShape="0" blurRad="50800" dist="9525" dir="540000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33 Days of Morning Glory retreat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WhatsApp Image 2020-11-21 at 20.55.36.jpeg" descr="WhatsApp Image 2020-11-21 at 20.55.3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17363" y="296113"/>
            <a:ext cx="3722140" cy="455606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Opening prayer"/>
          <p:cNvSpPr txBox="1"/>
          <p:nvPr>
            <p:ph type="ctrTitle"/>
          </p:nvPr>
        </p:nvSpPr>
        <p:spPr>
          <a:xfrm>
            <a:off x="5385820" y="5836992"/>
            <a:ext cx="13612360" cy="2042014"/>
          </a:xfrm>
          <a:prstGeom prst="rect">
            <a:avLst/>
          </a:prstGeom>
        </p:spPr>
        <p:txBody>
          <a:bodyPr/>
          <a:lstStyle>
            <a:lvl1pPr>
              <a:defRPr b="1" sz="11900"/>
            </a:lvl1pPr>
          </a:lstStyle>
          <a:p>
            <a:pPr/>
            <a:r>
              <a:t>Opening prayer</a:t>
            </a:r>
          </a:p>
        </p:txBody>
      </p:sp>
      <p:sp>
        <p:nvSpPr>
          <p:cNvPr id="137" name="33 Days of Morning Glory retreat"/>
          <p:cNvSpPr txBox="1"/>
          <p:nvPr/>
        </p:nvSpPr>
        <p:spPr>
          <a:xfrm>
            <a:off x="504143" y="796682"/>
            <a:ext cx="19789246" cy="2164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619125">
              <a:defRPr b="1" sz="9700">
                <a:solidFill>
                  <a:srgbClr val="797979"/>
                </a:solidFill>
                <a:effectLst>
                  <a:outerShdw sx="100000" sy="100000" kx="0" ky="0" algn="b" rotWithShape="0" blurRad="50800" dist="9525" dir="540000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33 Days of Morning Glory retreat</a:t>
            </a:r>
          </a:p>
        </p:txBody>
      </p:sp>
      <p:sp>
        <p:nvSpPr>
          <p:cNvPr id="138" name="Week 1"/>
          <p:cNvSpPr txBox="1"/>
          <p:nvPr/>
        </p:nvSpPr>
        <p:spPr>
          <a:xfrm>
            <a:off x="442930" y="2903997"/>
            <a:ext cx="4632460" cy="127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8000" u="sng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Week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WhatsApp Image 2020-11-21 at 20.55.36.jpeg" descr="WhatsApp Image 2020-11-21 at 20.55.3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17363" y="296113"/>
            <a:ext cx="3722140" cy="455606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Video - Part 1"/>
          <p:cNvSpPr txBox="1"/>
          <p:nvPr>
            <p:ph type="ctrTitle"/>
          </p:nvPr>
        </p:nvSpPr>
        <p:spPr>
          <a:xfrm>
            <a:off x="6992625" y="5836992"/>
            <a:ext cx="10398750" cy="2042014"/>
          </a:xfrm>
          <a:prstGeom prst="rect">
            <a:avLst/>
          </a:prstGeom>
        </p:spPr>
        <p:txBody>
          <a:bodyPr/>
          <a:lstStyle>
            <a:lvl1pPr>
              <a:defRPr b="1" sz="11500"/>
            </a:lvl1pPr>
          </a:lstStyle>
          <a:p>
            <a:pPr/>
            <a:r>
              <a:t>Video - Part 1</a:t>
            </a:r>
          </a:p>
        </p:txBody>
      </p:sp>
      <p:sp>
        <p:nvSpPr>
          <p:cNvPr id="144" name="33 Days of Morning Glory retreat"/>
          <p:cNvSpPr txBox="1"/>
          <p:nvPr/>
        </p:nvSpPr>
        <p:spPr>
          <a:xfrm>
            <a:off x="504143" y="796682"/>
            <a:ext cx="19789246" cy="2164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619125">
              <a:defRPr b="1" sz="9700">
                <a:solidFill>
                  <a:srgbClr val="797979"/>
                </a:solidFill>
                <a:effectLst>
                  <a:outerShdw sx="100000" sy="100000" kx="0" ky="0" algn="b" rotWithShape="0" blurRad="50800" dist="9525" dir="540000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33 Days of Morning Glory retreat</a:t>
            </a:r>
          </a:p>
        </p:txBody>
      </p:sp>
      <p:sp>
        <p:nvSpPr>
          <p:cNvPr id="145" name="Week 1"/>
          <p:cNvSpPr txBox="1"/>
          <p:nvPr/>
        </p:nvSpPr>
        <p:spPr>
          <a:xfrm>
            <a:off x="442930" y="2903997"/>
            <a:ext cx="4632460" cy="127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8000" u="sng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Week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Angelus.jpg" descr="Angelus.jpg"/>
          <p:cNvPicPr>
            <a:picLocks noChangeAspect="1"/>
          </p:cNvPicPr>
          <p:nvPr/>
        </p:nvPicPr>
        <p:blipFill>
          <a:blip r:embed="rId2">
            <a:extLst/>
          </a:blip>
          <a:srcRect l="0" t="4332" r="0" b="4331"/>
          <a:stretch>
            <a:fillRect/>
          </a:stretch>
        </p:blipFill>
        <p:spPr>
          <a:xfrm>
            <a:off x="4219178" y="391912"/>
            <a:ext cx="15945776" cy="12932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WhatsApp Image 2020-11-21 at 20.55.36.jpeg" descr="WhatsApp Image 2020-11-21 at 20.55.3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17363" y="296113"/>
            <a:ext cx="3722140" cy="455606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Come, Holy Spirit, and be with us.…"/>
          <p:cNvSpPr txBox="1"/>
          <p:nvPr/>
        </p:nvSpPr>
        <p:spPr>
          <a:xfrm>
            <a:off x="2316769" y="2220278"/>
            <a:ext cx="18352693" cy="9275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11700"/>
              </a:lnSpc>
              <a:spcBef>
                <a:spcPts val="1200"/>
              </a:spcBef>
              <a:defRPr i="1" sz="7900">
                <a:solidFill>
                  <a:srgbClr val="565F5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br/>
            <a:r>
              <a:t>Come, Holy Spirit, and be with us. </a:t>
            </a:r>
          </a:p>
          <a:p>
            <a:pPr algn="l" defTabSz="457200">
              <a:lnSpc>
                <a:spcPts val="11700"/>
              </a:lnSpc>
              <a:spcBef>
                <a:spcPts val="1200"/>
              </a:spcBef>
              <a:defRPr i="1" sz="7900">
                <a:solidFill>
                  <a:srgbClr val="565F5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We wish to contemplate the mysteries of Jesus and Mary in our lives, as we prepare for consecration to Jesus through Mary. </a:t>
            </a:r>
          </a:p>
          <a:p>
            <a:pPr algn="l" defTabSz="457200">
              <a:lnSpc>
                <a:spcPts val="11700"/>
              </a:lnSpc>
              <a:spcBef>
                <a:spcPts val="1200"/>
              </a:spcBef>
              <a:defRPr i="1" sz="7900">
                <a:solidFill>
                  <a:srgbClr val="565F5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Amen.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