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3716000" cx="24384000"/>
  <p:notesSz cx="6858000" cy="9144000"/>
  <p:embeddedFontLst>
    <p:embeddedFont>
      <p:font typeface="Libre Baskerville"/>
      <p:regular r:id="rId26"/>
      <p:bold r:id="rId27"/>
      <p:italic r:id="rId28"/>
    </p:embeddedFont>
    <p:embeddedFont>
      <p:font typeface="Ovo"/>
      <p:regular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g1x8MRD/auuk3H0EkURJG1McjM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EF83DE-4EDE-4A0F-A108-6E10CA66A076}">
  <a:tblStyle styleId="{98EF83DE-4EDE-4A0F-A108-6E10CA66A076}" styleName="Table_0">
    <a:wholeTbl>
      <a:tcTxStyle b="off" i="off">
        <a:font>
          <a:latin typeface="Hoefler Text"/>
          <a:ea typeface="Hoefler Text"/>
          <a:cs typeface="Hoefler Text"/>
        </a:font>
        <a:srgbClr val="5E5E5E"/>
      </a:tcTxStyle>
      <a:tcStyle>
        <a:tcBdr>
          <a:left>
            <a:ln cap="flat" cmpd="sng" w="12700">
              <a:solidFill>
                <a:srgbClr val="7E8286"/>
              </a:solidFill>
              <a:prstDash val="solid"/>
              <a:round/>
              <a:headEnd len="sm" w="sm" type="none"/>
              <a:tailEnd len="sm" w="sm" type="none"/>
            </a:ln>
          </a:left>
          <a:right>
            <a:ln cap="flat" cmpd="sng" w="12700">
              <a:solidFill>
                <a:srgbClr val="7E8286"/>
              </a:solidFill>
              <a:prstDash val="solid"/>
              <a:round/>
              <a:headEnd len="sm" w="sm" type="none"/>
              <a:tailEnd len="sm" w="sm" type="none"/>
            </a:ln>
          </a:right>
          <a:top>
            <a:ln cap="flat" cmpd="sng" w="12700">
              <a:solidFill>
                <a:srgbClr val="7E8286"/>
              </a:solidFill>
              <a:prstDash val="solid"/>
              <a:round/>
              <a:headEnd len="sm" w="sm" type="none"/>
              <a:tailEnd len="sm" w="sm" type="none"/>
            </a:ln>
          </a:top>
          <a:bottom>
            <a:ln cap="flat" cmpd="sng" w="12700">
              <a:solidFill>
                <a:srgbClr val="7E8286"/>
              </a:solidFill>
              <a:prstDash val="solid"/>
              <a:round/>
              <a:headEnd len="sm" w="sm" type="none"/>
              <a:tailEnd len="sm" w="sm" type="none"/>
            </a:ln>
          </a:bottom>
          <a:insideH>
            <a:ln cap="flat" cmpd="sng" w="12700">
              <a:solidFill>
                <a:srgbClr val="7E8286"/>
              </a:solidFill>
              <a:prstDash val="solid"/>
              <a:round/>
              <a:headEnd len="sm" w="sm" type="none"/>
              <a:tailEnd len="sm" w="sm" type="none"/>
            </a:ln>
          </a:insideH>
          <a:insideV>
            <a:ln cap="flat" cmpd="sng" w="12700">
              <a:solidFill>
                <a:srgbClr val="7E8286"/>
              </a:solidFill>
              <a:prstDash val="solid"/>
              <a:round/>
              <a:headEnd len="sm" w="sm" type="none"/>
              <a:tailEnd len="sm" w="sm" type="none"/>
            </a:ln>
          </a:insideV>
        </a:tcBdr>
        <a:fill>
          <a:solidFill>
            <a:srgbClr val="FFFFFF">
              <a:alpha val="0"/>
            </a:srgbClr>
          </a:solidFill>
        </a:fill>
      </a:tcStyle>
    </a:wholeTbl>
    <a:band1H>
      <a:tcTxStyle/>
    </a:band1H>
    <a:band2H>
      <a:tcTxStyle b="off" i="off"/>
      <a:tcStyle>
        <a:fill>
          <a:solidFill>
            <a:srgbClr val="C4C1BA">
              <a:alpha val="24705"/>
            </a:srgbClr>
          </a:solidFill>
        </a:fill>
      </a:tcStyle>
    </a:band2H>
    <a:band1V>
      <a:tcTxStyle/>
    </a:band1V>
    <a:band2V>
      <a:tcTxStyle/>
    </a:band2V>
    <a:lastCol>
      <a:tcTxStyle/>
    </a:lastCol>
    <a:firstCol>
      <a:tcTxStyle b="off" i="off">
        <a:font>
          <a:latin typeface="Hoefler Text"/>
          <a:ea typeface="Hoefler Text"/>
          <a:cs typeface="Hoefler Text"/>
        </a:font>
        <a:srgbClr val="5E5E5E"/>
      </a:tcTxStyle>
      <a:tcStyle>
        <a:tcBdr>
          <a:left>
            <a:ln cap="flat" cmpd="sng" w="12700">
              <a:solidFill>
                <a:srgbClr val="7E8286"/>
              </a:solidFill>
              <a:prstDash val="solid"/>
              <a:round/>
              <a:headEnd len="sm" w="sm" type="none"/>
              <a:tailEnd len="sm" w="sm" type="none"/>
            </a:ln>
          </a:left>
          <a:right>
            <a:ln cap="flat" cmpd="sng" w="12700">
              <a:solidFill>
                <a:srgbClr val="7E8286"/>
              </a:solidFill>
              <a:prstDash val="solid"/>
              <a:round/>
              <a:headEnd len="sm" w="sm" type="none"/>
              <a:tailEnd len="sm" w="sm" type="none"/>
            </a:ln>
          </a:right>
          <a:top>
            <a:ln cap="flat" cmpd="sng" w="12700">
              <a:solidFill>
                <a:srgbClr val="7E8286"/>
              </a:solidFill>
              <a:prstDash val="solid"/>
              <a:round/>
              <a:headEnd len="sm" w="sm" type="none"/>
              <a:tailEnd len="sm" w="sm" type="none"/>
            </a:ln>
          </a:top>
          <a:bottom>
            <a:ln cap="flat" cmpd="sng" w="12700">
              <a:solidFill>
                <a:srgbClr val="7E8286"/>
              </a:solidFill>
              <a:prstDash val="solid"/>
              <a:round/>
              <a:headEnd len="sm" w="sm" type="none"/>
              <a:tailEnd len="sm" w="sm" type="none"/>
            </a:ln>
          </a:bottom>
          <a:insideH>
            <a:ln cap="flat" cmpd="sng" w="12700">
              <a:solidFill>
                <a:srgbClr val="7E8286"/>
              </a:solidFill>
              <a:prstDash val="solid"/>
              <a:round/>
              <a:headEnd len="sm" w="sm" type="none"/>
              <a:tailEnd len="sm" w="sm" type="none"/>
            </a:ln>
          </a:insideH>
          <a:insideV>
            <a:ln cap="flat" cmpd="sng" w="12700">
              <a:solidFill>
                <a:srgbClr val="7E8286"/>
              </a:solidFill>
              <a:prstDash val="solid"/>
              <a:round/>
              <a:headEnd len="sm" w="sm" type="none"/>
              <a:tailEnd len="sm" w="sm" type="none"/>
            </a:ln>
          </a:insideV>
        </a:tcBdr>
        <a:fill>
          <a:solidFill>
            <a:srgbClr val="FFFFFF">
              <a:alpha val="0"/>
            </a:srgbClr>
          </a:solidFill>
        </a:fill>
      </a:tcStyle>
    </a:firstCol>
    <a:lastRow>
      <a:tcTxStyle b="off" i="off">
        <a:font>
          <a:latin typeface="Hoefler Text"/>
          <a:ea typeface="Hoefler Text"/>
          <a:cs typeface="Hoefler Text"/>
        </a:font>
        <a:srgbClr val="5E5E5E"/>
      </a:tcTxStyle>
      <a:tcStyle>
        <a:tcBdr>
          <a:left>
            <a:ln cap="flat" cmpd="sng" w="12700">
              <a:solidFill>
                <a:srgbClr val="7E8286"/>
              </a:solidFill>
              <a:prstDash val="solid"/>
              <a:round/>
              <a:headEnd len="sm" w="sm" type="none"/>
              <a:tailEnd len="sm" w="sm" type="none"/>
            </a:ln>
          </a:left>
          <a:right>
            <a:ln cap="flat" cmpd="sng" w="12700">
              <a:solidFill>
                <a:srgbClr val="7E8286"/>
              </a:solidFill>
              <a:prstDash val="solid"/>
              <a:round/>
              <a:headEnd len="sm" w="sm" type="none"/>
              <a:tailEnd len="sm" w="sm" type="none"/>
            </a:ln>
          </a:right>
          <a:top>
            <a:ln cap="flat" cmpd="sng" w="38100">
              <a:solidFill>
                <a:srgbClr val="7E8286"/>
              </a:solidFill>
              <a:prstDash val="solid"/>
              <a:round/>
              <a:headEnd len="sm" w="sm" type="none"/>
              <a:tailEnd len="sm" w="sm" type="none"/>
            </a:ln>
          </a:top>
          <a:bottom>
            <a:ln cap="flat" cmpd="sng" w="12700">
              <a:solidFill>
                <a:srgbClr val="7E8286"/>
              </a:solidFill>
              <a:prstDash val="solid"/>
              <a:round/>
              <a:headEnd len="sm" w="sm" type="none"/>
              <a:tailEnd len="sm" w="sm" type="none"/>
            </a:ln>
          </a:bottom>
          <a:insideH>
            <a:ln cap="flat" cmpd="sng" w="12700">
              <a:solidFill>
                <a:srgbClr val="7E8286"/>
              </a:solidFill>
              <a:prstDash val="solid"/>
              <a:round/>
              <a:headEnd len="sm" w="sm" type="none"/>
              <a:tailEnd len="sm" w="sm" type="none"/>
            </a:ln>
          </a:insideH>
          <a:insideV>
            <a:ln cap="flat" cmpd="sng" w="12700">
              <a:solidFill>
                <a:srgbClr val="7E8286"/>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ff" i="off">
        <a:font>
          <a:latin typeface="Hoefler Text"/>
          <a:ea typeface="Hoefler Text"/>
          <a:cs typeface="Hoefler Text"/>
        </a:font>
        <a:srgbClr val="5E5E5E"/>
      </a:tcTxStyle>
      <a:tcStyle>
        <a:tcBdr>
          <a:left>
            <a:ln cap="flat" cmpd="sng" w="12700">
              <a:solidFill>
                <a:srgbClr val="7E8286"/>
              </a:solidFill>
              <a:prstDash val="solid"/>
              <a:round/>
              <a:headEnd len="sm" w="sm" type="none"/>
              <a:tailEnd len="sm" w="sm" type="none"/>
            </a:ln>
          </a:left>
          <a:right>
            <a:ln cap="flat" cmpd="sng" w="12700">
              <a:solidFill>
                <a:srgbClr val="7E8286"/>
              </a:solidFill>
              <a:prstDash val="solid"/>
              <a:round/>
              <a:headEnd len="sm" w="sm" type="none"/>
              <a:tailEnd len="sm" w="sm" type="none"/>
            </a:ln>
          </a:right>
          <a:top>
            <a:ln cap="flat" cmpd="sng" w="12700">
              <a:solidFill>
                <a:srgbClr val="7E8286"/>
              </a:solidFill>
              <a:prstDash val="solid"/>
              <a:round/>
              <a:headEnd len="sm" w="sm" type="none"/>
              <a:tailEnd len="sm" w="sm" type="none"/>
            </a:ln>
          </a:top>
          <a:bottom>
            <a:ln cap="flat" cmpd="sng" w="12700">
              <a:solidFill>
                <a:srgbClr val="7E8286"/>
              </a:solidFill>
              <a:prstDash val="solid"/>
              <a:round/>
              <a:headEnd len="sm" w="sm" type="none"/>
              <a:tailEnd len="sm" w="sm" type="none"/>
            </a:ln>
          </a:bottom>
          <a:insideH>
            <a:ln cap="flat" cmpd="sng" w="12700">
              <a:solidFill>
                <a:srgbClr val="7E8286"/>
              </a:solidFill>
              <a:prstDash val="solid"/>
              <a:round/>
              <a:headEnd len="sm" w="sm" type="none"/>
              <a:tailEnd len="sm" w="sm" type="none"/>
            </a:ln>
          </a:insideH>
          <a:insideV>
            <a:ln cap="flat" cmpd="sng" w="12700">
              <a:solidFill>
                <a:srgbClr val="7E8286"/>
              </a:solidFill>
              <a:prstDash val="solid"/>
              <a:round/>
              <a:headEnd len="sm" w="sm" type="none"/>
              <a:tailEnd len="sm" w="sm" type="none"/>
            </a:ln>
          </a:insideV>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Baskerville-regular.fntdata"/><Relationship Id="rId25" Type="http://schemas.openxmlformats.org/officeDocument/2006/relationships/slide" Target="slides/slide20.xml"/><Relationship Id="rId28" Type="http://schemas.openxmlformats.org/officeDocument/2006/relationships/font" Target="fonts/LibreBaskerville-italic.fntdata"/><Relationship Id="rId27" Type="http://schemas.openxmlformats.org/officeDocument/2006/relationships/font" Target="fonts/LibreBaskervill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v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6.xml"/><Relationship Id="rId33" Type="http://schemas.openxmlformats.org/officeDocument/2006/relationships/font" Target="fonts/HelveticaNeue-boldItalic.fntdata"/><Relationship Id="rId10" Type="http://schemas.openxmlformats.org/officeDocument/2006/relationships/slide" Target="slides/slide5.xml"/><Relationship Id="rId32"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2200">
                <a:latin typeface="Helvetica Neue"/>
                <a:ea typeface="Helvetica Neue"/>
                <a:cs typeface="Helvetica Neue"/>
                <a:sym typeface="Helvetica Neue"/>
              </a:rPr>
              <a:t>I would like to invite Belle to start with an opening prayer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1473200" y="2120900"/>
            <a:ext cx="21437601" cy="53594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276D6D"/>
              </a:buClr>
              <a:buSzPts val="10800"/>
              <a:buFont typeface="Libre Baskerville"/>
              <a:buNone/>
              <a:defRPr>
                <a:solidFill>
                  <a:srgbClr val="276D6D"/>
                </a:solidFill>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11" name="Google Shape;11;p22"/>
          <p:cNvSpPr txBox="1"/>
          <p:nvPr>
            <p:ph idx="1" type="body"/>
          </p:nvPr>
        </p:nvSpPr>
        <p:spPr>
          <a:xfrm>
            <a:off x="1473200" y="7467600"/>
            <a:ext cx="21437601" cy="20320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5E5E5E"/>
              </a:buClr>
              <a:buSzPts val="5600"/>
              <a:buFont typeface="Arial"/>
              <a:buNone/>
              <a:defRPr sz="5600"/>
            </a:lvl1pPr>
            <a:lvl2pPr indent="-228600" lvl="1" marL="914400" algn="ctr">
              <a:lnSpc>
                <a:spcPct val="100000"/>
              </a:lnSpc>
              <a:spcBef>
                <a:spcPts val="0"/>
              </a:spcBef>
              <a:spcAft>
                <a:spcPts val="0"/>
              </a:spcAft>
              <a:buClr>
                <a:srgbClr val="5E5E5E"/>
              </a:buClr>
              <a:buSzPts val="5600"/>
              <a:buFont typeface="Arial"/>
              <a:buNone/>
              <a:defRPr sz="5600"/>
            </a:lvl2pPr>
            <a:lvl3pPr indent="-228600" lvl="2" marL="1371600" algn="ctr">
              <a:lnSpc>
                <a:spcPct val="100000"/>
              </a:lnSpc>
              <a:spcBef>
                <a:spcPts val="0"/>
              </a:spcBef>
              <a:spcAft>
                <a:spcPts val="0"/>
              </a:spcAft>
              <a:buClr>
                <a:srgbClr val="5E5E5E"/>
              </a:buClr>
              <a:buSzPts val="5600"/>
              <a:buFont typeface="Arial"/>
              <a:buNone/>
              <a:defRPr sz="5600"/>
            </a:lvl3pPr>
            <a:lvl4pPr indent="-228600" lvl="3" marL="1828800" algn="ctr">
              <a:lnSpc>
                <a:spcPct val="100000"/>
              </a:lnSpc>
              <a:spcBef>
                <a:spcPts val="0"/>
              </a:spcBef>
              <a:spcAft>
                <a:spcPts val="0"/>
              </a:spcAft>
              <a:buClr>
                <a:srgbClr val="5E5E5E"/>
              </a:buClr>
              <a:buSzPts val="5600"/>
              <a:buFont typeface="Arial"/>
              <a:buNone/>
              <a:defRPr sz="5600"/>
            </a:lvl4pPr>
            <a:lvl5pPr indent="-228600" lvl="4" marL="2286000" algn="ctr">
              <a:lnSpc>
                <a:spcPct val="100000"/>
              </a:lnSpc>
              <a:spcBef>
                <a:spcPts val="0"/>
              </a:spcBef>
              <a:spcAft>
                <a:spcPts val="0"/>
              </a:spcAft>
              <a:buClr>
                <a:srgbClr val="5E5E5E"/>
              </a:buClr>
              <a:buSzPts val="5600"/>
              <a:buFont typeface="Arial"/>
              <a:buNone/>
              <a:defRPr sz="5600"/>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12" name="Google Shape;12;p22"/>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a:solidFill>
                  <a:srgbClr val="FFFFFF"/>
                </a:solidFill>
              </a:defRPr>
            </a:lvl1pPr>
            <a:lvl2pPr indent="0" lvl="1" marL="0" marR="0" algn="ctr">
              <a:lnSpc>
                <a:spcPct val="100000"/>
              </a:lnSpc>
              <a:spcBef>
                <a:spcPts val="0"/>
              </a:spcBef>
              <a:spcAft>
                <a:spcPts val="0"/>
              </a:spcAft>
              <a:buClr>
                <a:srgbClr val="FFFFFF"/>
              </a:buClr>
              <a:buSzPts val="3000"/>
              <a:buFont typeface="Arial"/>
              <a:buNone/>
              <a:defRPr>
                <a:solidFill>
                  <a:srgbClr val="FFFFFF"/>
                </a:solidFill>
              </a:defRPr>
            </a:lvl2pPr>
            <a:lvl3pPr indent="0" lvl="2" marL="0" marR="0" algn="ctr">
              <a:lnSpc>
                <a:spcPct val="100000"/>
              </a:lnSpc>
              <a:spcBef>
                <a:spcPts val="0"/>
              </a:spcBef>
              <a:spcAft>
                <a:spcPts val="0"/>
              </a:spcAft>
              <a:buClr>
                <a:srgbClr val="FFFFFF"/>
              </a:buClr>
              <a:buSzPts val="3000"/>
              <a:buFont typeface="Arial"/>
              <a:buNone/>
              <a:defRPr>
                <a:solidFill>
                  <a:srgbClr val="FFFFFF"/>
                </a:solidFill>
              </a:defRPr>
            </a:lvl3pPr>
            <a:lvl4pPr indent="0" lvl="3" marL="0" marR="0" algn="ctr">
              <a:lnSpc>
                <a:spcPct val="100000"/>
              </a:lnSpc>
              <a:spcBef>
                <a:spcPts val="0"/>
              </a:spcBef>
              <a:spcAft>
                <a:spcPts val="0"/>
              </a:spcAft>
              <a:buClr>
                <a:srgbClr val="FFFFFF"/>
              </a:buClr>
              <a:buSzPts val="3000"/>
              <a:buFont typeface="Arial"/>
              <a:buNone/>
              <a:defRPr>
                <a:solidFill>
                  <a:srgbClr val="FFFFFF"/>
                </a:solidFill>
              </a:defRPr>
            </a:lvl4pPr>
            <a:lvl5pPr indent="0" lvl="4" marL="0" marR="0" algn="ctr">
              <a:lnSpc>
                <a:spcPct val="100000"/>
              </a:lnSpc>
              <a:spcBef>
                <a:spcPts val="0"/>
              </a:spcBef>
              <a:spcAft>
                <a:spcPts val="0"/>
              </a:spcAft>
              <a:buClr>
                <a:srgbClr val="FFFFFF"/>
              </a:buClr>
              <a:buSzPts val="3000"/>
              <a:buFont typeface="Arial"/>
              <a:buNone/>
              <a:defRPr>
                <a:solidFill>
                  <a:srgbClr val="FFFFFF"/>
                </a:solidFill>
              </a:defRPr>
            </a:lvl5pPr>
            <a:lvl6pPr indent="0" lvl="5" marL="0" marR="0" algn="ctr">
              <a:lnSpc>
                <a:spcPct val="100000"/>
              </a:lnSpc>
              <a:spcBef>
                <a:spcPts val="0"/>
              </a:spcBef>
              <a:spcAft>
                <a:spcPts val="0"/>
              </a:spcAft>
              <a:buClr>
                <a:srgbClr val="FFFFFF"/>
              </a:buClr>
              <a:buSzPts val="3000"/>
              <a:buFont typeface="Arial"/>
              <a:buNone/>
              <a:defRPr>
                <a:solidFill>
                  <a:srgbClr val="FFFFFF"/>
                </a:solidFill>
              </a:defRPr>
            </a:lvl6pPr>
            <a:lvl7pPr indent="0" lvl="6" marL="0" marR="0" algn="ctr">
              <a:lnSpc>
                <a:spcPct val="100000"/>
              </a:lnSpc>
              <a:spcBef>
                <a:spcPts val="0"/>
              </a:spcBef>
              <a:spcAft>
                <a:spcPts val="0"/>
              </a:spcAft>
              <a:buClr>
                <a:srgbClr val="FFFFFF"/>
              </a:buClr>
              <a:buSzPts val="3000"/>
              <a:buFont typeface="Arial"/>
              <a:buNone/>
              <a:defRPr>
                <a:solidFill>
                  <a:srgbClr val="FFFFFF"/>
                </a:solidFill>
              </a:defRPr>
            </a:lvl7pPr>
            <a:lvl8pPr indent="0" lvl="7" marL="0" marR="0" algn="ctr">
              <a:lnSpc>
                <a:spcPct val="100000"/>
              </a:lnSpc>
              <a:spcBef>
                <a:spcPts val="0"/>
              </a:spcBef>
              <a:spcAft>
                <a:spcPts val="0"/>
              </a:spcAft>
              <a:buClr>
                <a:srgbClr val="FFFFFF"/>
              </a:buClr>
              <a:buSzPts val="3000"/>
              <a:buFont typeface="Arial"/>
              <a:buNone/>
              <a:defRPr>
                <a:solidFill>
                  <a:srgbClr val="FFFFFF"/>
                </a:solidFill>
              </a:defRPr>
            </a:lvl8pPr>
            <a:lvl9pPr indent="0" lvl="8" marL="0" marR="0" algn="ctr">
              <a:lnSpc>
                <a:spcPct val="100000"/>
              </a:lnSpc>
              <a:spcBef>
                <a:spcPts val="0"/>
              </a:spcBef>
              <a:spcAft>
                <a:spcPts val="0"/>
              </a:spcAft>
              <a:buClr>
                <a:srgbClr val="FFFFFF"/>
              </a:buClr>
              <a:buSzPts val="3000"/>
              <a:buFont typeface="Arial"/>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5E5E5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3 - Up">
  <p:cSld name="Photo 3 - Up">
    <p:spTree>
      <p:nvGrpSpPr>
        <p:cNvPr id="45" name="Shape 45"/>
        <p:cNvGrpSpPr/>
        <p:nvPr/>
      </p:nvGrpSpPr>
      <p:grpSpPr>
        <a:xfrm>
          <a:off x="0" y="0"/>
          <a:ext cx="0" cy="0"/>
          <a:chOff x="0" y="0"/>
          <a:chExt cx="0" cy="0"/>
        </a:xfrm>
      </p:grpSpPr>
      <p:sp>
        <p:nvSpPr>
          <p:cNvPr id="46" name="Google Shape;46;p31"/>
          <p:cNvSpPr/>
          <p:nvPr>
            <p:ph idx="2" type="pic"/>
          </p:nvPr>
        </p:nvSpPr>
        <p:spPr>
          <a:xfrm>
            <a:off x="2184400" y="-997137"/>
            <a:ext cx="12649202" cy="15631353"/>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47" name="Google Shape;47;p31"/>
          <p:cNvSpPr/>
          <p:nvPr>
            <p:ph idx="3" type="pic"/>
          </p:nvPr>
        </p:nvSpPr>
        <p:spPr>
          <a:xfrm>
            <a:off x="15786100" y="957174"/>
            <a:ext cx="6429375" cy="4284029"/>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48" name="Google Shape;48;p31"/>
          <p:cNvSpPr/>
          <p:nvPr>
            <p:ph idx="4" type="pic"/>
          </p:nvPr>
        </p:nvSpPr>
        <p:spPr>
          <a:xfrm>
            <a:off x="15786100" y="4597400"/>
            <a:ext cx="6426200" cy="9639300"/>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49" name="Google Shape;49;p31"/>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vl1pPr>
            <a:lvl2pPr indent="0" lvl="1" marL="0" algn="ctr">
              <a:lnSpc>
                <a:spcPct val="100000"/>
              </a:lnSpc>
              <a:spcBef>
                <a:spcPts val="0"/>
              </a:spcBef>
              <a:spcAft>
                <a:spcPts val="0"/>
              </a:spcAft>
              <a:buClr>
                <a:srgbClr val="5E5E5E"/>
              </a:buClr>
              <a:buSzPts val="3000"/>
              <a:buFont typeface="Arial"/>
              <a:buNone/>
              <a:defRPr sz="3000"/>
            </a:lvl2pPr>
            <a:lvl3pPr indent="0" lvl="2" marL="0" algn="ctr">
              <a:lnSpc>
                <a:spcPct val="100000"/>
              </a:lnSpc>
              <a:spcBef>
                <a:spcPts val="0"/>
              </a:spcBef>
              <a:spcAft>
                <a:spcPts val="0"/>
              </a:spcAft>
              <a:buClr>
                <a:srgbClr val="5E5E5E"/>
              </a:buClr>
              <a:buSzPts val="3000"/>
              <a:buFont typeface="Arial"/>
              <a:buNone/>
              <a:defRPr sz="3000"/>
            </a:lvl3pPr>
            <a:lvl4pPr indent="0" lvl="3" marL="0" algn="ctr">
              <a:lnSpc>
                <a:spcPct val="100000"/>
              </a:lnSpc>
              <a:spcBef>
                <a:spcPts val="0"/>
              </a:spcBef>
              <a:spcAft>
                <a:spcPts val="0"/>
              </a:spcAft>
              <a:buClr>
                <a:srgbClr val="5E5E5E"/>
              </a:buClr>
              <a:buSzPts val="3000"/>
              <a:buFont typeface="Arial"/>
              <a:buNone/>
              <a:defRPr sz="3000"/>
            </a:lvl4pPr>
            <a:lvl5pPr indent="0" lvl="4" marL="0" algn="ctr">
              <a:lnSpc>
                <a:spcPct val="100000"/>
              </a:lnSpc>
              <a:spcBef>
                <a:spcPts val="0"/>
              </a:spcBef>
              <a:spcAft>
                <a:spcPts val="0"/>
              </a:spcAft>
              <a:buClr>
                <a:srgbClr val="5E5E5E"/>
              </a:buClr>
              <a:buSzPts val="3000"/>
              <a:buFont typeface="Arial"/>
              <a:buNone/>
              <a:defRPr sz="3000"/>
            </a:lvl5pPr>
            <a:lvl6pPr indent="0" lvl="5" marL="0" algn="ctr">
              <a:lnSpc>
                <a:spcPct val="100000"/>
              </a:lnSpc>
              <a:spcBef>
                <a:spcPts val="0"/>
              </a:spcBef>
              <a:spcAft>
                <a:spcPts val="0"/>
              </a:spcAft>
              <a:buClr>
                <a:srgbClr val="5E5E5E"/>
              </a:buClr>
              <a:buSzPts val="3000"/>
              <a:buFont typeface="Arial"/>
              <a:buNone/>
              <a:defRPr sz="3000"/>
            </a:lvl6pPr>
            <a:lvl7pPr indent="0" lvl="6" marL="0" algn="ctr">
              <a:lnSpc>
                <a:spcPct val="100000"/>
              </a:lnSpc>
              <a:spcBef>
                <a:spcPts val="0"/>
              </a:spcBef>
              <a:spcAft>
                <a:spcPts val="0"/>
              </a:spcAft>
              <a:buClr>
                <a:srgbClr val="5E5E5E"/>
              </a:buClr>
              <a:buSzPts val="3000"/>
              <a:buFont typeface="Arial"/>
              <a:buNone/>
              <a:defRPr sz="3000"/>
            </a:lvl7pPr>
            <a:lvl8pPr indent="0" lvl="7" marL="0" algn="ctr">
              <a:lnSpc>
                <a:spcPct val="100000"/>
              </a:lnSpc>
              <a:spcBef>
                <a:spcPts val="0"/>
              </a:spcBef>
              <a:spcAft>
                <a:spcPts val="0"/>
              </a:spcAft>
              <a:buClr>
                <a:srgbClr val="5E5E5E"/>
              </a:buClr>
              <a:buSzPts val="3000"/>
              <a:buFont typeface="Arial"/>
              <a:buNone/>
              <a:defRPr sz="3000"/>
            </a:lvl8pPr>
            <a:lvl9pPr indent="0" lvl="8" marL="0" algn="ctr">
              <a:lnSpc>
                <a:spcPct val="100000"/>
              </a:lnSpc>
              <a:spcBef>
                <a:spcPts val="0"/>
              </a:spcBef>
              <a:spcAft>
                <a:spcPts val="0"/>
              </a:spcAft>
              <a:buClr>
                <a:srgbClr val="5E5E5E"/>
              </a:buClr>
              <a:buSzPts val="3000"/>
              <a:buFont typeface="Arial"/>
              <a:buNone/>
              <a:defRPr sz="3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50" name="Shape 50"/>
        <p:cNvGrpSpPr/>
        <p:nvPr/>
      </p:nvGrpSpPr>
      <p:grpSpPr>
        <a:xfrm>
          <a:off x="0" y="0"/>
          <a:ext cx="0" cy="0"/>
          <a:chOff x="0" y="0"/>
          <a:chExt cx="0" cy="0"/>
        </a:xfrm>
      </p:grpSpPr>
      <p:sp>
        <p:nvSpPr>
          <p:cNvPr id="51" name="Google Shape;51;p32"/>
          <p:cNvSpPr txBox="1"/>
          <p:nvPr>
            <p:ph idx="1" type="body"/>
          </p:nvPr>
        </p:nvSpPr>
        <p:spPr>
          <a:xfrm>
            <a:off x="2387600" y="8953500"/>
            <a:ext cx="19621500" cy="685800"/>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5E5E5E"/>
              </a:buClr>
              <a:buSzPts val="3800"/>
              <a:buFont typeface="Arial"/>
              <a:buNone/>
              <a:defRPr i="1" sz="3800"/>
            </a:lvl1pPr>
            <a:lvl2pPr indent="-285750" lvl="1" marL="914400" algn="l">
              <a:lnSpc>
                <a:spcPct val="100000"/>
              </a:lnSpc>
              <a:spcBef>
                <a:spcPts val="5100"/>
              </a:spcBef>
              <a:spcAft>
                <a:spcPts val="0"/>
              </a:spcAft>
              <a:buClr>
                <a:srgbClr val="5E5E5E"/>
              </a:buClr>
              <a:buSzPts val="900"/>
              <a:buChar char="•"/>
              <a:defRPr/>
            </a:lvl2pPr>
            <a:lvl3pPr indent="-285750" lvl="2" marL="1371600" algn="l">
              <a:lnSpc>
                <a:spcPct val="100000"/>
              </a:lnSpc>
              <a:spcBef>
                <a:spcPts val="5100"/>
              </a:spcBef>
              <a:spcAft>
                <a:spcPts val="0"/>
              </a:spcAft>
              <a:buClr>
                <a:srgbClr val="5E5E5E"/>
              </a:buClr>
              <a:buSzPts val="900"/>
              <a:buChar char="•"/>
              <a:defRPr/>
            </a:lvl3pPr>
            <a:lvl4pPr indent="-285750" lvl="3" marL="1828800" algn="l">
              <a:lnSpc>
                <a:spcPct val="100000"/>
              </a:lnSpc>
              <a:spcBef>
                <a:spcPts val="5100"/>
              </a:spcBef>
              <a:spcAft>
                <a:spcPts val="0"/>
              </a:spcAft>
              <a:buClr>
                <a:srgbClr val="5E5E5E"/>
              </a:buClr>
              <a:buSzPts val="900"/>
              <a:buChar char="•"/>
              <a:defRPr/>
            </a:lvl4pPr>
            <a:lvl5pPr indent="-285750" lvl="4" marL="2286000" algn="l">
              <a:lnSpc>
                <a:spcPct val="100000"/>
              </a:lnSpc>
              <a:spcBef>
                <a:spcPts val="5100"/>
              </a:spcBef>
              <a:spcAft>
                <a:spcPts val="0"/>
              </a:spcAft>
              <a:buClr>
                <a:srgbClr val="5E5E5E"/>
              </a:buClr>
              <a:buSzPts val="900"/>
              <a:buChar char="•"/>
              <a:defRPr/>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52" name="Google Shape;52;p32"/>
          <p:cNvSpPr txBox="1"/>
          <p:nvPr>
            <p:ph idx="2" type="body"/>
          </p:nvPr>
        </p:nvSpPr>
        <p:spPr>
          <a:xfrm>
            <a:off x="2387600" y="6045200"/>
            <a:ext cx="19621500" cy="8636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3400"/>
              </a:spcBef>
              <a:spcAft>
                <a:spcPts val="0"/>
              </a:spcAft>
              <a:buClr>
                <a:srgbClr val="5E5E5E"/>
              </a:buClr>
              <a:buSzPts val="1800"/>
              <a:buNone/>
              <a:defRPr/>
            </a:lvl1pPr>
            <a:lvl2pPr indent="-285750" lvl="1" marL="914400" algn="l">
              <a:lnSpc>
                <a:spcPct val="100000"/>
              </a:lnSpc>
              <a:spcBef>
                <a:spcPts val="5100"/>
              </a:spcBef>
              <a:spcAft>
                <a:spcPts val="0"/>
              </a:spcAft>
              <a:buClr>
                <a:srgbClr val="5E5E5E"/>
              </a:buClr>
              <a:buSzPts val="900"/>
              <a:buChar char="•"/>
              <a:defRPr/>
            </a:lvl2pPr>
            <a:lvl3pPr indent="-285750" lvl="2" marL="1371600" algn="l">
              <a:lnSpc>
                <a:spcPct val="100000"/>
              </a:lnSpc>
              <a:spcBef>
                <a:spcPts val="5100"/>
              </a:spcBef>
              <a:spcAft>
                <a:spcPts val="0"/>
              </a:spcAft>
              <a:buClr>
                <a:srgbClr val="5E5E5E"/>
              </a:buClr>
              <a:buSzPts val="900"/>
              <a:buChar char="•"/>
              <a:defRPr/>
            </a:lvl3pPr>
            <a:lvl4pPr indent="-285750" lvl="3" marL="1828800" algn="l">
              <a:lnSpc>
                <a:spcPct val="100000"/>
              </a:lnSpc>
              <a:spcBef>
                <a:spcPts val="5100"/>
              </a:spcBef>
              <a:spcAft>
                <a:spcPts val="0"/>
              </a:spcAft>
              <a:buClr>
                <a:srgbClr val="5E5E5E"/>
              </a:buClr>
              <a:buSzPts val="900"/>
              <a:buChar char="•"/>
              <a:defRPr/>
            </a:lvl4pPr>
            <a:lvl5pPr indent="-285750" lvl="4" marL="2286000" algn="l">
              <a:lnSpc>
                <a:spcPct val="100000"/>
              </a:lnSpc>
              <a:spcBef>
                <a:spcPts val="5100"/>
              </a:spcBef>
              <a:spcAft>
                <a:spcPts val="0"/>
              </a:spcAft>
              <a:buClr>
                <a:srgbClr val="5E5E5E"/>
              </a:buClr>
              <a:buSzPts val="900"/>
              <a:buChar char="•"/>
              <a:defRPr/>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53" name="Google Shape;53;p32"/>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vl1pPr>
            <a:lvl2pPr indent="0" lvl="1" marL="0" algn="ctr">
              <a:lnSpc>
                <a:spcPct val="100000"/>
              </a:lnSpc>
              <a:spcBef>
                <a:spcPts val="0"/>
              </a:spcBef>
              <a:spcAft>
                <a:spcPts val="0"/>
              </a:spcAft>
              <a:buClr>
                <a:srgbClr val="5E5E5E"/>
              </a:buClr>
              <a:buSzPts val="3000"/>
              <a:buFont typeface="Arial"/>
              <a:buNone/>
              <a:defRPr sz="3000"/>
            </a:lvl2pPr>
            <a:lvl3pPr indent="0" lvl="2" marL="0" algn="ctr">
              <a:lnSpc>
                <a:spcPct val="100000"/>
              </a:lnSpc>
              <a:spcBef>
                <a:spcPts val="0"/>
              </a:spcBef>
              <a:spcAft>
                <a:spcPts val="0"/>
              </a:spcAft>
              <a:buClr>
                <a:srgbClr val="5E5E5E"/>
              </a:buClr>
              <a:buSzPts val="3000"/>
              <a:buFont typeface="Arial"/>
              <a:buNone/>
              <a:defRPr sz="3000"/>
            </a:lvl3pPr>
            <a:lvl4pPr indent="0" lvl="3" marL="0" algn="ctr">
              <a:lnSpc>
                <a:spcPct val="100000"/>
              </a:lnSpc>
              <a:spcBef>
                <a:spcPts val="0"/>
              </a:spcBef>
              <a:spcAft>
                <a:spcPts val="0"/>
              </a:spcAft>
              <a:buClr>
                <a:srgbClr val="5E5E5E"/>
              </a:buClr>
              <a:buSzPts val="3000"/>
              <a:buFont typeface="Arial"/>
              <a:buNone/>
              <a:defRPr sz="3000"/>
            </a:lvl4pPr>
            <a:lvl5pPr indent="0" lvl="4" marL="0" algn="ctr">
              <a:lnSpc>
                <a:spcPct val="100000"/>
              </a:lnSpc>
              <a:spcBef>
                <a:spcPts val="0"/>
              </a:spcBef>
              <a:spcAft>
                <a:spcPts val="0"/>
              </a:spcAft>
              <a:buClr>
                <a:srgbClr val="5E5E5E"/>
              </a:buClr>
              <a:buSzPts val="3000"/>
              <a:buFont typeface="Arial"/>
              <a:buNone/>
              <a:defRPr sz="3000"/>
            </a:lvl5pPr>
            <a:lvl6pPr indent="0" lvl="5" marL="0" algn="ctr">
              <a:lnSpc>
                <a:spcPct val="100000"/>
              </a:lnSpc>
              <a:spcBef>
                <a:spcPts val="0"/>
              </a:spcBef>
              <a:spcAft>
                <a:spcPts val="0"/>
              </a:spcAft>
              <a:buClr>
                <a:srgbClr val="5E5E5E"/>
              </a:buClr>
              <a:buSzPts val="3000"/>
              <a:buFont typeface="Arial"/>
              <a:buNone/>
              <a:defRPr sz="3000"/>
            </a:lvl6pPr>
            <a:lvl7pPr indent="0" lvl="6" marL="0" algn="ctr">
              <a:lnSpc>
                <a:spcPct val="100000"/>
              </a:lnSpc>
              <a:spcBef>
                <a:spcPts val="0"/>
              </a:spcBef>
              <a:spcAft>
                <a:spcPts val="0"/>
              </a:spcAft>
              <a:buClr>
                <a:srgbClr val="5E5E5E"/>
              </a:buClr>
              <a:buSzPts val="3000"/>
              <a:buFont typeface="Arial"/>
              <a:buNone/>
              <a:defRPr sz="3000"/>
            </a:lvl7pPr>
            <a:lvl8pPr indent="0" lvl="7" marL="0" algn="ctr">
              <a:lnSpc>
                <a:spcPct val="100000"/>
              </a:lnSpc>
              <a:spcBef>
                <a:spcPts val="0"/>
              </a:spcBef>
              <a:spcAft>
                <a:spcPts val="0"/>
              </a:spcAft>
              <a:buClr>
                <a:srgbClr val="5E5E5E"/>
              </a:buClr>
              <a:buSzPts val="3000"/>
              <a:buFont typeface="Arial"/>
              <a:buNone/>
              <a:defRPr sz="3000"/>
            </a:lvl8pPr>
            <a:lvl9pPr indent="0" lvl="8" marL="0" algn="ctr">
              <a:lnSpc>
                <a:spcPct val="100000"/>
              </a:lnSpc>
              <a:spcBef>
                <a:spcPts val="0"/>
              </a:spcBef>
              <a:spcAft>
                <a:spcPts val="0"/>
              </a:spcAft>
              <a:buClr>
                <a:srgbClr val="5E5E5E"/>
              </a:buClr>
              <a:buSzPts val="3000"/>
              <a:buFont typeface="Arial"/>
              <a:buNone/>
              <a:defRPr sz="3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4" name="Shape 54"/>
        <p:cNvGrpSpPr/>
        <p:nvPr/>
      </p:nvGrpSpPr>
      <p:grpSpPr>
        <a:xfrm>
          <a:off x="0" y="0"/>
          <a:ext cx="0" cy="0"/>
          <a:chOff x="0" y="0"/>
          <a:chExt cx="0" cy="0"/>
        </a:xfrm>
      </p:grpSpPr>
      <p:sp>
        <p:nvSpPr>
          <p:cNvPr id="55" name="Google Shape;55;p33"/>
          <p:cNvSpPr/>
          <p:nvPr>
            <p:ph idx="2" type="pic"/>
          </p:nvPr>
        </p:nvSpPr>
        <p:spPr>
          <a:xfrm>
            <a:off x="0" y="-1257300"/>
            <a:ext cx="24384001" cy="16230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56" name="Google Shape;56;p33"/>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vl1pPr>
            <a:lvl2pPr indent="0" lvl="1" marL="0" algn="ctr">
              <a:lnSpc>
                <a:spcPct val="100000"/>
              </a:lnSpc>
              <a:spcBef>
                <a:spcPts val="0"/>
              </a:spcBef>
              <a:spcAft>
                <a:spcPts val="0"/>
              </a:spcAft>
              <a:buClr>
                <a:srgbClr val="5E5E5E"/>
              </a:buClr>
              <a:buSzPts val="3000"/>
              <a:buFont typeface="Arial"/>
              <a:buNone/>
              <a:defRPr sz="3000"/>
            </a:lvl2pPr>
            <a:lvl3pPr indent="0" lvl="2" marL="0" algn="ctr">
              <a:lnSpc>
                <a:spcPct val="100000"/>
              </a:lnSpc>
              <a:spcBef>
                <a:spcPts val="0"/>
              </a:spcBef>
              <a:spcAft>
                <a:spcPts val="0"/>
              </a:spcAft>
              <a:buClr>
                <a:srgbClr val="5E5E5E"/>
              </a:buClr>
              <a:buSzPts val="3000"/>
              <a:buFont typeface="Arial"/>
              <a:buNone/>
              <a:defRPr sz="3000"/>
            </a:lvl3pPr>
            <a:lvl4pPr indent="0" lvl="3" marL="0" algn="ctr">
              <a:lnSpc>
                <a:spcPct val="100000"/>
              </a:lnSpc>
              <a:spcBef>
                <a:spcPts val="0"/>
              </a:spcBef>
              <a:spcAft>
                <a:spcPts val="0"/>
              </a:spcAft>
              <a:buClr>
                <a:srgbClr val="5E5E5E"/>
              </a:buClr>
              <a:buSzPts val="3000"/>
              <a:buFont typeface="Arial"/>
              <a:buNone/>
              <a:defRPr sz="3000"/>
            </a:lvl4pPr>
            <a:lvl5pPr indent="0" lvl="4" marL="0" algn="ctr">
              <a:lnSpc>
                <a:spcPct val="100000"/>
              </a:lnSpc>
              <a:spcBef>
                <a:spcPts val="0"/>
              </a:spcBef>
              <a:spcAft>
                <a:spcPts val="0"/>
              </a:spcAft>
              <a:buClr>
                <a:srgbClr val="5E5E5E"/>
              </a:buClr>
              <a:buSzPts val="3000"/>
              <a:buFont typeface="Arial"/>
              <a:buNone/>
              <a:defRPr sz="3000"/>
            </a:lvl5pPr>
            <a:lvl6pPr indent="0" lvl="5" marL="0" algn="ctr">
              <a:lnSpc>
                <a:spcPct val="100000"/>
              </a:lnSpc>
              <a:spcBef>
                <a:spcPts val="0"/>
              </a:spcBef>
              <a:spcAft>
                <a:spcPts val="0"/>
              </a:spcAft>
              <a:buClr>
                <a:srgbClr val="5E5E5E"/>
              </a:buClr>
              <a:buSzPts val="3000"/>
              <a:buFont typeface="Arial"/>
              <a:buNone/>
              <a:defRPr sz="3000"/>
            </a:lvl6pPr>
            <a:lvl7pPr indent="0" lvl="6" marL="0" algn="ctr">
              <a:lnSpc>
                <a:spcPct val="100000"/>
              </a:lnSpc>
              <a:spcBef>
                <a:spcPts val="0"/>
              </a:spcBef>
              <a:spcAft>
                <a:spcPts val="0"/>
              </a:spcAft>
              <a:buClr>
                <a:srgbClr val="5E5E5E"/>
              </a:buClr>
              <a:buSzPts val="3000"/>
              <a:buFont typeface="Arial"/>
              <a:buNone/>
              <a:defRPr sz="3000"/>
            </a:lvl7pPr>
            <a:lvl8pPr indent="0" lvl="7" marL="0" algn="ctr">
              <a:lnSpc>
                <a:spcPct val="100000"/>
              </a:lnSpc>
              <a:spcBef>
                <a:spcPts val="0"/>
              </a:spcBef>
              <a:spcAft>
                <a:spcPts val="0"/>
              </a:spcAft>
              <a:buClr>
                <a:srgbClr val="5E5E5E"/>
              </a:buClr>
              <a:buSzPts val="3000"/>
              <a:buFont typeface="Arial"/>
              <a:buNone/>
              <a:defRPr sz="3000"/>
            </a:lvl8pPr>
            <a:lvl9pPr indent="0" lvl="8" marL="0" algn="ctr">
              <a:lnSpc>
                <a:spcPct val="100000"/>
              </a:lnSpc>
              <a:spcBef>
                <a:spcPts val="0"/>
              </a:spcBef>
              <a:spcAft>
                <a:spcPts val="0"/>
              </a:spcAft>
              <a:buClr>
                <a:srgbClr val="5E5E5E"/>
              </a:buClr>
              <a:buSzPts val="3000"/>
              <a:buFont typeface="Arial"/>
              <a:buNone/>
              <a:defRPr sz="3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7" name="Shape 57"/>
        <p:cNvGrpSpPr/>
        <p:nvPr/>
      </p:nvGrpSpPr>
      <p:grpSpPr>
        <a:xfrm>
          <a:off x="0" y="0"/>
          <a:ext cx="0" cy="0"/>
          <a:chOff x="0" y="0"/>
          <a:chExt cx="0" cy="0"/>
        </a:xfrm>
      </p:grpSpPr>
      <p:sp>
        <p:nvSpPr>
          <p:cNvPr id="58" name="Google Shape;58;p34"/>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vl1pPr>
            <a:lvl2pPr indent="0" lvl="1" marL="0" algn="ctr">
              <a:lnSpc>
                <a:spcPct val="100000"/>
              </a:lnSpc>
              <a:spcBef>
                <a:spcPts val="0"/>
              </a:spcBef>
              <a:spcAft>
                <a:spcPts val="0"/>
              </a:spcAft>
              <a:buClr>
                <a:srgbClr val="5E5E5E"/>
              </a:buClr>
              <a:buSzPts val="3000"/>
              <a:buFont typeface="Arial"/>
              <a:buNone/>
              <a:defRPr sz="3000"/>
            </a:lvl2pPr>
            <a:lvl3pPr indent="0" lvl="2" marL="0" algn="ctr">
              <a:lnSpc>
                <a:spcPct val="100000"/>
              </a:lnSpc>
              <a:spcBef>
                <a:spcPts val="0"/>
              </a:spcBef>
              <a:spcAft>
                <a:spcPts val="0"/>
              </a:spcAft>
              <a:buClr>
                <a:srgbClr val="5E5E5E"/>
              </a:buClr>
              <a:buSzPts val="3000"/>
              <a:buFont typeface="Arial"/>
              <a:buNone/>
              <a:defRPr sz="3000"/>
            </a:lvl3pPr>
            <a:lvl4pPr indent="0" lvl="3" marL="0" algn="ctr">
              <a:lnSpc>
                <a:spcPct val="100000"/>
              </a:lnSpc>
              <a:spcBef>
                <a:spcPts val="0"/>
              </a:spcBef>
              <a:spcAft>
                <a:spcPts val="0"/>
              </a:spcAft>
              <a:buClr>
                <a:srgbClr val="5E5E5E"/>
              </a:buClr>
              <a:buSzPts val="3000"/>
              <a:buFont typeface="Arial"/>
              <a:buNone/>
              <a:defRPr sz="3000"/>
            </a:lvl4pPr>
            <a:lvl5pPr indent="0" lvl="4" marL="0" algn="ctr">
              <a:lnSpc>
                <a:spcPct val="100000"/>
              </a:lnSpc>
              <a:spcBef>
                <a:spcPts val="0"/>
              </a:spcBef>
              <a:spcAft>
                <a:spcPts val="0"/>
              </a:spcAft>
              <a:buClr>
                <a:srgbClr val="5E5E5E"/>
              </a:buClr>
              <a:buSzPts val="3000"/>
              <a:buFont typeface="Arial"/>
              <a:buNone/>
              <a:defRPr sz="3000"/>
            </a:lvl5pPr>
            <a:lvl6pPr indent="0" lvl="5" marL="0" algn="ctr">
              <a:lnSpc>
                <a:spcPct val="100000"/>
              </a:lnSpc>
              <a:spcBef>
                <a:spcPts val="0"/>
              </a:spcBef>
              <a:spcAft>
                <a:spcPts val="0"/>
              </a:spcAft>
              <a:buClr>
                <a:srgbClr val="5E5E5E"/>
              </a:buClr>
              <a:buSzPts val="3000"/>
              <a:buFont typeface="Arial"/>
              <a:buNone/>
              <a:defRPr sz="3000"/>
            </a:lvl6pPr>
            <a:lvl7pPr indent="0" lvl="6" marL="0" algn="ctr">
              <a:lnSpc>
                <a:spcPct val="100000"/>
              </a:lnSpc>
              <a:spcBef>
                <a:spcPts val="0"/>
              </a:spcBef>
              <a:spcAft>
                <a:spcPts val="0"/>
              </a:spcAft>
              <a:buClr>
                <a:srgbClr val="5E5E5E"/>
              </a:buClr>
              <a:buSzPts val="3000"/>
              <a:buFont typeface="Arial"/>
              <a:buNone/>
              <a:defRPr sz="3000"/>
            </a:lvl7pPr>
            <a:lvl8pPr indent="0" lvl="7" marL="0" algn="ctr">
              <a:lnSpc>
                <a:spcPct val="100000"/>
              </a:lnSpc>
              <a:spcBef>
                <a:spcPts val="0"/>
              </a:spcBef>
              <a:spcAft>
                <a:spcPts val="0"/>
              </a:spcAft>
              <a:buClr>
                <a:srgbClr val="5E5E5E"/>
              </a:buClr>
              <a:buSzPts val="3000"/>
              <a:buFont typeface="Arial"/>
              <a:buNone/>
              <a:defRPr sz="3000"/>
            </a:lvl8pPr>
            <a:lvl9pPr indent="0" lvl="8" marL="0" algn="ctr">
              <a:lnSpc>
                <a:spcPct val="100000"/>
              </a:lnSpc>
              <a:spcBef>
                <a:spcPts val="0"/>
              </a:spcBef>
              <a:spcAft>
                <a:spcPts val="0"/>
              </a:spcAft>
              <a:buClr>
                <a:srgbClr val="5E5E5E"/>
              </a:buClr>
              <a:buSzPts val="3000"/>
              <a:buFont typeface="Arial"/>
              <a:buNone/>
              <a:defRPr sz="3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x">
  <p:cSld name="TITLE_AND_BODY">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3"/>
          <p:cNvSpPr txBox="1"/>
          <p:nvPr>
            <p:ph type="title"/>
          </p:nvPr>
        </p:nvSpPr>
        <p:spPr>
          <a:xfrm>
            <a:off x="1473200" y="2120900"/>
            <a:ext cx="21437601" cy="53594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276D6D"/>
              </a:buClr>
              <a:buSzPts val="10800"/>
              <a:buFont typeface="Libre Baskerville"/>
              <a:buNone/>
              <a:defRPr>
                <a:solidFill>
                  <a:srgbClr val="276D6D"/>
                </a:solidFill>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15" name="Google Shape;15;p23"/>
          <p:cNvSpPr txBox="1"/>
          <p:nvPr>
            <p:ph idx="1" type="body"/>
          </p:nvPr>
        </p:nvSpPr>
        <p:spPr>
          <a:xfrm>
            <a:off x="1473200" y="7467600"/>
            <a:ext cx="21437601" cy="20320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5E5E5E"/>
              </a:buClr>
              <a:buSzPts val="5600"/>
              <a:buFont typeface="Arial"/>
              <a:buNone/>
              <a:defRPr sz="5600"/>
            </a:lvl1pPr>
            <a:lvl2pPr indent="-228600" lvl="1" marL="914400" algn="ctr">
              <a:lnSpc>
                <a:spcPct val="100000"/>
              </a:lnSpc>
              <a:spcBef>
                <a:spcPts val="0"/>
              </a:spcBef>
              <a:spcAft>
                <a:spcPts val="0"/>
              </a:spcAft>
              <a:buClr>
                <a:srgbClr val="5E5E5E"/>
              </a:buClr>
              <a:buSzPts val="5600"/>
              <a:buFont typeface="Arial"/>
              <a:buNone/>
              <a:defRPr sz="5600"/>
            </a:lvl2pPr>
            <a:lvl3pPr indent="-228600" lvl="2" marL="1371600" algn="ctr">
              <a:lnSpc>
                <a:spcPct val="100000"/>
              </a:lnSpc>
              <a:spcBef>
                <a:spcPts val="0"/>
              </a:spcBef>
              <a:spcAft>
                <a:spcPts val="0"/>
              </a:spcAft>
              <a:buClr>
                <a:srgbClr val="5E5E5E"/>
              </a:buClr>
              <a:buSzPts val="5600"/>
              <a:buFont typeface="Arial"/>
              <a:buNone/>
              <a:defRPr sz="5600"/>
            </a:lvl3pPr>
            <a:lvl4pPr indent="-228600" lvl="3" marL="1828800" algn="ctr">
              <a:lnSpc>
                <a:spcPct val="100000"/>
              </a:lnSpc>
              <a:spcBef>
                <a:spcPts val="0"/>
              </a:spcBef>
              <a:spcAft>
                <a:spcPts val="0"/>
              </a:spcAft>
              <a:buClr>
                <a:srgbClr val="5E5E5E"/>
              </a:buClr>
              <a:buSzPts val="5600"/>
              <a:buFont typeface="Arial"/>
              <a:buNone/>
              <a:defRPr sz="5600"/>
            </a:lvl4pPr>
            <a:lvl5pPr indent="-228600" lvl="4" marL="2286000" algn="ctr">
              <a:lnSpc>
                <a:spcPct val="100000"/>
              </a:lnSpc>
              <a:spcBef>
                <a:spcPts val="0"/>
              </a:spcBef>
              <a:spcAft>
                <a:spcPts val="0"/>
              </a:spcAft>
              <a:buClr>
                <a:srgbClr val="5E5E5E"/>
              </a:buClr>
              <a:buSzPts val="5600"/>
              <a:buFont typeface="Arial"/>
              <a:buNone/>
              <a:defRPr sz="5600"/>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16" name="Google Shape;16;p23"/>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a:solidFill>
                  <a:srgbClr val="FFFFFF"/>
                </a:solidFill>
              </a:defRPr>
            </a:lvl1pPr>
            <a:lvl2pPr indent="0" lvl="1" marL="0" marR="0" algn="ctr">
              <a:lnSpc>
                <a:spcPct val="100000"/>
              </a:lnSpc>
              <a:spcBef>
                <a:spcPts val="0"/>
              </a:spcBef>
              <a:spcAft>
                <a:spcPts val="0"/>
              </a:spcAft>
              <a:buClr>
                <a:srgbClr val="FFFFFF"/>
              </a:buClr>
              <a:buSzPts val="3000"/>
              <a:buFont typeface="Arial"/>
              <a:buNone/>
              <a:defRPr>
                <a:solidFill>
                  <a:srgbClr val="FFFFFF"/>
                </a:solidFill>
              </a:defRPr>
            </a:lvl2pPr>
            <a:lvl3pPr indent="0" lvl="2" marL="0" marR="0" algn="ctr">
              <a:lnSpc>
                <a:spcPct val="100000"/>
              </a:lnSpc>
              <a:spcBef>
                <a:spcPts val="0"/>
              </a:spcBef>
              <a:spcAft>
                <a:spcPts val="0"/>
              </a:spcAft>
              <a:buClr>
                <a:srgbClr val="FFFFFF"/>
              </a:buClr>
              <a:buSzPts val="3000"/>
              <a:buFont typeface="Arial"/>
              <a:buNone/>
              <a:defRPr>
                <a:solidFill>
                  <a:srgbClr val="FFFFFF"/>
                </a:solidFill>
              </a:defRPr>
            </a:lvl3pPr>
            <a:lvl4pPr indent="0" lvl="3" marL="0" marR="0" algn="ctr">
              <a:lnSpc>
                <a:spcPct val="100000"/>
              </a:lnSpc>
              <a:spcBef>
                <a:spcPts val="0"/>
              </a:spcBef>
              <a:spcAft>
                <a:spcPts val="0"/>
              </a:spcAft>
              <a:buClr>
                <a:srgbClr val="FFFFFF"/>
              </a:buClr>
              <a:buSzPts val="3000"/>
              <a:buFont typeface="Arial"/>
              <a:buNone/>
              <a:defRPr>
                <a:solidFill>
                  <a:srgbClr val="FFFFFF"/>
                </a:solidFill>
              </a:defRPr>
            </a:lvl4pPr>
            <a:lvl5pPr indent="0" lvl="4" marL="0" marR="0" algn="ctr">
              <a:lnSpc>
                <a:spcPct val="100000"/>
              </a:lnSpc>
              <a:spcBef>
                <a:spcPts val="0"/>
              </a:spcBef>
              <a:spcAft>
                <a:spcPts val="0"/>
              </a:spcAft>
              <a:buClr>
                <a:srgbClr val="FFFFFF"/>
              </a:buClr>
              <a:buSzPts val="3000"/>
              <a:buFont typeface="Arial"/>
              <a:buNone/>
              <a:defRPr>
                <a:solidFill>
                  <a:srgbClr val="FFFFFF"/>
                </a:solidFill>
              </a:defRPr>
            </a:lvl5pPr>
            <a:lvl6pPr indent="0" lvl="5" marL="0" marR="0" algn="ctr">
              <a:lnSpc>
                <a:spcPct val="100000"/>
              </a:lnSpc>
              <a:spcBef>
                <a:spcPts val="0"/>
              </a:spcBef>
              <a:spcAft>
                <a:spcPts val="0"/>
              </a:spcAft>
              <a:buClr>
                <a:srgbClr val="FFFFFF"/>
              </a:buClr>
              <a:buSzPts val="3000"/>
              <a:buFont typeface="Arial"/>
              <a:buNone/>
              <a:defRPr>
                <a:solidFill>
                  <a:srgbClr val="FFFFFF"/>
                </a:solidFill>
              </a:defRPr>
            </a:lvl6pPr>
            <a:lvl7pPr indent="0" lvl="6" marL="0" marR="0" algn="ctr">
              <a:lnSpc>
                <a:spcPct val="100000"/>
              </a:lnSpc>
              <a:spcBef>
                <a:spcPts val="0"/>
              </a:spcBef>
              <a:spcAft>
                <a:spcPts val="0"/>
              </a:spcAft>
              <a:buClr>
                <a:srgbClr val="FFFFFF"/>
              </a:buClr>
              <a:buSzPts val="3000"/>
              <a:buFont typeface="Arial"/>
              <a:buNone/>
              <a:defRPr>
                <a:solidFill>
                  <a:srgbClr val="FFFFFF"/>
                </a:solidFill>
              </a:defRPr>
            </a:lvl7pPr>
            <a:lvl8pPr indent="0" lvl="7" marL="0" marR="0" algn="ctr">
              <a:lnSpc>
                <a:spcPct val="100000"/>
              </a:lnSpc>
              <a:spcBef>
                <a:spcPts val="0"/>
              </a:spcBef>
              <a:spcAft>
                <a:spcPts val="0"/>
              </a:spcAft>
              <a:buClr>
                <a:srgbClr val="FFFFFF"/>
              </a:buClr>
              <a:buSzPts val="3000"/>
              <a:buFont typeface="Arial"/>
              <a:buNone/>
              <a:defRPr>
                <a:solidFill>
                  <a:srgbClr val="FFFFFF"/>
                </a:solidFill>
              </a:defRPr>
            </a:lvl8pPr>
            <a:lvl9pPr indent="0" lvl="8" marL="0" marR="0" algn="ctr">
              <a:lnSpc>
                <a:spcPct val="100000"/>
              </a:lnSpc>
              <a:spcBef>
                <a:spcPts val="0"/>
              </a:spcBef>
              <a:spcAft>
                <a:spcPts val="0"/>
              </a:spcAft>
              <a:buClr>
                <a:srgbClr val="FFFFFF"/>
              </a:buClr>
              <a:buSzPts val="3000"/>
              <a:buFont typeface="Arial"/>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5E5E5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4"/>
          <p:cNvSpPr/>
          <p:nvPr>
            <p:ph idx="2" type="pic"/>
          </p:nvPr>
        </p:nvSpPr>
        <p:spPr>
          <a:xfrm>
            <a:off x="3309982" y="33171"/>
            <a:ext cx="17747598" cy="11813244"/>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19" name="Google Shape;19;p24"/>
          <p:cNvSpPr txBox="1"/>
          <p:nvPr>
            <p:ph type="title"/>
          </p:nvPr>
        </p:nvSpPr>
        <p:spPr>
          <a:xfrm>
            <a:off x="1473200" y="10109200"/>
            <a:ext cx="21437601" cy="17907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276D6D"/>
              </a:buClr>
              <a:buSzPts val="10800"/>
              <a:buFont typeface="Libre Baskerville"/>
              <a:buNone/>
              <a:defRPr>
                <a:solidFill>
                  <a:srgbClr val="276D6D"/>
                </a:solidFill>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20" name="Google Shape;20;p24"/>
          <p:cNvSpPr txBox="1"/>
          <p:nvPr>
            <p:ph idx="1" type="body"/>
          </p:nvPr>
        </p:nvSpPr>
        <p:spPr>
          <a:xfrm>
            <a:off x="1473200" y="11823700"/>
            <a:ext cx="21437601" cy="14478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5E5E5E"/>
              </a:buClr>
              <a:buSzPts val="5600"/>
              <a:buFont typeface="Arial"/>
              <a:buNone/>
              <a:defRPr sz="5600"/>
            </a:lvl1pPr>
            <a:lvl2pPr indent="-228600" lvl="1" marL="914400" algn="ctr">
              <a:lnSpc>
                <a:spcPct val="100000"/>
              </a:lnSpc>
              <a:spcBef>
                <a:spcPts val="0"/>
              </a:spcBef>
              <a:spcAft>
                <a:spcPts val="0"/>
              </a:spcAft>
              <a:buClr>
                <a:srgbClr val="5E5E5E"/>
              </a:buClr>
              <a:buSzPts val="5600"/>
              <a:buFont typeface="Arial"/>
              <a:buNone/>
              <a:defRPr sz="5600"/>
            </a:lvl2pPr>
            <a:lvl3pPr indent="-228600" lvl="2" marL="1371600" algn="ctr">
              <a:lnSpc>
                <a:spcPct val="100000"/>
              </a:lnSpc>
              <a:spcBef>
                <a:spcPts val="0"/>
              </a:spcBef>
              <a:spcAft>
                <a:spcPts val="0"/>
              </a:spcAft>
              <a:buClr>
                <a:srgbClr val="5E5E5E"/>
              </a:buClr>
              <a:buSzPts val="5600"/>
              <a:buFont typeface="Arial"/>
              <a:buNone/>
              <a:defRPr sz="5600"/>
            </a:lvl3pPr>
            <a:lvl4pPr indent="-228600" lvl="3" marL="1828800" algn="ctr">
              <a:lnSpc>
                <a:spcPct val="100000"/>
              </a:lnSpc>
              <a:spcBef>
                <a:spcPts val="0"/>
              </a:spcBef>
              <a:spcAft>
                <a:spcPts val="0"/>
              </a:spcAft>
              <a:buClr>
                <a:srgbClr val="5E5E5E"/>
              </a:buClr>
              <a:buSzPts val="5600"/>
              <a:buFont typeface="Arial"/>
              <a:buNone/>
              <a:defRPr sz="5600"/>
            </a:lvl4pPr>
            <a:lvl5pPr indent="-228600" lvl="4" marL="2286000" algn="ctr">
              <a:lnSpc>
                <a:spcPct val="100000"/>
              </a:lnSpc>
              <a:spcBef>
                <a:spcPts val="0"/>
              </a:spcBef>
              <a:spcAft>
                <a:spcPts val="0"/>
              </a:spcAft>
              <a:buClr>
                <a:srgbClr val="5E5E5E"/>
              </a:buClr>
              <a:buSzPts val="5600"/>
              <a:buFont typeface="Arial"/>
              <a:buNone/>
              <a:defRPr sz="5600"/>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21" name="Google Shape;21;p24"/>
          <p:cNvSpPr txBox="1"/>
          <p:nvPr>
            <p:ph idx="12" type="sldNum"/>
          </p:nvPr>
        </p:nvSpPr>
        <p:spPr>
          <a:xfrm>
            <a:off x="11937207" y="12839700"/>
            <a:ext cx="485776" cy="5588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a:solidFill>
                  <a:srgbClr val="FFFFFF"/>
                </a:solidFill>
              </a:defRPr>
            </a:lvl1pPr>
            <a:lvl2pPr indent="0" lvl="1" marL="0" marR="0" algn="ctr">
              <a:lnSpc>
                <a:spcPct val="100000"/>
              </a:lnSpc>
              <a:spcBef>
                <a:spcPts val="0"/>
              </a:spcBef>
              <a:spcAft>
                <a:spcPts val="0"/>
              </a:spcAft>
              <a:buClr>
                <a:srgbClr val="FFFFFF"/>
              </a:buClr>
              <a:buSzPts val="3000"/>
              <a:buFont typeface="Arial"/>
              <a:buNone/>
              <a:defRPr>
                <a:solidFill>
                  <a:srgbClr val="FFFFFF"/>
                </a:solidFill>
              </a:defRPr>
            </a:lvl2pPr>
            <a:lvl3pPr indent="0" lvl="2" marL="0" marR="0" algn="ctr">
              <a:lnSpc>
                <a:spcPct val="100000"/>
              </a:lnSpc>
              <a:spcBef>
                <a:spcPts val="0"/>
              </a:spcBef>
              <a:spcAft>
                <a:spcPts val="0"/>
              </a:spcAft>
              <a:buClr>
                <a:srgbClr val="FFFFFF"/>
              </a:buClr>
              <a:buSzPts val="3000"/>
              <a:buFont typeface="Arial"/>
              <a:buNone/>
              <a:defRPr>
                <a:solidFill>
                  <a:srgbClr val="FFFFFF"/>
                </a:solidFill>
              </a:defRPr>
            </a:lvl3pPr>
            <a:lvl4pPr indent="0" lvl="3" marL="0" marR="0" algn="ctr">
              <a:lnSpc>
                <a:spcPct val="100000"/>
              </a:lnSpc>
              <a:spcBef>
                <a:spcPts val="0"/>
              </a:spcBef>
              <a:spcAft>
                <a:spcPts val="0"/>
              </a:spcAft>
              <a:buClr>
                <a:srgbClr val="FFFFFF"/>
              </a:buClr>
              <a:buSzPts val="3000"/>
              <a:buFont typeface="Arial"/>
              <a:buNone/>
              <a:defRPr>
                <a:solidFill>
                  <a:srgbClr val="FFFFFF"/>
                </a:solidFill>
              </a:defRPr>
            </a:lvl4pPr>
            <a:lvl5pPr indent="0" lvl="4" marL="0" marR="0" algn="ctr">
              <a:lnSpc>
                <a:spcPct val="100000"/>
              </a:lnSpc>
              <a:spcBef>
                <a:spcPts val="0"/>
              </a:spcBef>
              <a:spcAft>
                <a:spcPts val="0"/>
              </a:spcAft>
              <a:buClr>
                <a:srgbClr val="FFFFFF"/>
              </a:buClr>
              <a:buSzPts val="3000"/>
              <a:buFont typeface="Arial"/>
              <a:buNone/>
              <a:defRPr>
                <a:solidFill>
                  <a:srgbClr val="FFFFFF"/>
                </a:solidFill>
              </a:defRPr>
            </a:lvl5pPr>
            <a:lvl6pPr indent="0" lvl="5" marL="0" marR="0" algn="ctr">
              <a:lnSpc>
                <a:spcPct val="100000"/>
              </a:lnSpc>
              <a:spcBef>
                <a:spcPts val="0"/>
              </a:spcBef>
              <a:spcAft>
                <a:spcPts val="0"/>
              </a:spcAft>
              <a:buClr>
                <a:srgbClr val="FFFFFF"/>
              </a:buClr>
              <a:buSzPts val="3000"/>
              <a:buFont typeface="Arial"/>
              <a:buNone/>
              <a:defRPr>
                <a:solidFill>
                  <a:srgbClr val="FFFFFF"/>
                </a:solidFill>
              </a:defRPr>
            </a:lvl6pPr>
            <a:lvl7pPr indent="0" lvl="6" marL="0" marR="0" algn="ctr">
              <a:lnSpc>
                <a:spcPct val="100000"/>
              </a:lnSpc>
              <a:spcBef>
                <a:spcPts val="0"/>
              </a:spcBef>
              <a:spcAft>
                <a:spcPts val="0"/>
              </a:spcAft>
              <a:buClr>
                <a:srgbClr val="FFFFFF"/>
              </a:buClr>
              <a:buSzPts val="3000"/>
              <a:buFont typeface="Arial"/>
              <a:buNone/>
              <a:defRPr>
                <a:solidFill>
                  <a:srgbClr val="FFFFFF"/>
                </a:solidFill>
              </a:defRPr>
            </a:lvl7pPr>
            <a:lvl8pPr indent="0" lvl="7" marL="0" marR="0" algn="ctr">
              <a:lnSpc>
                <a:spcPct val="100000"/>
              </a:lnSpc>
              <a:spcBef>
                <a:spcPts val="0"/>
              </a:spcBef>
              <a:spcAft>
                <a:spcPts val="0"/>
              </a:spcAft>
              <a:buClr>
                <a:srgbClr val="FFFFFF"/>
              </a:buClr>
              <a:buSzPts val="3000"/>
              <a:buFont typeface="Arial"/>
              <a:buNone/>
              <a:defRPr>
                <a:solidFill>
                  <a:srgbClr val="FFFFFF"/>
                </a:solidFill>
              </a:defRPr>
            </a:lvl8pPr>
            <a:lvl9pPr indent="0" lvl="8" marL="0" marR="0" algn="ctr">
              <a:lnSpc>
                <a:spcPct val="100000"/>
              </a:lnSpc>
              <a:spcBef>
                <a:spcPts val="0"/>
              </a:spcBef>
              <a:spcAft>
                <a:spcPts val="0"/>
              </a:spcAft>
              <a:buClr>
                <a:srgbClr val="FFFFFF"/>
              </a:buClr>
              <a:buSzPts val="3000"/>
              <a:buFont typeface="Arial"/>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5E5E5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re">
  <p:cSld name="Title - Centre">
    <p:spTree>
      <p:nvGrpSpPr>
        <p:cNvPr id="22" name="Shape 22"/>
        <p:cNvGrpSpPr/>
        <p:nvPr/>
      </p:nvGrpSpPr>
      <p:grpSpPr>
        <a:xfrm>
          <a:off x="0" y="0"/>
          <a:ext cx="0" cy="0"/>
          <a:chOff x="0" y="0"/>
          <a:chExt cx="0" cy="0"/>
        </a:xfrm>
      </p:grpSpPr>
      <p:sp>
        <p:nvSpPr>
          <p:cNvPr id="23" name="Google Shape;23;p25"/>
          <p:cNvSpPr txBox="1"/>
          <p:nvPr>
            <p:ph type="title"/>
          </p:nvPr>
        </p:nvSpPr>
        <p:spPr>
          <a:xfrm>
            <a:off x="1473200" y="5143500"/>
            <a:ext cx="21437601" cy="3429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24" name="Google Shape;24;p25"/>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vl1pPr>
            <a:lvl2pPr indent="0" lvl="1" marL="0" algn="ctr">
              <a:lnSpc>
                <a:spcPct val="100000"/>
              </a:lnSpc>
              <a:spcBef>
                <a:spcPts val="0"/>
              </a:spcBef>
              <a:spcAft>
                <a:spcPts val="0"/>
              </a:spcAft>
              <a:buClr>
                <a:srgbClr val="5E5E5E"/>
              </a:buClr>
              <a:buSzPts val="3000"/>
              <a:buFont typeface="Arial"/>
              <a:buNone/>
              <a:defRPr sz="3000"/>
            </a:lvl2pPr>
            <a:lvl3pPr indent="0" lvl="2" marL="0" algn="ctr">
              <a:lnSpc>
                <a:spcPct val="100000"/>
              </a:lnSpc>
              <a:spcBef>
                <a:spcPts val="0"/>
              </a:spcBef>
              <a:spcAft>
                <a:spcPts val="0"/>
              </a:spcAft>
              <a:buClr>
                <a:srgbClr val="5E5E5E"/>
              </a:buClr>
              <a:buSzPts val="3000"/>
              <a:buFont typeface="Arial"/>
              <a:buNone/>
              <a:defRPr sz="3000"/>
            </a:lvl3pPr>
            <a:lvl4pPr indent="0" lvl="3" marL="0" algn="ctr">
              <a:lnSpc>
                <a:spcPct val="100000"/>
              </a:lnSpc>
              <a:spcBef>
                <a:spcPts val="0"/>
              </a:spcBef>
              <a:spcAft>
                <a:spcPts val="0"/>
              </a:spcAft>
              <a:buClr>
                <a:srgbClr val="5E5E5E"/>
              </a:buClr>
              <a:buSzPts val="3000"/>
              <a:buFont typeface="Arial"/>
              <a:buNone/>
              <a:defRPr sz="3000"/>
            </a:lvl4pPr>
            <a:lvl5pPr indent="0" lvl="4" marL="0" algn="ctr">
              <a:lnSpc>
                <a:spcPct val="100000"/>
              </a:lnSpc>
              <a:spcBef>
                <a:spcPts val="0"/>
              </a:spcBef>
              <a:spcAft>
                <a:spcPts val="0"/>
              </a:spcAft>
              <a:buClr>
                <a:srgbClr val="5E5E5E"/>
              </a:buClr>
              <a:buSzPts val="3000"/>
              <a:buFont typeface="Arial"/>
              <a:buNone/>
              <a:defRPr sz="3000"/>
            </a:lvl5pPr>
            <a:lvl6pPr indent="0" lvl="5" marL="0" algn="ctr">
              <a:lnSpc>
                <a:spcPct val="100000"/>
              </a:lnSpc>
              <a:spcBef>
                <a:spcPts val="0"/>
              </a:spcBef>
              <a:spcAft>
                <a:spcPts val="0"/>
              </a:spcAft>
              <a:buClr>
                <a:srgbClr val="5E5E5E"/>
              </a:buClr>
              <a:buSzPts val="3000"/>
              <a:buFont typeface="Arial"/>
              <a:buNone/>
              <a:defRPr sz="3000"/>
            </a:lvl6pPr>
            <a:lvl7pPr indent="0" lvl="6" marL="0" algn="ctr">
              <a:lnSpc>
                <a:spcPct val="100000"/>
              </a:lnSpc>
              <a:spcBef>
                <a:spcPts val="0"/>
              </a:spcBef>
              <a:spcAft>
                <a:spcPts val="0"/>
              </a:spcAft>
              <a:buClr>
                <a:srgbClr val="5E5E5E"/>
              </a:buClr>
              <a:buSzPts val="3000"/>
              <a:buFont typeface="Arial"/>
              <a:buNone/>
              <a:defRPr sz="3000"/>
            </a:lvl7pPr>
            <a:lvl8pPr indent="0" lvl="7" marL="0" algn="ctr">
              <a:lnSpc>
                <a:spcPct val="100000"/>
              </a:lnSpc>
              <a:spcBef>
                <a:spcPts val="0"/>
              </a:spcBef>
              <a:spcAft>
                <a:spcPts val="0"/>
              </a:spcAft>
              <a:buClr>
                <a:srgbClr val="5E5E5E"/>
              </a:buClr>
              <a:buSzPts val="3000"/>
              <a:buFont typeface="Arial"/>
              <a:buNone/>
              <a:defRPr sz="3000"/>
            </a:lvl8pPr>
            <a:lvl9pPr indent="0" lvl="8" marL="0" algn="ctr">
              <a:lnSpc>
                <a:spcPct val="100000"/>
              </a:lnSpc>
              <a:spcBef>
                <a:spcPts val="0"/>
              </a:spcBef>
              <a:spcAft>
                <a:spcPts val="0"/>
              </a:spcAft>
              <a:buClr>
                <a:srgbClr val="5E5E5E"/>
              </a:buClr>
              <a:buSzPts val="3000"/>
              <a:buFont typeface="Arial"/>
              <a:buNone/>
              <a:defRPr sz="3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5" name="Shape 25"/>
        <p:cNvGrpSpPr/>
        <p:nvPr/>
      </p:nvGrpSpPr>
      <p:grpSpPr>
        <a:xfrm>
          <a:off x="0" y="0"/>
          <a:ext cx="0" cy="0"/>
          <a:chOff x="0" y="0"/>
          <a:chExt cx="0" cy="0"/>
        </a:xfrm>
      </p:grpSpPr>
      <p:sp>
        <p:nvSpPr>
          <p:cNvPr id="26" name="Google Shape;26;p26"/>
          <p:cNvSpPr/>
          <p:nvPr>
            <p:ph idx="2" type="pic"/>
          </p:nvPr>
        </p:nvSpPr>
        <p:spPr>
          <a:xfrm>
            <a:off x="11992004" y="595564"/>
            <a:ext cx="10083801" cy="12461138"/>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27" name="Google Shape;27;p26"/>
          <p:cNvSpPr txBox="1"/>
          <p:nvPr>
            <p:ph type="title"/>
          </p:nvPr>
        </p:nvSpPr>
        <p:spPr>
          <a:xfrm>
            <a:off x="1473200" y="1752600"/>
            <a:ext cx="9880600" cy="48768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28" name="Google Shape;28;p26"/>
          <p:cNvSpPr txBox="1"/>
          <p:nvPr>
            <p:ph idx="1" type="body"/>
          </p:nvPr>
        </p:nvSpPr>
        <p:spPr>
          <a:xfrm>
            <a:off x="1473200" y="6858000"/>
            <a:ext cx="9880600" cy="51054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5E5E5E"/>
              </a:buClr>
              <a:buSzPts val="5600"/>
              <a:buFont typeface="Arial"/>
              <a:buNone/>
              <a:defRPr sz="5600"/>
            </a:lvl1pPr>
            <a:lvl2pPr indent="-228600" lvl="1" marL="914400" algn="ctr">
              <a:lnSpc>
                <a:spcPct val="100000"/>
              </a:lnSpc>
              <a:spcBef>
                <a:spcPts val="0"/>
              </a:spcBef>
              <a:spcAft>
                <a:spcPts val="0"/>
              </a:spcAft>
              <a:buClr>
                <a:srgbClr val="5E5E5E"/>
              </a:buClr>
              <a:buSzPts val="5600"/>
              <a:buFont typeface="Arial"/>
              <a:buNone/>
              <a:defRPr sz="5600"/>
            </a:lvl2pPr>
            <a:lvl3pPr indent="-228600" lvl="2" marL="1371600" algn="ctr">
              <a:lnSpc>
                <a:spcPct val="100000"/>
              </a:lnSpc>
              <a:spcBef>
                <a:spcPts val="0"/>
              </a:spcBef>
              <a:spcAft>
                <a:spcPts val="0"/>
              </a:spcAft>
              <a:buClr>
                <a:srgbClr val="5E5E5E"/>
              </a:buClr>
              <a:buSzPts val="5600"/>
              <a:buFont typeface="Arial"/>
              <a:buNone/>
              <a:defRPr sz="5600"/>
            </a:lvl3pPr>
            <a:lvl4pPr indent="-228600" lvl="3" marL="1828800" algn="ctr">
              <a:lnSpc>
                <a:spcPct val="100000"/>
              </a:lnSpc>
              <a:spcBef>
                <a:spcPts val="0"/>
              </a:spcBef>
              <a:spcAft>
                <a:spcPts val="0"/>
              </a:spcAft>
              <a:buClr>
                <a:srgbClr val="5E5E5E"/>
              </a:buClr>
              <a:buSzPts val="5600"/>
              <a:buFont typeface="Arial"/>
              <a:buNone/>
              <a:defRPr sz="5600"/>
            </a:lvl4pPr>
            <a:lvl5pPr indent="-228600" lvl="4" marL="2286000" algn="ctr">
              <a:lnSpc>
                <a:spcPct val="100000"/>
              </a:lnSpc>
              <a:spcBef>
                <a:spcPts val="0"/>
              </a:spcBef>
              <a:spcAft>
                <a:spcPts val="0"/>
              </a:spcAft>
              <a:buClr>
                <a:srgbClr val="5E5E5E"/>
              </a:buClr>
              <a:buSzPts val="5600"/>
              <a:buFont typeface="Arial"/>
              <a:buNone/>
              <a:defRPr sz="5600"/>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29" name="Google Shape;29;p26"/>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vl1pPr>
            <a:lvl2pPr indent="0" lvl="1" marL="0" algn="ctr">
              <a:lnSpc>
                <a:spcPct val="100000"/>
              </a:lnSpc>
              <a:spcBef>
                <a:spcPts val="0"/>
              </a:spcBef>
              <a:spcAft>
                <a:spcPts val="0"/>
              </a:spcAft>
              <a:buClr>
                <a:srgbClr val="5E5E5E"/>
              </a:buClr>
              <a:buSzPts val="3000"/>
              <a:buFont typeface="Arial"/>
              <a:buNone/>
              <a:defRPr sz="3000"/>
            </a:lvl2pPr>
            <a:lvl3pPr indent="0" lvl="2" marL="0" algn="ctr">
              <a:lnSpc>
                <a:spcPct val="100000"/>
              </a:lnSpc>
              <a:spcBef>
                <a:spcPts val="0"/>
              </a:spcBef>
              <a:spcAft>
                <a:spcPts val="0"/>
              </a:spcAft>
              <a:buClr>
                <a:srgbClr val="5E5E5E"/>
              </a:buClr>
              <a:buSzPts val="3000"/>
              <a:buFont typeface="Arial"/>
              <a:buNone/>
              <a:defRPr sz="3000"/>
            </a:lvl3pPr>
            <a:lvl4pPr indent="0" lvl="3" marL="0" algn="ctr">
              <a:lnSpc>
                <a:spcPct val="100000"/>
              </a:lnSpc>
              <a:spcBef>
                <a:spcPts val="0"/>
              </a:spcBef>
              <a:spcAft>
                <a:spcPts val="0"/>
              </a:spcAft>
              <a:buClr>
                <a:srgbClr val="5E5E5E"/>
              </a:buClr>
              <a:buSzPts val="3000"/>
              <a:buFont typeface="Arial"/>
              <a:buNone/>
              <a:defRPr sz="3000"/>
            </a:lvl4pPr>
            <a:lvl5pPr indent="0" lvl="4" marL="0" algn="ctr">
              <a:lnSpc>
                <a:spcPct val="100000"/>
              </a:lnSpc>
              <a:spcBef>
                <a:spcPts val="0"/>
              </a:spcBef>
              <a:spcAft>
                <a:spcPts val="0"/>
              </a:spcAft>
              <a:buClr>
                <a:srgbClr val="5E5E5E"/>
              </a:buClr>
              <a:buSzPts val="3000"/>
              <a:buFont typeface="Arial"/>
              <a:buNone/>
              <a:defRPr sz="3000"/>
            </a:lvl5pPr>
            <a:lvl6pPr indent="0" lvl="5" marL="0" algn="ctr">
              <a:lnSpc>
                <a:spcPct val="100000"/>
              </a:lnSpc>
              <a:spcBef>
                <a:spcPts val="0"/>
              </a:spcBef>
              <a:spcAft>
                <a:spcPts val="0"/>
              </a:spcAft>
              <a:buClr>
                <a:srgbClr val="5E5E5E"/>
              </a:buClr>
              <a:buSzPts val="3000"/>
              <a:buFont typeface="Arial"/>
              <a:buNone/>
              <a:defRPr sz="3000"/>
            </a:lvl6pPr>
            <a:lvl7pPr indent="0" lvl="6" marL="0" algn="ctr">
              <a:lnSpc>
                <a:spcPct val="100000"/>
              </a:lnSpc>
              <a:spcBef>
                <a:spcPts val="0"/>
              </a:spcBef>
              <a:spcAft>
                <a:spcPts val="0"/>
              </a:spcAft>
              <a:buClr>
                <a:srgbClr val="5E5E5E"/>
              </a:buClr>
              <a:buSzPts val="3000"/>
              <a:buFont typeface="Arial"/>
              <a:buNone/>
              <a:defRPr sz="3000"/>
            </a:lvl7pPr>
            <a:lvl8pPr indent="0" lvl="7" marL="0" algn="ctr">
              <a:lnSpc>
                <a:spcPct val="100000"/>
              </a:lnSpc>
              <a:spcBef>
                <a:spcPts val="0"/>
              </a:spcBef>
              <a:spcAft>
                <a:spcPts val="0"/>
              </a:spcAft>
              <a:buClr>
                <a:srgbClr val="5E5E5E"/>
              </a:buClr>
              <a:buSzPts val="3000"/>
              <a:buFont typeface="Arial"/>
              <a:buNone/>
              <a:defRPr sz="3000"/>
            </a:lvl8pPr>
            <a:lvl9pPr indent="0" lvl="8" marL="0" algn="ctr">
              <a:lnSpc>
                <a:spcPct val="100000"/>
              </a:lnSpc>
              <a:spcBef>
                <a:spcPts val="0"/>
              </a:spcBef>
              <a:spcAft>
                <a:spcPts val="0"/>
              </a:spcAft>
              <a:buClr>
                <a:srgbClr val="5E5E5E"/>
              </a:buClr>
              <a:buSzPts val="3000"/>
              <a:buFont typeface="Arial"/>
              <a:buNone/>
              <a:defRPr sz="3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30" name="Shape 30"/>
        <p:cNvGrpSpPr/>
        <p:nvPr/>
      </p:nvGrpSpPr>
      <p:grpSpPr>
        <a:xfrm>
          <a:off x="0" y="0"/>
          <a:ext cx="0" cy="0"/>
          <a:chOff x="0" y="0"/>
          <a:chExt cx="0" cy="0"/>
        </a:xfrm>
      </p:grpSpPr>
      <p:sp>
        <p:nvSpPr>
          <p:cNvPr id="31" name="Google Shape;31;p27"/>
          <p:cNvSpPr txBox="1"/>
          <p:nvPr>
            <p:ph type="title"/>
          </p:nvPr>
        </p:nvSpPr>
        <p:spPr>
          <a:xfrm>
            <a:off x="1473200" y="355600"/>
            <a:ext cx="21437601" cy="3429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32" name="Google Shape;32;p27"/>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vl1pPr>
            <a:lvl2pPr indent="0" lvl="1" marL="0" algn="ctr">
              <a:lnSpc>
                <a:spcPct val="100000"/>
              </a:lnSpc>
              <a:spcBef>
                <a:spcPts val="0"/>
              </a:spcBef>
              <a:spcAft>
                <a:spcPts val="0"/>
              </a:spcAft>
              <a:buClr>
                <a:srgbClr val="5E5E5E"/>
              </a:buClr>
              <a:buSzPts val="3000"/>
              <a:buFont typeface="Arial"/>
              <a:buNone/>
              <a:defRPr sz="3000"/>
            </a:lvl2pPr>
            <a:lvl3pPr indent="0" lvl="2" marL="0" algn="ctr">
              <a:lnSpc>
                <a:spcPct val="100000"/>
              </a:lnSpc>
              <a:spcBef>
                <a:spcPts val="0"/>
              </a:spcBef>
              <a:spcAft>
                <a:spcPts val="0"/>
              </a:spcAft>
              <a:buClr>
                <a:srgbClr val="5E5E5E"/>
              </a:buClr>
              <a:buSzPts val="3000"/>
              <a:buFont typeface="Arial"/>
              <a:buNone/>
              <a:defRPr sz="3000"/>
            </a:lvl3pPr>
            <a:lvl4pPr indent="0" lvl="3" marL="0" algn="ctr">
              <a:lnSpc>
                <a:spcPct val="100000"/>
              </a:lnSpc>
              <a:spcBef>
                <a:spcPts val="0"/>
              </a:spcBef>
              <a:spcAft>
                <a:spcPts val="0"/>
              </a:spcAft>
              <a:buClr>
                <a:srgbClr val="5E5E5E"/>
              </a:buClr>
              <a:buSzPts val="3000"/>
              <a:buFont typeface="Arial"/>
              <a:buNone/>
              <a:defRPr sz="3000"/>
            </a:lvl4pPr>
            <a:lvl5pPr indent="0" lvl="4" marL="0" algn="ctr">
              <a:lnSpc>
                <a:spcPct val="100000"/>
              </a:lnSpc>
              <a:spcBef>
                <a:spcPts val="0"/>
              </a:spcBef>
              <a:spcAft>
                <a:spcPts val="0"/>
              </a:spcAft>
              <a:buClr>
                <a:srgbClr val="5E5E5E"/>
              </a:buClr>
              <a:buSzPts val="3000"/>
              <a:buFont typeface="Arial"/>
              <a:buNone/>
              <a:defRPr sz="3000"/>
            </a:lvl5pPr>
            <a:lvl6pPr indent="0" lvl="5" marL="0" algn="ctr">
              <a:lnSpc>
                <a:spcPct val="100000"/>
              </a:lnSpc>
              <a:spcBef>
                <a:spcPts val="0"/>
              </a:spcBef>
              <a:spcAft>
                <a:spcPts val="0"/>
              </a:spcAft>
              <a:buClr>
                <a:srgbClr val="5E5E5E"/>
              </a:buClr>
              <a:buSzPts val="3000"/>
              <a:buFont typeface="Arial"/>
              <a:buNone/>
              <a:defRPr sz="3000"/>
            </a:lvl6pPr>
            <a:lvl7pPr indent="0" lvl="6" marL="0" algn="ctr">
              <a:lnSpc>
                <a:spcPct val="100000"/>
              </a:lnSpc>
              <a:spcBef>
                <a:spcPts val="0"/>
              </a:spcBef>
              <a:spcAft>
                <a:spcPts val="0"/>
              </a:spcAft>
              <a:buClr>
                <a:srgbClr val="5E5E5E"/>
              </a:buClr>
              <a:buSzPts val="3000"/>
              <a:buFont typeface="Arial"/>
              <a:buNone/>
              <a:defRPr sz="3000"/>
            </a:lvl7pPr>
            <a:lvl8pPr indent="0" lvl="7" marL="0" algn="ctr">
              <a:lnSpc>
                <a:spcPct val="100000"/>
              </a:lnSpc>
              <a:spcBef>
                <a:spcPts val="0"/>
              </a:spcBef>
              <a:spcAft>
                <a:spcPts val="0"/>
              </a:spcAft>
              <a:buClr>
                <a:srgbClr val="5E5E5E"/>
              </a:buClr>
              <a:buSzPts val="3000"/>
              <a:buFont typeface="Arial"/>
              <a:buNone/>
              <a:defRPr sz="3000"/>
            </a:lvl8pPr>
            <a:lvl9pPr indent="0" lvl="8" marL="0" algn="ctr">
              <a:lnSpc>
                <a:spcPct val="100000"/>
              </a:lnSpc>
              <a:spcBef>
                <a:spcPts val="0"/>
              </a:spcBef>
              <a:spcAft>
                <a:spcPts val="0"/>
              </a:spcAft>
              <a:buClr>
                <a:srgbClr val="5E5E5E"/>
              </a:buClr>
              <a:buSzPts val="3000"/>
              <a:buFont typeface="Arial"/>
              <a:buNone/>
              <a:defRPr sz="3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3" name="Shape 33"/>
        <p:cNvGrpSpPr/>
        <p:nvPr/>
      </p:nvGrpSpPr>
      <p:grpSpPr>
        <a:xfrm>
          <a:off x="0" y="0"/>
          <a:ext cx="0" cy="0"/>
          <a:chOff x="0" y="0"/>
          <a:chExt cx="0" cy="0"/>
        </a:xfrm>
      </p:grpSpPr>
      <p:sp>
        <p:nvSpPr>
          <p:cNvPr id="34" name="Google Shape;34;p28"/>
          <p:cNvSpPr txBox="1"/>
          <p:nvPr>
            <p:ph type="title"/>
          </p:nvPr>
        </p:nvSpPr>
        <p:spPr>
          <a:xfrm>
            <a:off x="1473200" y="355600"/>
            <a:ext cx="21437601" cy="3429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35" name="Google Shape;35;p28"/>
          <p:cNvSpPr txBox="1"/>
          <p:nvPr>
            <p:ph idx="1" type="body"/>
          </p:nvPr>
        </p:nvSpPr>
        <p:spPr>
          <a:xfrm>
            <a:off x="1473200" y="3898900"/>
            <a:ext cx="21437601" cy="8039100"/>
          </a:xfrm>
          <a:prstGeom prst="rect">
            <a:avLst/>
          </a:prstGeom>
          <a:noFill/>
          <a:ln>
            <a:noFill/>
          </a:ln>
        </p:spPr>
        <p:txBody>
          <a:bodyPr anchorCtr="0" anchor="ctr" bIns="50800" lIns="50800" spcFirstLastPara="1" rIns="50800" wrap="square" tIns="50800">
            <a:normAutofit/>
          </a:bodyPr>
          <a:lstStyle>
            <a:lvl1pPr indent="-285750" lvl="0" marL="457200" algn="l">
              <a:lnSpc>
                <a:spcPct val="100000"/>
              </a:lnSpc>
              <a:spcBef>
                <a:spcPts val="5100"/>
              </a:spcBef>
              <a:spcAft>
                <a:spcPts val="0"/>
              </a:spcAft>
              <a:buClr>
                <a:srgbClr val="5E5E5E"/>
              </a:buClr>
              <a:buSzPts val="900"/>
              <a:buChar char="•"/>
              <a:defRPr/>
            </a:lvl1pPr>
            <a:lvl2pPr indent="-285750" lvl="1" marL="914400" algn="l">
              <a:lnSpc>
                <a:spcPct val="100000"/>
              </a:lnSpc>
              <a:spcBef>
                <a:spcPts val="5100"/>
              </a:spcBef>
              <a:spcAft>
                <a:spcPts val="0"/>
              </a:spcAft>
              <a:buClr>
                <a:srgbClr val="5E5E5E"/>
              </a:buClr>
              <a:buSzPts val="900"/>
              <a:buChar char="•"/>
              <a:defRPr/>
            </a:lvl2pPr>
            <a:lvl3pPr indent="-285750" lvl="2" marL="1371600" algn="l">
              <a:lnSpc>
                <a:spcPct val="100000"/>
              </a:lnSpc>
              <a:spcBef>
                <a:spcPts val="5100"/>
              </a:spcBef>
              <a:spcAft>
                <a:spcPts val="0"/>
              </a:spcAft>
              <a:buClr>
                <a:srgbClr val="5E5E5E"/>
              </a:buClr>
              <a:buSzPts val="900"/>
              <a:buChar char="•"/>
              <a:defRPr/>
            </a:lvl3pPr>
            <a:lvl4pPr indent="-285750" lvl="3" marL="1828800" algn="l">
              <a:lnSpc>
                <a:spcPct val="100000"/>
              </a:lnSpc>
              <a:spcBef>
                <a:spcPts val="5100"/>
              </a:spcBef>
              <a:spcAft>
                <a:spcPts val="0"/>
              </a:spcAft>
              <a:buClr>
                <a:srgbClr val="5E5E5E"/>
              </a:buClr>
              <a:buSzPts val="900"/>
              <a:buChar char="•"/>
              <a:defRPr/>
            </a:lvl4pPr>
            <a:lvl5pPr indent="-285750" lvl="4" marL="2286000" algn="l">
              <a:lnSpc>
                <a:spcPct val="100000"/>
              </a:lnSpc>
              <a:spcBef>
                <a:spcPts val="5100"/>
              </a:spcBef>
              <a:spcAft>
                <a:spcPts val="0"/>
              </a:spcAft>
              <a:buClr>
                <a:srgbClr val="5E5E5E"/>
              </a:buClr>
              <a:buSzPts val="900"/>
              <a:buChar char="•"/>
              <a:defRPr/>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36" name="Google Shape;36;p28"/>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vl1pPr>
            <a:lvl2pPr indent="0" lvl="1" marL="0" algn="ctr">
              <a:lnSpc>
                <a:spcPct val="100000"/>
              </a:lnSpc>
              <a:spcBef>
                <a:spcPts val="0"/>
              </a:spcBef>
              <a:spcAft>
                <a:spcPts val="0"/>
              </a:spcAft>
              <a:buClr>
                <a:srgbClr val="5E5E5E"/>
              </a:buClr>
              <a:buSzPts val="3000"/>
              <a:buFont typeface="Arial"/>
              <a:buNone/>
              <a:defRPr sz="3000"/>
            </a:lvl2pPr>
            <a:lvl3pPr indent="0" lvl="2" marL="0" algn="ctr">
              <a:lnSpc>
                <a:spcPct val="100000"/>
              </a:lnSpc>
              <a:spcBef>
                <a:spcPts val="0"/>
              </a:spcBef>
              <a:spcAft>
                <a:spcPts val="0"/>
              </a:spcAft>
              <a:buClr>
                <a:srgbClr val="5E5E5E"/>
              </a:buClr>
              <a:buSzPts val="3000"/>
              <a:buFont typeface="Arial"/>
              <a:buNone/>
              <a:defRPr sz="3000"/>
            </a:lvl3pPr>
            <a:lvl4pPr indent="0" lvl="3" marL="0" algn="ctr">
              <a:lnSpc>
                <a:spcPct val="100000"/>
              </a:lnSpc>
              <a:spcBef>
                <a:spcPts val="0"/>
              </a:spcBef>
              <a:spcAft>
                <a:spcPts val="0"/>
              </a:spcAft>
              <a:buClr>
                <a:srgbClr val="5E5E5E"/>
              </a:buClr>
              <a:buSzPts val="3000"/>
              <a:buFont typeface="Arial"/>
              <a:buNone/>
              <a:defRPr sz="3000"/>
            </a:lvl4pPr>
            <a:lvl5pPr indent="0" lvl="4" marL="0" algn="ctr">
              <a:lnSpc>
                <a:spcPct val="100000"/>
              </a:lnSpc>
              <a:spcBef>
                <a:spcPts val="0"/>
              </a:spcBef>
              <a:spcAft>
                <a:spcPts val="0"/>
              </a:spcAft>
              <a:buClr>
                <a:srgbClr val="5E5E5E"/>
              </a:buClr>
              <a:buSzPts val="3000"/>
              <a:buFont typeface="Arial"/>
              <a:buNone/>
              <a:defRPr sz="3000"/>
            </a:lvl5pPr>
            <a:lvl6pPr indent="0" lvl="5" marL="0" algn="ctr">
              <a:lnSpc>
                <a:spcPct val="100000"/>
              </a:lnSpc>
              <a:spcBef>
                <a:spcPts val="0"/>
              </a:spcBef>
              <a:spcAft>
                <a:spcPts val="0"/>
              </a:spcAft>
              <a:buClr>
                <a:srgbClr val="5E5E5E"/>
              </a:buClr>
              <a:buSzPts val="3000"/>
              <a:buFont typeface="Arial"/>
              <a:buNone/>
              <a:defRPr sz="3000"/>
            </a:lvl6pPr>
            <a:lvl7pPr indent="0" lvl="6" marL="0" algn="ctr">
              <a:lnSpc>
                <a:spcPct val="100000"/>
              </a:lnSpc>
              <a:spcBef>
                <a:spcPts val="0"/>
              </a:spcBef>
              <a:spcAft>
                <a:spcPts val="0"/>
              </a:spcAft>
              <a:buClr>
                <a:srgbClr val="5E5E5E"/>
              </a:buClr>
              <a:buSzPts val="3000"/>
              <a:buFont typeface="Arial"/>
              <a:buNone/>
              <a:defRPr sz="3000"/>
            </a:lvl7pPr>
            <a:lvl8pPr indent="0" lvl="7" marL="0" algn="ctr">
              <a:lnSpc>
                <a:spcPct val="100000"/>
              </a:lnSpc>
              <a:spcBef>
                <a:spcPts val="0"/>
              </a:spcBef>
              <a:spcAft>
                <a:spcPts val="0"/>
              </a:spcAft>
              <a:buClr>
                <a:srgbClr val="5E5E5E"/>
              </a:buClr>
              <a:buSzPts val="3000"/>
              <a:buFont typeface="Arial"/>
              <a:buNone/>
              <a:defRPr sz="3000"/>
            </a:lvl8pPr>
            <a:lvl9pPr indent="0" lvl="8" marL="0" algn="ctr">
              <a:lnSpc>
                <a:spcPct val="100000"/>
              </a:lnSpc>
              <a:spcBef>
                <a:spcPts val="0"/>
              </a:spcBef>
              <a:spcAft>
                <a:spcPts val="0"/>
              </a:spcAft>
              <a:buClr>
                <a:srgbClr val="5E5E5E"/>
              </a:buClr>
              <a:buSzPts val="3000"/>
              <a:buFont typeface="Arial"/>
              <a:buNone/>
              <a:defRPr sz="3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7" name="Shape 37"/>
        <p:cNvGrpSpPr/>
        <p:nvPr/>
      </p:nvGrpSpPr>
      <p:grpSpPr>
        <a:xfrm>
          <a:off x="0" y="0"/>
          <a:ext cx="0" cy="0"/>
          <a:chOff x="0" y="0"/>
          <a:chExt cx="0" cy="0"/>
        </a:xfrm>
      </p:grpSpPr>
      <p:sp>
        <p:nvSpPr>
          <p:cNvPr id="38" name="Google Shape;38;p29"/>
          <p:cNvSpPr/>
          <p:nvPr>
            <p:ph idx="2" type="pic"/>
          </p:nvPr>
        </p:nvSpPr>
        <p:spPr>
          <a:xfrm>
            <a:off x="13984264" y="2560108"/>
            <a:ext cx="7900832" cy="9763516"/>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39" name="Google Shape;39;p29"/>
          <p:cNvSpPr txBox="1"/>
          <p:nvPr>
            <p:ph type="title"/>
          </p:nvPr>
        </p:nvSpPr>
        <p:spPr>
          <a:xfrm>
            <a:off x="1473200" y="571500"/>
            <a:ext cx="21437601" cy="29972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40" name="Google Shape;40;p29"/>
          <p:cNvSpPr txBox="1"/>
          <p:nvPr>
            <p:ph idx="1" type="body"/>
          </p:nvPr>
        </p:nvSpPr>
        <p:spPr>
          <a:xfrm>
            <a:off x="1473200" y="4000500"/>
            <a:ext cx="10261600" cy="8026400"/>
          </a:xfrm>
          <a:prstGeom prst="rect">
            <a:avLst/>
          </a:prstGeom>
          <a:noFill/>
          <a:ln>
            <a:noFill/>
          </a:ln>
        </p:spPr>
        <p:txBody>
          <a:bodyPr anchorCtr="0" anchor="ctr" bIns="50800" lIns="50800" spcFirstLastPara="1" rIns="50800" wrap="square" tIns="50800">
            <a:normAutofit/>
          </a:bodyPr>
          <a:lstStyle>
            <a:lvl1pPr indent="-361950" lvl="0" marL="457200" algn="l">
              <a:lnSpc>
                <a:spcPct val="100000"/>
              </a:lnSpc>
              <a:spcBef>
                <a:spcPts val="3900"/>
              </a:spcBef>
              <a:spcAft>
                <a:spcPts val="0"/>
              </a:spcAft>
              <a:buClr>
                <a:srgbClr val="5E5E5E"/>
              </a:buClr>
              <a:buSzPts val="2100"/>
              <a:buFont typeface="Arial"/>
              <a:buChar char="•"/>
              <a:defRPr sz="4200"/>
            </a:lvl1pPr>
            <a:lvl2pPr indent="-361950" lvl="1" marL="914400" algn="l">
              <a:lnSpc>
                <a:spcPct val="100000"/>
              </a:lnSpc>
              <a:spcBef>
                <a:spcPts val="3900"/>
              </a:spcBef>
              <a:spcAft>
                <a:spcPts val="0"/>
              </a:spcAft>
              <a:buClr>
                <a:srgbClr val="5E5E5E"/>
              </a:buClr>
              <a:buSzPts val="2100"/>
              <a:buFont typeface="Arial"/>
              <a:buChar char="•"/>
              <a:defRPr sz="4200"/>
            </a:lvl2pPr>
            <a:lvl3pPr indent="-361950" lvl="2" marL="1371600" algn="l">
              <a:lnSpc>
                <a:spcPct val="100000"/>
              </a:lnSpc>
              <a:spcBef>
                <a:spcPts val="3900"/>
              </a:spcBef>
              <a:spcAft>
                <a:spcPts val="0"/>
              </a:spcAft>
              <a:buClr>
                <a:srgbClr val="5E5E5E"/>
              </a:buClr>
              <a:buSzPts val="2100"/>
              <a:buFont typeface="Arial"/>
              <a:buChar char="•"/>
              <a:defRPr sz="4200"/>
            </a:lvl3pPr>
            <a:lvl4pPr indent="-361950" lvl="3" marL="1828800" algn="l">
              <a:lnSpc>
                <a:spcPct val="100000"/>
              </a:lnSpc>
              <a:spcBef>
                <a:spcPts val="3900"/>
              </a:spcBef>
              <a:spcAft>
                <a:spcPts val="0"/>
              </a:spcAft>
              <a:buClr>
                <a:srgbClr val="5E5E5E"/>
              </a:buClr>
              <a:buSzPts val="2100"/>
              <a:buFont typeface="Arial"/>
              <a:buChar char="•"/>
              <a:defRPr sz="4200"/>
            </a:lvl4pPr>
            <a:lvl5pPr indent="-361950" lvl="4" marL="2286000" algn="l">
              <a:lnSpc>
                <a:spcPct val="100000"/>
              </a:lnSpc>
              <a:spcBef>
                <a:spcPts val="3900"/>
              </a:spcBef>
              <a:spcAft>
                <a:spcPts val="0"/>
              </a:spcAft>
              <a:buClr>
                <a:srgbClr val="5E5E5E"/>
              </a:buClr>
              <a:buSzPts val="2100"/>
              <a:buFont typeface="Arial"/>
              <a:buChar char="•"/>
              <a:defRPr sz="4200"/>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41" name="Google Shape;41;p29"/>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vl1pPr>
            <a:lvl2pPr indent="0" lvl="1" marL="0" algn="ctr">
              <a:lnSpc>
                <a:spcPct val="100000"/>
              </a:lnSpc>
              <a:spcBef>
                <a:spcPts val="0"/>
              </a:spcBef>
              <a:spcAft>
                <a:spcPts val="0"/>
              </a:spcAft>
              <a:buClr>
                <a:srgbClr val="5E5E5E"/>
              </a:buClr>
              <a:buSzPts val="3000"/>
              <a:buFont typeface="Arial"/>
              <a:buNone/>
              <a:defRPr sz="3000"/>
            </a:lvl2pPr>
            <a:lvl3pPr indent="0" lvl="2" marL="0" algn="ctr">
              <a:lnSpc>
                <a:spcPct val="100000"/>
              </a:lnSpc>
              <a:spcBef>
                <a:spcPts val="0"/>
              </a:spcBef>
              <a:spcAft>
                <a:spcPts val="0"/>
              </a:spcAft>
              <a:buClr>
                <a:srgbClr val="5E5E5E"/>
              </a:buClr>
              <a:buSzPts val="3000"/>
              <a:buFont typeface="Arial"/>
              <a:buNone/>
              <a:defRPr sz="3000"/>
            </a:lvl3pPr>
            <a:lvl4pPr indent="0" lvl="3" marL="0" algn="ctr">
              <a:lnSpc>
                <a:spcPct val="100000"/>
              </a:lnSpc>
              <a:spcBef>
                <a:spcPts val="0"/>
              </a:spcBef>
              <a:spcAft>
                <a:spcPts val="0"/>
              </a:spcAft>
              <a:buClr>
                <a:srgbClr val="5E5E5E"/>
              </a:buClr>
              <a:buSzPts val="3000"/>
              <a:buFont typeface="Arial"/>
              <a:buNone/>
              <a:defRPr sz="3000"/>
            </a:lvl4pPr>
            <a:lvl5pPr indent="0" lvl="4" marL="0" algn="ctr">
              <a:lnSpc>
                <a:spcPct val="100000"/>
              </a:lnSpc>
              <a:spcBef>
                <a:spcPts val="0"/>
              </a:spcBef>
              <a:spcAft>
                <a:spcPts val="0"/>
              </a:spcAft>
              <a:buClr>
                <a:srgbClr val="5E5E5E"/>
              </a:buClr>
              <a:buSzPts val="3000"/>
              <a:buFont typeface="Arial"/>
              <a:buNone/>
              <a:defRPr sz="3000"/>
            </a:lvl5pPr>
            <a:lvl6pPr indent="0" lvl="5" marL="0" algn="ctr">
              <a:lnSpc>
                <a:spcPct val="100000"/>
              </a:lnSpc>
              <a:spcBef>
                <a:spcPts val="0"/>
              </a:spcBef>
              <a:spcAft>
                <a:spcPts val="0"/>
              </a:spcAft>
              <a:buClr>
                <a:srgbClr val="5E5E5E"/>
              </a:buClr>
              <a:buSzPts val="3000"/>
              <a:buFont typeface="Arial"/>
              <a:buNone/>
              <a:defRPr sz="3000"/>
            </a:lvl6pPr>
            <a:lvl7pPr indent="0" lvl="6" marL="0" algn="ctr">
              <a:lnSpc>
                <a:spcPct val="100000"/>
              </a:lnSpc>
              <a:spcBef>
                <a:spcPts val="0"/>
              </a:spcBef>
              <a:spcAft>
                <a:spcPts val="0"/>
              </a:spcAft>
              <a:buClr>
                <a:srgbClr val="5E5E5E"/>
              </a:buClr>
              <a:buSzPts val="3000"/>
              <a:buFont typeface="Arial"/>
              <a:buNone/>
              <a:defRPr sz="3000"/>
            </a:lvl7pPr>
            <a:lvl8pPr indent="0" lvl="7" marL="0" algn="ctr">
              <a:lnSpc>
                <a:spcPct val="100000"/>
              </a:lnSpc>
              <a:spcBef>
                <a:spcPts val="0"/>
              </a:spcBef>
              <a:spcAft>
                <a:spcPts val="0"/>
              </a:spcAft>
              <a:buClr>
                <a:srgbClr val="5E5E5E"/>
              </a:buClr>
              <a:buSzPts val="3000"/>
              <a:buFont typeface="Arial"/>
              <a:buNone/>
              <a:defRPr sz="3000"/>
            </a:lvl8pPr>
            <a:lvl9pPr indent="0" lvl="8" marL="0" algn="ctr">
              <a:lnSpc>
                <a:spcPct val="100000"/>
              </a:lnSpc>
              <a:spcBef>
                <a:spcPts val="0"/>
              </a:spcBef>
              <a:spcAft>
                <a:spcPts val="0"/>
              </a:spcAft>
              <a:buClr>
                <a:srgbClr val="5E5E5E"/>
              </a:buClr>
              <a:buSzPts val="3000"/>
              <a:buFont typeface="Arial"/>
              <a:buNone/>
              <a:defRPr sz="3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2" name="Shape 42"/>
        <p:cNvGrpSpPr/>
        <p:nvPr/>
      </p:nvGrpSpPr>
      <p:grpSpPr>
        <a:xfrm>
          <a:off x="0" y="0"/>
          <a:ext cx="0" cy="0"/>
          <a:chOff x="0" y="0"/>
          <a:chExt cx="0" cy="0"/>
        </a:xfrm>
      </p:grpSpPr>
      <p:sp>
        <p:nvSpPr>
          <p:cNvPr id="43" name="Google Shape;43;p30"/>
          <p:cNvSpPr txBox="1"/>
          <p:nvPr>
            <p:ph idx="1" type="body"/>
          </p:nvPr>
        </p:nvSpPr>
        <p:spPr>
          <a:xfrm>
            <a:off x="1473200" y="1765300"/>
            <a:ext cx="21437601" cy="10185400"/>
          </a:xfrm>
          <a:prstGeom prst="rect">
            <a:avLst/>
          </a:prstGeom>
          <a:noFill/>
          <a:ln>
            <a:noFill/>
          </a:ln>
        </p:spPr>
        <p:txBody>
          <a:bodyPr anchorCtr="0" anchor="ctr" bIns="50800" lIns="50800" spcFirstLastPara="1" rIns="50800" wrap="square" tIns="50800">
            <a:normAutofit/>
          </a:bodyPr>
          <a:lstStyle>
            <a:lvl1pPr indent="-285750" lvl="0" marL="457200" algn="l">
              <a:lnSpc>
                <a:spcPct val="100000"/>
              </a:lnSpc>
              <a:spcBef>
                <a:spcPts val="5100"/>
              </a:spcBef>
              <a:spcAft>
                <a:spcPts val="0"/>
              </a:spcAft>
              <a:buClr>
                <a:srgbClr val="5E5E5E"/>
              </a:buClr>
              <a:buSzPts val="900"/>
              <a:buChar char="•"/>
              <a:defRPr/>
            </a:lvl1pPr>
            <a:lvl2pPr indent="-285750" lvl="1" marL="914400" algn="l">
              <a:lnSpc>
                <a:spcPct val="100000"/>
              </a:lnSpc>
              <a:spcBef>
                <a:spcPts val="5100"/>
              </a:spcBef>
              <a:spcAft>
                <a:spcPts val="0"/>
              </a:spcAft>
              <a:buClr>
                <a:srgbClr val="5E5E5E"/>
              </a:buClr>
              <a:buSzPts val="900"/>
              <a:buChar char="•"/>
              <a:defRPr/>
            </a:lvl2pPr>
            <a:lvl3pPr indent="-285750" lvl="2" marL="1371600" algn="l">
              <a:lnSpc>
                <a:spcPct val="100000"/>
              </a:lnSpc>
              <a:spcBef>
                <a:spcPts val="5100"/>
              </a:spcBef>
              <a:spcAft>
                <a:spcPts val="0"/>
              </a:spcAft>
              <a:buClr>
                <a:srgbClr val="5E5E5E"/>
              </a:buClr>
              <a:buSzPts val="900"/>
              <a:buChar char="•"/>
              <a:defRPr/>
            </a:lvl3pPr>
            <a:lvl4pPr indent="-285750" lvl="3" marL="1828800" algn="l">
              <a:lnSpc>
                <a:spcPct val="100000"/>
              </a:lnSpc>
              <a:spcBef>
                <a:spcPts val="5100"/>
              </a:spcBef>
              <a:spcAft>
                <a:spcPts val="0"/>
              </a:spcAft>
              <a:buClr>
                <a:srgbClr val="5E5E5E"/>
              </a:buClr>
              <a:buSzPts val="900"/>
              <a:buChar char="•"/>
              <a:defRPr/>
            </a:lvl4pPr>
            <a:lvl5pPr indent="-285750" lvl="4" marL="2286000" algn="l">
              <a:lnSpc>
                <a:spcPct val="100000"/>
              </a:lnSpc>
              <a:spcBef>
                <a:spcPts val="5100"/>
              </a:spcBef>
              <a:spcAft>
                <a:spcPts val="0"/>
              </a:spcAft>
              <a:buClr>
                <a:srgbClr val="5E5E5E"/>
              </a:buClr>
              <a:buSzPts val="900"/>
              <a:buChar char="•"/>
              <a:defRPr/>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44" name="Google Shape;44;p30"/>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vl1pPr>
            <a:lvl2pPr indent="0" lvl="1" marL="0" algn="ctr">
              <a:lnSpc>
                <a:spcPct val="100000"/>
              </a:lnSpc>
              <a:spcBef>
                <a:spcPts val="0"/>
              </a:spcBef>
              <a:spcAft>
                <a:spcPts val="0"/>
              </a:spcAft>
              <a:buClr>
                <a:srgbClr val="5E5E5E"/>
              </a:buClr>
              <a:buSzPts val="3000"/>
              <a:buFont typeface="Arial"/>
              <a:buNone/>
              <a:defRPr sz="3000"/>
            </a:lvl2pPr>
            <a:lvl3pPr indent="0" lvl="2" marL="0" algn="ctr">
              <a:lnSpc>
                <a:spcPct val="100000"/>
              </a:lnSpc>
              <a:spcBef>
                <a:spcPts val="0"/>
              </a:spcBef>
              <a:spcAft>
                <a:spcPts val="0"/>
              </a:spcAft>
              <a:buClr>
                <a:srgbClr val="5E5E5E"/>
              </a:buClr>
              <a:buSzPts val="3000"/>
              <a:buFont typeface="Arial"/>
              <a:buNone/>
              <a:defRPr sz="3000"/>
            </a:lvl3pPr>
            <a:lvl4pPr indent="0" lvl="3" marL="0" algn="ctr">
              <a:lnSpc>
                <a:spcPct val="100000"/>
              </a:lnSpc>
              <a:spcBef>
                <a:spcPts val="0"/>
              </a:spcBef>
              <a:spcAft>
                <a:spcPts val="0"/>
              </a:spcAft>
              <a:buClr>
                <a:srgbClr val="5E5E5E"/>
              </a:buClr>
              <a:buSzPts val="3000"/>
              <a:buFont typeface="Arial"/>
              <a:buNone/>
              <a:defRPr sz="3000"/>
            </a:lvl4pPr>
            <a:lvl5pPr indent="0" lvl="4" marL="0" algn="ctr">
              <a:lnSpc>
                <a:spcPct val="100000"/>
              </a:lnSpc>
              <a:spcBef>
                <a:spcPts val="0"/>
              </a:spcBef>
              <a:spcAft>
                <a:spcPts val="0"/>
              </a:spcAft>
              <a:buClr>
                <a:srgbClr val="5E5E5E"/>
              </a:buClr>
              <a:buSzPts val="3000"/>
              <a:buFont typeface="Arial"/>
              <a:buNone/>
              <a:defRPr sz="3000"/>
            </a:lvl5pPr>
            <a:lvl6pPr indent="0" lvl="5" marL="0" algn="ctr">
              <a:lnSpc>
                <a:spcPct val="100000"/>
              </a:lnSpc>
              <a:spcBef>
                <a:spcPts val="0"/>
              </a:spcBef>
              <a:spcAft>
                <a:spcPts val="0"/>
              </a:spcAft>
              <a:buClr>
                <a:srgbClr val="5E5E5E"/>
              </a:buClr>
              <a:buSzPts val="3000"/>
              <a:buFont typeface="Arial"/>
              <a:buNone/>
              <a:defRPr sz="3000"/>
            </a:lvl6pPr>
            <a:lvl7pPr indent="0" lvl="6" marL="0" algn="ctr">
              <a:lnSpc>
                <a:spcPct val="100000"/>
              </a:lnSpc>
              <a:spcBef>
                <a:spcPts val="0"/>
              </a:spcBef>
              <a:spcAft>
                <a:spcPts val="0"/>
              </a:spcAft>
              <a:buClr>
                <a:srgbClr val="5E5E5E"/>
              </a:buClr>
              <a:buSzPts val="3000"/>
              <a:buFont typeface="Arial"/>
              <a:buNone/>
              <a:defRPr sz="3000"/>
            </a:lvl7pPr>
            <a:lvl8pPr indent="0" lvl="7" marL="0" algn="ctr">
              <a:lnSpc>
                <a:spcPct val="100000"/>
              </a:lnSpc>
              <a:spcBef>
                <a:spcPts val="0"/>
              </a:spcBef>
              <a:spcAft>
                <a:spcPts val="0"/>
              </a:spcAft>
              <a:buClr>
                <a:srgbClr val="5E5E5E"/>
              </a:buClr>
              <a:buSzPts val="3000"/>
              <a:buFont typeface="Arial"/>
              <a:buNone/>
              <a:defRPr sz="3000"/>
            </a:lvl8pPr>
            <a:lvl9pPr indent="0" lvl="8" marL="0" algn="ctr">
              <a:lnSpc>
                <a:spcPct val="100000"/>
              </a:lnSpc>
              <a:spcBef>
                <a:spcPts val="0"/>
              </a:spcBef>
              <a:spcAft>
                <a:spcPts val="0"/>
              </a:spcAft>
              <a:buClr>
                <a:srgbClr val="5E5E5E"/>
              </a:buClr>
              <a:buSzPts val="3000"/>
              <a:buFont typeface="Arial"/>
              <a:buNone/>
              <a:defRPr sz="3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1"/>
          <p:cNvSpPr txBox="1"/>
          <p:nvPr>
            <p:ph idx="1" type="body"/>
          </p:nvPr>
        </p:nvSpPr>
        <p:spPr>
          <a:xfrm>
            <a:off x="1473200" y="1765300"/>
            <a:ext cx="21437601" cy="10185400"/>
          </a:xfrm>
          <a:prstGeom prst="rect">
            <a:avLst/>
          </a:prstGeom>
          <a:noFill/>
          <a:ln>
            <a:noFill/>
          </a:ln>
        </p:spPr>
        <p:txBody>
          <a:bodyPr anchorCtr="0" anchor="ctr" bIns="50800" lIns="50800" spcFirstLastPara="1" rIns="50800" wrap="square" tIns="50800">
            <a:normAutofit/>
          </a:bodyPr>
          <a:lstStyle>
            <a:lvl1pPr indent="-387350" lvl="0" marL="4572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indent="-387350" lvl="1" marL="9144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indent="-387350" lvl="2" marL="13716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indent="-387350" lvl="3" marL="18288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indent="-387350" lvl="4" marL="22860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indent="-387350" lvl="5" marL="27432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indent="-387350" lvl="6" marL="32004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indent="-387350" lvl="7" marL="36576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indent="-387350" lvl="8" marL="41148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7" name="Google Shape;7;p21"/>
          <p:cNvSpPr txBox="1"/>
          <p:nvPr>
            <p:ph type="title"/>
          </p:nvPr>
        </p:nvSpPr>
        <p:spPr>
          <a:xfrm>
            <a:off x="1473200" y="355600"/>
            <a:ext cx="21437601" cy="3429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1pPr>
            <a:lvl2pPr lvl="1"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2pPr>
            <a:lvl3pPr lvl="2"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3pPr>
            <a:lvl4pPr lvl="3"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4pPr>
            <a:lvl5pPr lvl="4"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5pPr>
            <a:lvl6pPr lvl="5"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6pPr>
            <a:lvl7pPr lvl="6"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7pPr>
            <a:lvl8pPr lvl="7"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8pPr>
            <a:lvl9pPr lvl="8"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9pPr>
          </a:lstStyle>
          <a:p/>
        </p:txBody>
      </p:sp>
      <p:sp>
        <p:nvSpPr>
          <p:cNvPr id="8" name="Google Shape;8;p21"/>
          <p:cNvSpPr txBox="1"/>
          <p:nvPr>
            <p:ph idx="12" type="sldNum"/>
          </p:nvPr>
        </p:nvSpPr>
        <p:spPr>
          <a:xfrm>
            <a:off x="11937207" y="12865100"/>
            <a:ext cx="485776" cy="558800"/>
          </a:xfrm>
          <a:prstGeom prst="rect">
            <a:avLst/>
          </a:prstGeom>
          <a:noFill/>
          <a:ln>
            <a:noFill/>
          </a:ln>
        </p:spPr>
        <p:txBody>
          <a:bodyPr anchorCtr="0" anchor="ctr" bIns="50800" lIns="50800" spcFirstLastPara="1" rIns="50800" wrap="square" tIns="50800">
            <a:spAutoFit/>
          </a:bodyPr>
          <a:lstStyle>
            <a:lvl1pPr indent="0" lvl="0"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1pPr>
            <a:lvl2pPr indent="0" lvl="1"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2pPr>
            <a:lvl3pPr indent="0" lvl="2"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3pPr>
            <a:lvl4pPr indent="0" lvl="3"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4pPr>
            <a:lvl5pPr indent="0" lvl="4"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5pPr>
            <a:lvl6pPr indent="0" lvl="5"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6pPr>
            <a:lvl7pPr indent="0" lvl="6"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7pPr>
            <a:lvl8pPr indent="0" lvl="7"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8pPr>
            <a:lvl9pPr indent="0" lvl="8"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hyperlink" Target="https://www.google.com/search?client=firefox-b-d&amp;sxsrf=ALeKk00Bh5KEKxgxuTh9mEKQXDqTmz5lBA:1607157480950&amp;q=Luke+Spehar&amp;stick=H4sIAAAAAAAAAONgVuLVT9c3NEwqibesMssoXsTK7VOanaoQXJCakVgEAOBJaMQfAAAA&amp;sa=X&amp;ved=2ahUKEwiW1f-VuLbtAhVIfisKHQVvB6wQMTAAegQIAR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descr="WhatsApp Image 2020-11-21 at 20.55.36.jpeg" id="63" name="Google Shape;63;p1"/>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sp>
        <p:nvSpPr>
          <p:cNvPr id="64" name="Google Shape;64;p1"/>
          <p:cNvSpPr txBox="1"/>
          <p:nvPr>
            <p:ph idx="4294967295" type="ctrTitle"/>
          </p:nvPr>
        </p:nvSpPr>
        <p:spPr>
          <a:xfrm>
            <a:off x="4273025" y="6243225"/>
            <a:ext cx="17654100" cy="2349300"/>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12090"/>
              <a:buFont typeface="Libre Baskerville"/>
              <a:buNone/>
            </a:pPr>
            <a:r>
              <a:rPr b="1" i="0" lang="en-US" sz="12090" u="none" cap="none" strike="noStrike">
                <a:solidFill>
                  <a:srgbClr val="276D6D"/>
                </a:solidFill>
                <a:latin typeface="Libre Baskerville"/>
                <a:ea typeface="Libre Baskerville"/>
                <a:cs typeface="Libre Baskerville"/>
                <a:sym typeface="Libre Baskerville"/>
              </a:rPr>
              <a:t>Week 2 (service team) </a:t>
            </a:r>
            <a:endParaRPr/>
          </a:p>
        </p:txBody>
      </p:sp>
      <p:sp>
        <p:nvSpPr>
          <p:cNvPr id="65" name="Google Shape;65;p1"/>
          <p:cNvSpPr txBox="1"/>
          <p:nvPr/>
        </p:nvSpPr>
        <p:spPr>
          <a:xfrm>
            <a:off x="454826" y="1516450"/>
            <a:ext cx="21472200" cy="2164800"/>
          </a:xfrm>
          <a:prstGeom prst="rect">
            <a:avLst/>
          </a:prstGeom>
          <a:noFill/>
          <a:ln>
            <a:noFill/>
          </a:ln>
        </p:spPr>
        <p:txBody>
          <a:bodyPr anchorCtr="0" anchor="b" bIns="50800" lIns="50800" spcFirstLastPara="1" rIns="50800" wrap="square" tIns="50800">
            <a:noAutofit/>
          </a:bodyPr>
          <a:lstStyle/>
          <a:p>
            <a:pPr indent="0" lvl="0" marL="0" marR="0" rtl="0" algn="ctr">
              <a:lnSpc>
                <a:spcPct val="100000"/>
              </a:lnSpc>
              <a:spcBef>
                <a:spcPts val="0"/>
              </a:spcBef>
              <a:spcAft>
                <a:spcPts val="0"/>
              </a:spcAft>
              <a:buClr>
                <a:srgbClr val="797979"/>
              </a:buClr>
              <a:buSzPts val="9750"/>
              <a:buFont typeface="Libre Baskerville"/>
              <a:buNone/>
            </a:pPr>
            <a:r>
              <a:rPr b="1" i="0" lang="en-US" sz="9750" u="none" cap="none" strike="noStrike">
                <a:solidFill>
                  <a:srgbClr val="797979"/>
                </a:solidFill>
                <a:latin typeface="Libre Baskerville"/>
                <a:ea typeface="Libre Baskerville"/>
                <a:cs typeface="Libre Baskerville"/>
                <a:sym typeface="Libre Baskerville"/>
              </a:rPr>
              <a:t>33 Days of Morning Glory retreat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WhatsApp Image 2020-11-21 at 20.55.36.jpeg" id="125" name="Google Shape;125;p10"/>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sp>
        <p:nvSpPr>
          <p:cNvPr id="126" name="Google Shape;126;p10"/>
          <p:cNvSpPr txBox="1"/>
          <p:nvPr/>
        </p:nvSpPr>
        <p:spPr>
          <a:xfrm>
            <a:off x="2316769" y="2311400"/>
            <a:ext cx="18352693" cy="9093201"/>
          </a:xfrm>
          <a:prstGeom prst="rect">
            <a:avLst/>
          </a:prstGeom>
          <a:noFill/>
          <a:ln>
            <a:noFill/>
          </a:ln>
        </p:spPr>
        <p:txBody>
          <a:bodyPr anchorCtr="0" anchor="ctr" bIns="50800" lIns="50800" spcFirstLastPara="1" rIns="50800" wrap="square" tIns="50800">
            <a:spAutoFit/>
          </a:bodyPr>
          <a:lstStyle/>
          <a:p>
            <a:pPr indent="0" lvl="0" marL="0" marR="0" rtl="0" algn="l">
              <a:lnSpc>
                <a:spcPct val="146874"/>
              </a:lnSpc>
              <a:spcBef>
                <a:spcPts val="0"/>
              </a:spcBef>
              <a:spcAft>
                <a:spcPts val="0"/>
              </a:spcAft>
              <a:buClr>
                <a:srgbClr val="565F5F"/>
              </a:buClr>
              <a:buSzPts val="7966"/>
              <a:buFont typeface="Times"/>
              <a:buNone/>
            </a:pPr>
            <a:br>
              <a:rPr b="0" i="1" lang="en-US" sz="7966" u="none" cap="none" strike="noStrike">
                <a:solidFill>
                  <a:srgbClr val="565F5F"/>
                </a:solidFill>
                <a:latin typeface="Times"/>
                <a:ea typeface="Times"/>
                <a:cs typeface="Times"/>
                <a:sym typeface="Times"/>
              </a:rPr>
            </a:br>
            <a:r>
              <a:rPr b="0" i="1" lang="en-US" sz="7966" u="none" cap="none" strike="noStrike">
                <a:solidFill>
                  <a:srgbClr val="565F5F"/>
                </a:solidFill>
                <a:latin typeface="Times"/>
                <a:ea typeface="Times"/>
                <a:cs typeface="Times"/>
                <a:sym typeface="Times"/>
              </a:rPr>
              <a:t>Come, Holy Spirit, and be with us. </a:t>
            </a:r>
            <a:endParaRPr/>
          </a:p>
          <a:p>
            <a:pPr indent="0" lvl="0" marL="0" marR="0" rtl="0" algn="l">
              <a:lnSpc>
                <a:spcPct val="146874"/>
              </a:lnSpc>
              <a:spcBef>
                <a:spcPts val="1200"/>
              </a:spcBef>
              <a:spcAft>
                <a:spcPts val="0"/>
              </a:spcAft>
              <a:buClr>
                <a:srgbClr val="565F5F"/>
              </a:buClr>
              <a:buSzPts val="7966"/>
              <a:buFont typeface="Times"/>
              <a:buNone/>
            </a:pPr>
            <a:r>
              <a:rPr b="0" i="1" lang="en-US" sz="7966" u="none" cap="none" strike="noStrike">
                <a:solidFill>
                  <a:srgbClr val="565F5F"/>
                </a:solidFill>
                <a:latin typeface="Times"/>
                <a:ea typeface="Times"/>
                <a:cs typeface="Times"/>
                <a:sym typeface="Times"/>
              </a:rPr>
              <a:t>We wish to contemplate the mysteries of Jesus and Mary in our lives, as we prepare for consecration to Jesus through Mary. </a:t>
            </a:r>
            <a:endParaRPr/>
          </a:p>
          <a:p>
            <a:pPr indent="0" lvl="0" marL="0" marR="0" rtl="0" algn="l">
              <a:lnSpc>
                <a:spcPct val="146874"/>
              </a:lnSpc>
              <a:spcBef>
                <a:spcPts val="1200"/>
              </a:spcBef>
              <a:spcAft>
                <a:spcPts val="0"/>
              </a:spcAft>
              <a:buClr>
                <a:srgbClr val="565F5F"/>
              </a:buClr>
              <a:buSzPts val="7966"/>
              <a:buFont typeface="Times"/>
              <a:buNone/>
            </a:pPr>
            <a:r>
              <a:rPr b="0" i="1" lang="en-US" sz="7966" u="none" cap="none" strike="noStrike">
                <a:solidFill>
                  <a:srgbClr val="565F5F"/>
                </a:solidFill>
                <a:latin typeface="Times"/>
                <a:ea typeface="Times"/>
                <a:cs typeface="Times"/>
                <a:sym typeface="Times"/>
              </a:rPr>
              <a:t>Amen. </a:t>
            </a:r>
            <a:endParaRPr b="0" i="0" sz="5000" u="none" cap="none" strike="noStrike">
              <a:solidFill>
                <a:srgbClr val="5E5E5E"/>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WhatsApp Image 2020-11-21 at 20.55.36.jpeg" id="131" name="Google Shape;131;p11"/>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sp>
        <p:nvSpPr>
          <p:cNvPr id="132" name="Google Shape;132;p11"/>
          <p:cNvSpPr txBox="1"/>
          <p:nvPr>
            <p:ph idx="4294967295" type="ctrTitle"/>
          </p:nvPr>
        </p:nvSpPr>
        <p:spPr>
          <a:xfrm>
            <a:off x="4829988" y="5836993"/>
            <a:ext cx="14724024" cy="2042014"/>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11500"/>
              <a:buFont typeface="Libre Baskerville"/>
              <a:buNone/>
            </a:pPr>
            <a:r>
              <a:rPr b="1" i="0" lang="en-US" sz="11500" u="none" cap="none" strike="noStrike">
                <a:solidFill>
                  <a:srgbClr val="276D6D"/>
                </a:solidFill>
                <a:latin typeface="Libre Baskerville"/>
                <a:ea typeface="Libre Baskerville"/>
                <a:cs typeface="Libre Baskerville"/>
                <a:sym typeface="Libre Baskerville"/>
              </a:rPr>
              <a:t>Breakout rooms</a:t>
            </a:r>
            <a:endParaRPr/>
          </a:p>
        </p:txBody>
      </p:sp>
      <p:sp>
        <p:nvSpPr>
          <p:cNvPr id="133" name="Google Shape;133;p11"/>
          <p:cNvSpPr txBox="1"/>
          <p:nvPr/>
        </p:nvSpPr>
        <p:spPr>
          <a:xfrm>
            <a:off x="442919" y="1491757"/>
            <a:ext cx="19789200" cy="2164800"/>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797979"/>
              </a:buClr>
              <a:buSzPts val="9750"/>
              <a:buFont typeface="Libre Baskerville"/>
              <a:buNone/>
            </a:pPr>
            <a:r>
              <a:rPr b="1" i="0" lang="en-US" sz="9750" u="none" cap="none" strike="noStrike">
                <a:solidFill>
                  <a:srgbClr val="797979"/>
                </a:solidFill>
                <a:latin typeface="Libre Baskerville"/>
                <a:ea typeface="Libre Baskerville"/>
                <a:cs typeface="Libre Baskerville"/>
                <a:sym typeface="Libre Baskerville"/>
              </a:rPr>
              <a:t>33 Days of Morning Glory retreat</a:t>
            </a:r>
            <a:endParaRPr/>
          </a:p>
        </p:txBody>
      </p:sp>
      <p:sp>
        <p:nvSpPr>
          <p:cNvPr id="134" name="Google Shape;134;p11"/>
          <p:cNvSpPr txBox="1"/>
          <p:nvPr/>
        </p:nvSpPr>
        <p:spPr>
          <a:xfrm>
            <a:off x="442930" y="2903998"/>
            <a:ext cx="4632460" cy="1269212"/>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8000"/>
              <a:buFont typeface="Libre Baskerville"/>
              <a:buNone/>
            </a:pPr>
            <a:r>
              <a:rPr b="1" i="0" lang="en-US" sz="8000" u="sng" cap="none" strike="noStrike">
                <a:solidFill>
                  <a:srgbClr val="276D6D"/>
                </a:solidFill>
                <a:latin typeface="Libre Baskerville"/>
                <a:ea typeface="Libre Baskerville"/>
                <a:cs typeface="Libre Baskerville"/>
                <a:sym typeface="Libre Baskerville"/>
              </a:rPr>
              <a:t>Week 2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WhatsApp Image 2020-11-21 at 20.55.36.jpeg" id="139" name="Google Shape;139;p12"/>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sp>
        <p:nvSpPr>
          <p:cNvPr id="140" name="Google Shape;140;p12"/>
          <p:cNvSpPr txBox="1"/>
          <p:nvPr>
            <p:ph idx="4294967295" type="ctrTitle"/>
          </p:nvPr>
        </p:nvSpPr>
        <p:spPr>
          <a:xfrm>
            <a:off x="3359808" y="7281000"/>
            <a:ext cx="15645300" cy="2311800"/>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13200"/>
              <a:buFont typeface="Libre Baskerville"/>
              <a:buNone/>
            </a:pPr>
            <a:r>
              <a:rPr b="1" i="0" lang="en-US" sz="13200" u="none" cap="none" strike="noStrike">
                <a:solidFill>
                  <a:srgbClr val="276D6D"/>
                </a:solidFill>
                <a:latin typeface="Libre Baskerville"/>
                <a:ea typeface="Libre Baskerville"/>
                <a:cs typeface="Libre Baskerville"/>
                <a:sym typeface="Libre Baskerville"/>
              </a:rPr>
              <a:t>Video - Part 2</a:t>
            </a:r>
            <a:endParaRPr/>
          </a:p>
        </p:txBody>
      </p:sp>
      <p:sp>
        <p:nvSpPr>
          <p:cNvPr id="141" name="Google Shape;141;p12"/>
          <p:cNvSpPr txBox="1"/>
          <p:nvPr/>
        </p:nvSpPr>
        <p:spPr>
          <a:xfrm>
            <a:off x="628119" y="1239882"/>
            <a:ext cx="19789200" cy="2164800"/>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797979"/>
              </a:buClr>
              <a:buSzPts val="9750"/>
              <a:buFont typeface="Libre Baskerville"/>
              <a:buNone/>
            </a:pPr>
            <a:r>
              <a:rPr b="1" i="0" lang="en-US" sz="9750" u="none" cap="none" strike="noStrike">
                <a:solidFill>
                  <a:srgbClr val="797979"/>
                </a:solidFill>
                <a:latin typeface="Libre Baskerville"/>
                <a:ea typeface="Libre Baskerville"/>
                <a:cs typeface="Libre Baskerville"/>
                <a:sym typeface="Libre Baskerville"/>
              </a:rPr>
              <a:t>33 Days of Morning Glory retreat</a:t>
            </a:r>
            <a:endParaRPr/>
          </a:p>
        </p:txBody>
      </p:sp>
      <p:sp>
        <p:nvSpPr>
          <p:cNvPr id="142" name="Google Shape;142;p12"/>
          <p:cNvSpPr txBox="1"/>
          <p:nvPr/>
        </p:nvSpPr>
        <p:spPr>
          <a:xfrm>
            <a:off x="442930" y="2903998"/>
            <a:ext cx="4632460" cy="1269212"/>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8000"/>
              <a:buFont typeface="Libre Baskerville"/>
              <a:buNone/>
            </a:pPr>
            <a:r>
              <a:rPr b="1" i="0" lang="en-US" sz="8000" u="sng" cap="none" strike="noStrike">
                <a:solidFill>
                  <a:srgbClr val="276D6D"/>
                </a:solidFill>
                <a:latin typeface="Libre Baskerville"/>
                <a:ea typeface="Libre Baskerville"/>
                <a:cs typeface="Libre Baskerville"/>
                <a:sym typeface="Libre Baskerville"/>
              </a:rPr>
              <a:t>Week 2 </a:t>
            </a:r>
            <a:endParaRPr/>
          </a:p>
        </p:txBody>
      </p:sp>
      <p:sp>
        <p:nvSpPr>
          <p:cNvPr id="143" name="Google Shape;143;p12"/>
          <p:cNvSpPr txBox="1"/>
          <p:nvPr/>
        </p:nvSpPr>
        <p:spPr>
          <a:xfrm>
            <a:off x="3226793" y="5685134"/>
            <a:ext cx="15911325" cy="1269212"/>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7935"/>
              <a:buFont typeface="Libre Baskerville"/>
              <a:buNone/>
            </a:pPr>
            <a:r>
              <a:rPr b="1" i="0" lang="en-US" sz="7935" u="none" cap="none" strike="noStrike">
                <a:solidFill>
                  <a:srgbClr val="276D6D"/>
                </a:solidFill>
                <a:latin typeface="Libre Baskerville"/>
                <a:ea typeface="Libre Baskerville"/>
                <a:cs typeface="Libre Baskerville"/>
                <a:sym typeface="Libre Baskerville"/>
              </a:rPr>
              <a:t>Main group sharing (5 mins)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WhatsApp Image 2020-11-21 at 20.55.36.jpeg" id="148" name="Google Shape;148;p13"/>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sp>
        <p:nvSpPr>
          <p:cNvPr id="149" name="Google Shape;149;p13"/>
          <p:cNvSpPr txBox="1"/>
          <p:nvPr>
            <p:ph idx="4294967295" type="ctrTitle"/>
          </p:nvPr>
        </p:nvSpPr>
        <p:spPr>
          <a:xfrm>
            <a:off x="2635331" y="6007341"/>
            <a:ext cx="17949218" cy="2042013"/>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9890"/>
              <a:buFont typeface="Libre Baskerville"/>
              <a:buNone/>
            </a:pPr>
            <a:r>
              <a:rPr b="1" i="0" lang="en-US" sz="9890" u="none" cap="none" strike="noStrike">
                <a:solidFill>
                  <a:srgbClr val="276D6D"/>
                </a:solidFill>
                <a:latin typeface="Libre Baskerville"/>
                <a:ea typeface="Libre Baskerville"/>
                <a:cs typeface="Libre Baskerville"/>
                <a:sym typeface="Libre Baskerville"/>
              </a:rPr>
              <a:t>Main group sharing </a:t>
            </a:r>
            <a:endParaRPr b="1" i="0" sz="9890" u="none" cap="none" strike="noStrike">
              <a:solidFill>
                <a:srgbClr val="276D6D"/>
              </a:solidFill>
              <a:latin typeface="Libre Baskerville"/>
              <a:ea typeface="Libre Baskerville"/>
              <a:cs typeface="Libre Baskerville"/>
              <a:sym typeface="Libre Baskerville"/>
            </a:endParaRPr>
          </a:p>
          <a:p>
            <a:pPr indent="0" lvl="0" marL="0" marR="0" rtl="0" algn="ctr">
              <a:lnSpc>
                <a:spcPct val="100000"/>
              </a:lnSpc>
              <a:spcBef>
                <a:spcPts val="0"/>
              </a:spcBef>
              <a:spcAft>
                <a:spcPts val="0"/>
              </a:spcAft>
              <a:buClr>
                <a:srgbClr val="276D6D"/>
              </a:buClr>
              <a:buSzPts val="9890"/>
              <a:buFont typeface="Libre Baskerville"/>
              <a:buNone/>
            </a:pPr>
            <a:r>
              <a:rPr b="1" i="0" lang="en-US" sz="9890" u="none" cap="none" strike="noStrike">
                <a:solidFill>
                  <a:srgbClr val="276D6D"/>
                </a:solidFill>
                <a:latin typeface="Libre Baskerville"/>
                <a:ea typeface="Libre Baskerville"/>
                <a:cs typeface="Libre Baskerville"/>
                <a:sym typeface="Libre Baskerville"/>
              </a:rPr>
              <a:t>(10 mins)</a:t>
            </a:r>
            <a:endParaRPr/>
          </a:p>
        </p:txBody>
      </p:sp>
      <p:sp>
        <p:nvSpPr>
          <p:cNvPr id="150" name="Google Shape;150;p13"/>
          <p:cNvSpPr txBox="1"/>
          <p:nvPr/>
        </p:nvSpPr>
        <p:spPr>
          <a:xfrm>
            <a:off x="442919" y="1613107"/>
            <a:ext cx="19789200" cy="2164800"/>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797979"/>
              </a:buClr>
              <a:buSzPts val="9750"/>
              <a:buFont typeface="Libre Baskerville"/>
              <a:buNone/>
            </a:pPr>
            <a:r>
              <a:rPr b="1" i="0" lang="en-US" sz="9750" u="none" cap="none" strike="noStrike">
                <a:solidFill>
                  <a:srgbClr val="797979"/>
                </a:solidFill>
                <a:latin typeface="Libre Baskerville"/>
                <a:ea typeface="Libre Baskerville"/>
                <a:cs typeface="Libre Baskerville"/>
                <a:sym typeface="Libre Baskerville"/>
              </a:rPr>
              <a:t>33 Days of Morning Glory retreat</a:t>
            </a:r>
            <a:endParaRPr/>
          </a:p>
        </p:txBody>
      </p:sp>
      <p:sp>
        <p:nvSpPr>
          <p:cNvPr id="151" name="Google Shape;151;p13"/>
          <p:cNvSpPr txBox="1"/>
          <p:nvPr/>
        </p:nvSpPr>
        <p:spPr>
          <a:xfrm>
            <a:off x="442930" y="2903998"/>
            <a:ext cx="4632460" cy="1269212"/>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8000"/>
              <a:buFont typeface="Libre Baskerville"/>
              <a:buNone/>
            </a:pPr>
            <a:r>
              <a:rPr b="1" i="0" lang="en-US" sz="8000" u="sng" cap="none" strike="noStrike">
                <a:solidFill>
                  <a:srgbClr val="276D6D"/>
                </a:solidFill>
                <a:latin typeface="Libre Baskerville"/>
                <a:ea typeface="Libre Baskerville"/>
                <a:cs typeface="Libre Baskerville"/>
                <a:sym typeface="Libre Baskerville"/>
              </a:rPr>
              <a:t>Week 2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Image" id="156" name="Google Shape;156;p14"/>
          <p:cNvPicPr preferRelativeResize="0"/>
          <p:nvPr/>
        </p:nvPicPr>
        <p:blipFill rotWithShape="1">
          <a:blip r:embed="rId3">
            <a:alphaModFix amt="6000"/>
          </a:blip>
          <a:srcRect b="25830" l="0" r="0" t="0"/>
          <a:stretch/>
        </p:blipFill>
        <p:spPr>
          <a:xfrm>
            <a:off x="7178733" y="2141513"/>
            <a:ext cx="10026610" cy="9433287"/>
          </a:xfrm>
          <a:prstGeom prst="rect">
            <a:avLst/>
          </a:prstGeom>
          <a:noFill/>
          <a:ln>
            <a:noFill/>
          </a:ln>
        </p:spPr>
      </p:pic>
      <p:sp>
        <p:nvSpPr>
          <p:cNvPr id="157" name="Google Shape;157;p14"/>
          <p:cNvSpPr txBox="1"/>
          <p:nvPr>
            <p:ph idx="4294967295" type="ctrTitle"/>
          </p:nvPr>
        </p:nvSpPr>
        <p:spPr>
          <a:xfrm>
            <a:off x="7921368" y="382725"/>
            <a:ext cx="8964697" cy="1246969"/>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7883"/>
              <a:buFont typeface="Libre Baskerville"/>
              <a:buNone/>
            </a:pPr>
            <a:r>
              <a:rPr b="0" i="0" lang="en-US" sz="7883" u="none" cap="none" strike="noStrike">
                <a:solidFill>
                  <a:srgbClr val="276D6D"/>
                </a:solidFill>
                <a:latin typeface="Libre Baskerville"/>
                <a:ea typeface="Libre Baskerville"/>
                <a:cs typeface="Libre Baskerville"/>
                <a:sym typeface="Libre Baskerville"/>
              </a:rPr>
              <a:t>Closing prayer</a:t>
            </a:r>
            <a:endParaRPr/>
          </a:p>
        </p:txBody>
      </p:sp>
      <p:sp>
        <p:nvSpPr>
          <p:cNvPr id="158" name="Google Shape;158;p14"/>
          <p:cNvSpPr txBox="1"/>
          <p:nvPr/>
        </p:nvSpPr>
        <p:spPr>
          <a:xfrm>
            <a:off x="723775" y="2486000"/>
            <a:ext cx="22936500" cy="9951900"/>
          </a:xfrm>
          <a:prstGeom prst="rect">
            <a:avLst/>
          </a:prstGeom>
          <a:noFill/>
          <a:ln>
            <a:noFill/>
          </a:ln>
        </p:spPr>
        <p:txBody>
          <a:bodyPr anchorCtr="0" anchor="ctr" bIns="71425" lIns="71425" spcFirstLastPara="1" rIns="71425" wrap="square" tIns="71425">
            <a:spAutoFit/>
          </a:bodyPr>
          <a:lstStyle/>
          <a:p>
            <a:pPr indent="0" lvl="0" marL="0" marR="0" rtl="0" algn="ctr">
              <a:lnSpc>
                <a:spcPct val="100000"/>
              </a:lnSpc>
              <a:spcBef>
                <a:spcPts val="0"/>
              </a:spcBef>
              <a:spcAft>
                <a:spcPts val="0"/>
              </a:spcAft>
              <a:buClr>
                <a:srgbClr val="565F5F"/>
              </a:buClr>
              <a:buSzPts val="4600"/>
              <a:buFont typeface="Helvetica Neue"/>
              <a:buNone/>
            </a:pPr>
            <a:r>
              <a:rPr b="0" i="0" lang="en-US" sz="4200" u="none" cap="none" strike="noStrike">
                <a:solidFill>
                  <a:srgbClr val="565F5F"/>
                </a:solidFill>
                <a:latin typeface="Helvetica Neue"/>
                <a:ea typeface="Helvetica Neue"/>
                <a:cs typeface="Helvetica Neue"/>
                <a:sym typeface="Helvetica Neue"/>
              </a:rPr>
              <a:t>Dear Papa Lord, We give praise to your most holy name and we give you thanks for this retreat. We unite our prayers with your heavenly angels and saints in praying for the Maris Stella parent support community and our CEP community.</a:t>
            </a:r>
            <a:endParaRPr sz="1000"/>
          </a:p>
          <a:p>
            <a:pPr indent="0" lvl="0" marL="0" marR="0" rtl="0" algn="ctr">
              <a:lnSpc>
                <a:spcPct val="100000"/>
              </a:lnSpc>
              <a:spcBef>
                <a:spcPts val="0"/>
              </a:spcBef>
              <a:spcAft>
                <a:spcPts val="0"/>
              </a:spcAft>
              <a:buClr>
                <a:srgbClr val="565F5F"/>
              </a:buClr>
              <a:buSzPts val="4600"/>
              <a:buFont typeface="Helvetica Neue"/>
              <a:buNone/>
            </a:pPr>
            <a:r>
              <a:t/>
            </a:r>
            <a:endParaRPr b="0" i="0" sz="4200" u="none" cap="none" strike="noStrike">
              <a:solidFill>
                <a:srgbClr val="565F5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565F5F"/>
              </a:buClr>
              <a:buSzPts val="4600"/>
              <a:buFont typeface="Helvetica Neue"/>
              <a:buNone/>
            </a:pPr>
            <a:r>
              <a:rPr b="0" i="0" lang="en-US" sz="4200" u="none" cap="none" strike="noStrike">
                <a:solidFill>
                  <a:srgbClr val="565F5F"/>
                </a:solidFill>
                <a:latin typeface="Helvetica Neue"/>
                <a:ea typeface="Helvetica Neue"/>
                <a:cs typeface="Helvetica Neue"/>
                <a:sym typeface="Helvetica Neue"/>
              </a:rPr>
              <a:t>Jesus, cover us with your love and your precious blood.  Protect all of us retreatants, service teams, prayer warriors and all of our family members from harm and illness. May our eyes and hearts be open to hear your gentle promptings and our hearts be pliable to your moulding and pruning.</a:t>
            </a:r>
            <a:endParaRPr sz="1000"/>
          </a:p>
          <a:p>
            <a:pPr indent="0" lvl="0" marL="0" marR="0" rtl="0" algn="ctr">
              <a:lnSpc>
                <a:spcPct val="100000"/>
              </a:lnSpc>
              <a:spcBef>
                <a:spcPts val="0"/>
              </a:spcBef>
              <a:spcAft>
                <a:spcPts val="0"/>
              </a:spcAft>
              <a:buClr>
                <a:srgbClr val="565F5F"/>
              </a:buClr>
              <a:buSzPts val="4600"/>
              <a:buFont typeface="Helvetica Neue"/>
              <a:buNone/>
            </a:pPr>
            <a:r>
              <a:t/>
            </a:r>
            <a:endParaRPr b="0" i="0" sz="4200" u="none" cap="none" strike="noStrike">
              <a:solidFill>
                <a:srgbClr val="565F5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565F5F"/>
              </a:buClr>
              <a:buSzPts val="4600"/>
              <a:buFont typeface="Helvetica Neue"/>
              <a:buNone/>
            </a:pPr>
            <a:r>
              <a:rPr b="0" i="0" lang="en-US" sz="4200" u="none" cap="none" strike="noStrike">
                <a:solidFill>
                  <a:srgbClr val="565F5F"/>
                </a:solidFill>
                <a:latin typeface="Helvetica Neue"/>
                <a:ea typeface="Helvetica Neue"/>
                <a:cs typeface="Helvetica Neue"/>
                <a:sym typeface="Helvetica Neue"/>
              </a:rPr>
              <a:t>Mama Mary, lend us your heart, teach us to love our family members with your tenderness. Please cover us in your mantle, as we offer ourselves for God’s Glory</a:t>
            </a:r>
            <a:endParaRPr sz="1000"/>
          </a:p>
          <a:p>
            <a:pPr indent="0" lvl="0" marL="0" marR="0" rtl="0" algn="ctr">
              <a:lnSpc>
                <a:spcPct val="100000"/>
              </a:lnSpc>
              <a:spcBef>
                <a:spcPts val="0"/>
              </a:spcBef>
              <a:spcAft>
                <a:spcPts val="0"/>
              </a:spcAft>
              <a:buClr>
                <a:srgbClr val="565F5F"/>
              </a:buClr>
              <a:buSzPts val="4600"/>
              <a:buFont typeface="Helvetica Neue"/>
              <a:buNone/>
            </a:pPr>
            <a:r>
              <a:t/>
            </a:r>
            <a:endParaRPr b="0" i="0" sz="4200" u="none" cap="none" strike="noStrike">
              <a:solidFill>
                <a:srgbClr val="565F5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565F5F"/>
              </a:buClr>
              <a:buSzPts val="4600"/>
              <a:buFont typeface="Helvetica Neue"/>
              <a:buNone/>
            </a:pPr>
            <a:r>
              <a:rPr b="0" i="0" lang="en-US" sz="4200" u="none" cap="none" strike="noStrike">
                <a:solidFill>
                  <a:srgbClr val="565F5F"/>
                </a:solidFill>
                <a:latin typeface="Helvetica Neue"/>
                <a:ea typeface="Helvetica Neue"/>
                <a:cs typeface="Helvetica Neue"/>
                <a:sym typeface="Helvetica Neue"/>
              </a:rPr>
              <a:t>Come Holy Spirit, give us a steadfast faith and all the graces that we need. Holy Spirit renew us, we give you the permission to change us to be the saints God wants us to become, for His Glory</a:t>
            </a:r>
            <a:endParaRPr sz="1000"/>
          </a:p>
          <a:p>
            <a:pPr indent="0" lvl="0" marL="0" marR="0" rtl="0" algn="ctr">
              <a:lnSpc>
                <a:spcPct val="100000"/>
              </a:lnSpc>
              <a:spcBef>
                <a:spcPts val="0"/>
              </a:spcBef>
              <a:spcAft>
                <a:spcPts val="0"/>
              </a:spcAft>
              <a:buClr>
                <a:srgbClr val="565F5F"/>
              </a:buClr>
              <a:buSzPts val="4600"/>
              <a:buFont typeface="Helvetica Neue"/>
              <a:buNone/>
            </a:pPr>
            <a:r>
              <a:t/>
            </a:r>
            <a:endParaRPr b="0" i="0" sz="4200" u="none" cap="none" strike="noStrike">
              <a:solidFill>
                <a:srgbClr val="565F5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565F5F"/>
              </a:buClr>
              <a:buSzPts val="4600"/>
              <a:buFont typeface="Helvetica Neue"/>
              <a:buNone/>
            </a:pPr>
            <a:r>
              <a:rPr b="0" i="0" lang="en-US" sz="4200" u="none" cap="none" strike="noStrike">
                <a:solidFill>
                  <a:srgbClr val="565F5F"/>
                </a:solidFill>
                <a:latin typeface="Helvetica Neue"/>
                <a:ea typeface="Helvetica Neue"/>
                <a:cs typeface="Helvetica Neue"/>
                <a:sym typeface="Helvetica Neue"/>
              </a:rPr>
              <a:t>St. Joseph, protector of families, please pray for us</a:t>
            </a:r>
            <a:endParaRPr sz="1000"/>
          </a:p>
          <a:p>
            <a:pPr indent="0" lvl="0" marL="0" marR="0" rtl="0" algn="ctr">
              <a:lnSpc>
                <a:spcPct val="100000"/>
              </a:lnSpc>
              <a:spcBef>
                <a:spcPts val="0"/>
              </a:spcBef>
              <a:spcAft>
                <a:spcPts val="0"/>
              </a:spcAft>
              <a:buClr>
                <a:srgbClr val="565F5F"/>
              </a:buClr>
              <a:buSzPts val="4600"/>
              <a:buFont typeface="Helvetica Neue"/>
              <a:buNone/>
            </a:pPr>
            <a:r>
              <a:rPr b="1" i="0" lang="en-US" sz="4200" u="none" cap="none" strike="noStrike">
                <a:solidFill>
                  <a:srgbClr val="565F5F"/>
                </a:solidFill>
                <a:latin typeface="Helvetica Neue"/>
                <a:ea typeface="Helvetica Neue"/>
                <a:cs typeface="Helvetica Neue"/>
                <a:sym typeface="Helvetica Neue"/>
              </a:rPr>
              <a:t>Glory be to the Father…</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5"/>
          <p:cNvSpPr txBox="1"/>
          <p:nvPr>
            <p:ph idx="4294967295" type="ctrTitle"/>
          </p:nvPr>
        </p:nvSpPr>
        <p:spPr>
          <a:xfrm>
            <a:off x="746447" y="133750"/>
            <a:ext cx="19854300" cy="2679000"/>
          </a:xfrm>
          <a:prstGeom prst="rect">
            <a:avLst/>
          </a:prstGeom>
          <a:noFill/>
          <a:ln>
            <a:noFill/>
          </a:ln>
        </p:spPr>
        <p:txBody>
          <a:bodyPr anchorCtr="0" anchor="ctr" bIns="71425" lIns="71425" spcFirstLastPara="1" rIns="71425" wrap="square" tIns="71425">
            <a:normAutofit/>
          </a:bodyPr>
          <a:lstStyle/>
          <a:p>
            <a:pPr indent="0" lvl="0" marL="0" marR="0" rtl="0" algn="ctr">
              <a:lnSpc>
                <a:spcPct val="100000"/>
              </a:lnSpc>
              <a:spcBef>
                <a:spcPts val="0"/>
              </a:spcBef>
              <a:spcAft>
                <a:spcPts val="0"/>
              </a:spcAft>
              <a:buClr>
                <a:srgbClr val="276D6D"/>
              </a:buClr>
              <a:buSzPts val="10810"/>
              <a:buFont typeface="Libre Baskerville"/>
              <a:buNone/>
            </a:pPr>
            <a:r>
              <a:rPr b="1" i="0" lang="en-US" sz="10810" u="none" cap="none" strike="noStrike">
                <a:solidFill>
                  <a:srgbClr val="276D6D"/>
                </a:solidFill>
                <a:latin typeface="Libre Baskerville"/>
                <a:ea typeface="Libre Baskerville"/>
                <a:cs typeface="Libre Baskerville"/>
                <a:sym typeface="Libre Baskerville"/>
              </a:rPr>
              <a:t>Rosary session via zoom</a:t>
            </a:r>
            <a:endParaRPr/>
          </a:p>
        </p:txBody>
      </p:sp>
      <p:sp>
        <p:nvSpPr>
          <p:cNvPr id="164" name="Google Shape;164;p15"/>
          <p:cNvSpPr txBox="1"/>
          <p:nvPr/>
        </p:nvSpPr>
        <p:spPr>
          <a:xfrm>
            <a:off x="9402534" y="3258014"/>
            <a:ext cx="13830936" cy="1069976"/>
          </a:xfrm>
          <a:prstGeom prst="rect">
            <a:avLst/>
          </a:prstGeom>
          <a:noFill/>
          <a:ln>
            <a:noFill/>
          </a:ln>
        </p:spPr>
        <p:txBody>
          <a:bodyPr anchorCtr="0" anchor="ctr" bIns="71425" lIns="71425" spcFirstLastPara="1" rIns="71425" wrap="square" tIns="71425">
            <a:spAutoFit/>
          </a:bodyPr>
          <a:lstStyle/>
          <a:p>
            <a:pPr indent="0" lvl="0" marL="0" marR="0" rtl="0" algn="ctr">
              <a:lnSpc>
                <a:spcPct val="100000"/>
              </a:lnSpc>
              <a:spcBef>
                <a:spcPts val="0"/>
              </a:spcBef>
              <a:spcAft>
                <a:spcPts val="0"/>
              </a:spcAft>
              <a:buClr>
                <a:srgbClr val="515151"/>
              </a:buClr>
              <a:buSzPts val="6400"/>
              <a:buFont typeface="Ovo"/>
              <a:buNone/>
            </a:pPr>
            <a:r>
              <a:rPr b="0" i="0" lang="en-US" sz="6400" u="none" cap="none" strike="noStrike">
                <a:solidFill>
                  <a:srgbClr val="515151"/>
                </a:solidFill>
                <a:latin typeface="Ovo"/>
                <a:ea typeface="Ovo"/>
                <a:cs typeface="Ovo"/>
                <a:sym typeface="Ovo"/>
              </a:rPr>
              <a:t>Rosary 1st and 3rd Sunday of the month</a:t>
            </a:r>
            <a:endParaRPr/>
          </a:p>
        </p:txBody>
      </p:sp>
      <p:sp>
        <p:nvSpPr>
          <p:cNvPr id="165" name="Google Shape;165;p15"/>
          <p:cNvSpPr txBox="1"/>
          <p:nvPr/>
        </p:nvSpPr>
        <p:spPr>
          <a:xfrm>
            <a:off x="9182110" y="5366886"/>
            <a:ext cx="10232909" cy="3394076"/>
          </a:xfrm>
          <a:prstGeom prst="rect">
            <a:avLst/>
          </a:prstGeom>
          <a:noFill/>
          <a:ln>
            <a:noFill/>
          </a:ln>
        </p:spPr>
        <p:txBody>
          <a:bodyPr anchorCtr="0" anchor="ctr" bIns="71425" lIns="71425" spcFirstLastPara="1" rIns="71425" wrap="square" tIns="71425">
            <a:spAutoFit/>
          </a:bodyPr>
          <a:lstStyle/>
          <a:p>
            <a:pPr indent="0" lvl="0" marL="0" marR="0" rtl="0" algn="ctr">
              <a:lnSpc>
                <a:spcPct val="100000"/>
              </a:lnSpc>
              <a:spcBef>
                <a:spcPts val="0"/>
              </a:spcBef>
              <a:spcAft>
                <a:spcPts val="0"/>
              </a:spcAft>
              <a:buClr>
                <a:srgbClr val="515151"/>
              </a:buClr>
              <a:buSzPts val="11200"/>
              <a:buFont typeface="Ovo"/>
              <a:buNone/>
            </a:pPr>
            <a:r>
              <a:rPr b="0" i="0" lang="en-US" sz="11200" u="none" cap="none" strike="noStrike">
                <a:solidFill>
                  <a:srgbClr val="515151"/>
                </a:solidFill>
                <a:latin typeface="Ovo"/>
                <a:ea typeface="Ovo"/>
                <a:cs typeface="Ovo"/>
                <a:sym typeface="Ovo"/>
              </a:rPr>
              <a:t>Dec 20th </a:t>
            </a:r>
            <a:endParaRPr/>
          </a:p>
          <a:p>
            <a:pPr indent="0" lvl="0" marL="0" marR="0" rtl="0" algn="ctr">
              <a:lnSpc>
                <a:spcPct val="100000"/>
              </a:lnSpc>
              <a:spcBef>
                <a:spcPts val="0"/>
              </a:spcBef>
              <a:spcAft>
                <a:spcPts val="0"/>
              </a:spcAft>
              <a:buClr>
                <a:srgbClr val="515151"/>
              </a:buClr>
              <a:buSzPts val="11200"/>
              <a:buFont typeface="Ovo"/>
              <a:buNone/>
            </a:pPr>
            <a:r>
              <a:rPr b="0" i="0" lang="en-US" sz="11200" u="none" cap="none" strike="noStrike">
                <a:solidFill>
                  <a:srgbClr val="515151"/>
                </a:solidFill>
                <a:latin typeface="Ovo"/>
                <a:ea typeface="Ovo"/>
                <a:cs typeface="Ovo"/>
                <a:sym typeface="Ovo"/>
              </a:rPr>
              <a:t>at 9pm.</a:t>
            </a:r>
            <a:endParaRPr/>
          </a:p>
        </p:txBody>
      </p:sp>
      <p:pic>
        <p:nvPicPr>
          <p:cNvPr descr="Mary image St Max.jpg" id="166" name="Google Shape;166;p15"/>
          <p:cNvPicPr preferRelativeResize="0"/>
          <p:nvPr/>
        </p:nvPicPr>
        <p:blipFill rotWithShape="1">
          <a:blip r:embed="rId3">
            <a:alphaModFix/>
          </a:blip>
          <a:srcRect b="2687" l="0" r="0" t="12285"/>
          <a:stretch/>
        </p:blipFill>
        <p:spPr>
          <a:xfrm>
            <a:off x="531050" y="2863444"/>
            <a:ext cx="8608992" cy="10322625"/>
          </a:xfrm>
          <a:prstGeom prst="rect">
            <a:avLst/>
          </a:prstGeom>
          <a:noFill/>
          <a:ln>
            <a:noFill/>
          </a:ln>
        </p:spPr>
      </p:pic>
      <p:pic>
        <p:nvPicPr>
          <p:cNvPr descr="PinClipart.com_rosary-clip-art_4488868.png" id="167" name="Google Shape;167;p15"/>
          <p:cNvPicPr preferRelativeResize="0"/>
          <p:nvPr/>
        </p:nvPicPr>
        <p:blipFill rotWithShape="1">
          <a:blip r:embed="rId4">
            <a:alphaModFix amt="20164"/>
          </a:blip>
          <a:srcRect b="0" l="0" r="0" t="0"/>
          <a:stretch/>
        </p:blipFill>
        <p:spPr>
          <a:xfrm>
            <a:off x="16036163" y="425253"/>
            <a:ext cx="7516236" cy="132773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Screenshot 2020-12-05 at 3.56.05 PM.png" id="172" name="Google Shape;172;p16"/>
          <p:cNvPicPr preferRelativeResize="0"/>
          <p:nvPr/>
        </p:nvPicPr>
        <p:blipFill rotWithShape="1">
          <a:blip r:embed="rId3">
            <a:alphaModFix/>
          </a:blip>
          <a:srcRect b="192" l="884" r="2020" t="0"/>
          <a:stretch/>
        </p:blipFill>
        <p:spPr>
          <a:xfrm>
            <a:off x="6983412" y="301029"/>
            <a:ext cx="10416986" cy="131141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WhatsApp Image 2020-11-21 at 20.55.36.jpeg" id="177" name="Google Shape;177;p17"/>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pic>
        <p:nvPicPr>
          <p:cNvPr descr="WhatsApp Image 2020-11-29 at 20.10.31.jpeg" id="178" name="Google Shape;178;p17"/>
          <p:cNvPicPr preferRelativeResize="0"/>
          <p:nvPr/>
        </p:nvPicPr>
        <p:blipFill rotWithShape="1">
          <a:blip r:embed="rId4">
            <a:alphaModFix/>
          </a:blip>
          <a:srcRect b="1972" l="0" r="0" t="3304"/>
          <a:stretch/>
        </p:blipFill>
        <p:spPr>
          <a:xfrm>
            <a:off x="1590482" y="479226"/>
            <a:ext cx="18242683" cy="127573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WhatsApp Image 2020-11-21 at 20.55.36.jpeg" id="183" name="Google Shape;183;p18"/>
          <p:cNvPicPr preferRelativeResize="0"/>
          <p:nvPr/>
        </p:nvPicPr>
        <p:blipFill rotWithShape="1">
          <a:blip r:embed="rId3">
            <a:alphaModFix/>
          </a:blip>
          <a:srcRect b="4278" l="9480" r="9479" t="8680"/>
          <a:stretch/>
        </p:blipFill>
        <p:spPr>
          <a:xfrm>
            <a:off x="365289" y="406463"/>
            <a:ext cx="4819584" cy="6336320"/>
          </a:xfrm>
          <a:prstGeom prst="rect">
            <a:avLst/>
          </a:prstGeom>
          <a:noFill/>
          <a:ln>
            <a:noFill/>
          </a:ln>
        </p:spPr>
      </p:pic>
      <p:pic>
        <p:nvPicPr>
          <p:cNvPr descr="stmaprayer.png" id="184" name="Google Shape;184;p18"/>
          <p:cNvPicPr preferRelativeResize="0"/>
          <p:nvPr/>
        </p:nvPicPr>
        <p:blipFill rotWithShape="1">
          <a:blip r:embed="rId4">
            <a:alphaModFix/>
          </a:blip>
          <a:srcRect b="3676" l="0" r="0" t="3676"/>
          <a:stretch/>
        </p:blipFill>
        <p:spPr>
          <a:xfrm>
            <a:off x="4913468" y="449064"/>
            <a:ext cx="19369569" cy="128177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8" name="Shape 188"/>
        <p:cNvGrpSpPr/>
        <p:nvPr/>
      </p:nvGrpSpPr>
      <p:grpSpPr>
        <a:xfrm>
          <a:off x="0" y="0"/>
          <a:ext cx="0" cy="0"/>
          <a:chOff x="0" y="0"/>
          <a:chExt cx="0" cy="0"/>
        </a:xfrm>
      </p:grpSpPr>
      <p:sp>
        <p:nvSpPr>
          <p:cNvPr id="189" name="Google Shape;189;p19"/>
          <p:cNvSpPr txBox="1"/>
          <p:nvPr>
            <p:ph idx="4294967295" type="ctrTitle"/>
          </p:nvPr>
        </p:nvSpPr>
        <p:spPr>
          <a:xfrm>
            <a:off x="934973" y="303288"/>
            <a:ext cx="21437601" cy="1443730"/>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9288"/>
              <a:buFont typeface="Libre Baskerville"/>
              <a:buNone/>
            </a:pPr>
            <a:r>
              <a:rPr b="0" i="0" lang="en-US" sz="9288" u="none" cap="none" strike="noStrike">
                <a:solidFill>
                  <a:srgbClr val="276D6D"/>
                </a:solidFill>
                <a:latin typeface="Libre Baskerville"/>
                <a:ea typeface="Libre Baskerville"/>
                <a:cs typeface="Libre Baskerville"/>
                <a:sym typeface="Libre Baskerville"/>
              </a:rPr>
              <a:t>Holy Spirit, You are welcome here</a:t>
            </a:r>
            <a:endParaRPr/>
          </a:p>
        </p:txBody>
      </p:sp>
      <p:sp>
        <p:nvSpPr>
          <p:cNvPr id="190" name="Google Shape;190;p19"/>
          <p:cNvSpPr txBox="1"/>
          <p:nvPr/>
        </p:nvSpPr>
        <p:spPr>
          <a:xfrm>
            <a:off x="284721" y="2144374"/>
            <a:ext cx="7261955" cy="10718801"/>
          </a:xfrm>
          <a:prstGeom prst="rect">
            <a:avLst/>
          </a:prstGeom>
          <a:noFill/>
          <a:ln>
            <a:noFill/>
          </a:ln>
        </p:spPr>
        <p:txBody>
          <a:bodyPr anchorCtr="0" anchor="ctr" bIns="50800" lIns="50800" spcFirstLastPara="1" rIns="50800" wrap="square" tIns="50800">
            <a:spAutoFit/>
          </a:bodyPr>
          <a:lstStyle/>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There is nothing worth more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That will ever come close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No thing can compare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You're our living hope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Your presence Lord</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I've tasted and seen</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Of the sweetest of love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When my heart becomes free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And my shame is undone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Your presence Lord</a:t>
            </a:r>
            <a:endParaRPr/>
          </a:p>
          <a:p>
            <a:pPr indent="0" lvl="0" marL="0" marR="0" rtl="0" algn="l">
              <a:lnSpc>
                <a:spcPct val="156756"/>
              </a:lnSpc>
              <a:spcBef>
                <a:spcPts val="0"/>
              </a:spcBef>
              <a:spcAft>
                <a:spcPts val="0"/>
              </a:spcAft>
              <a:buClr>
                <a:srgbClr val="424242"/>
              </a:buClr>
              <a:buSzPts val="3700"/>
              <a:buFont typeface="Times"/>
              <a:buNone/>
            </a:pPr>
            <a:r>
              <a:t/>
            </a:r>
            <a:endParaRPr b="0" i="0" sz="3700" u="none" cap="none" strike="noStrike">
              <a:solidFill>
                <a:srgbClr val="424242"/>
              </a:solidFill>
              <a:latin typeface="Times"/>
              <a:ea typeface="Times"/>
              <a:cs typeface="Times"/>
              <a:sym typeface="Times"/>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Holy spirit, You are welcome here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Come flood this place and fill the atmosphere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Your glory, God, is what our hearts long for</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To be overcome by Your presence, Lord</a:t>
            </a:r>
            <a:endParaRPr/>
          </a:p>
        </p:txBody>
      </p:sp>
      <p:sp>
        <p:nvSpPr>
          <p:cNvPr id="191" name="Google Shape;191;p19"/>
          <p:cNvSpPr txBox="1"/>
          <p:nvPr/>
        </p:nvSpPr>
        <p:spPr>
          <a:xfrm>
            <a:off x="16700208" y="1832286"/>
            <a:ext cx="7477850" cy="11836401"/>
          </a:xfrm>
          <a:prstGeom prst="rect">
            <a:avLst/>
          </a:prstGeom>
          <a:noFill/>
          <a:ln>
            <a:noFill/>
          </a:ln>
        </p:spPr>
        <p:txBody>
          <a:bodyPr anchorCtr="0" anchor="ctr" bIns="50800" lIns="50800" spcFirstLastPara="1" rIns="50800" wrap="square" tIns="50800">
            <a:spAutoFit/>
          </a:bodyPr>
          <a:lstStyle/>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Let us become more aware of Your presence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Let us experience the glory of Your goodness</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(Repeat)</a:t>
            </a:r>
            <a:endParaRPr/>
          </a:p>
          <a:p>
            <a:pPr indent="0" lvl="0" marL="0" marR="0" rtl="0" algn="l">
              <a:lnSpc>
                <a:spcPct val="156756"/>
              </a:lnSpc>
              <a:spcBef>
                <a:spcPts val="0"/>
              </a:spcBef>
              <a:spcAft>
                <a:spcPts val="0"/>
              </a:spcAft>
              <a:buClr>
                <a:srgbClr val="424242"/>
              </a:buClr>
              <a:buSzPts val="3700"/>
              <a:buFont typeface="Times"/>
              <a:buNone/>
            </a:pPr>
            <a:r>
              <a:t/>
            </a:r>
            <a:endParaRPr b="0" i="0" sz="3700" u="none" cap="none" strike="noStrike">
              <a:solidFill>
                <a:srgbClr val="424242"/>
              </a:solidFill>
              <a:latin typeface="Times"/>
              <a:ea typeface="Times"/>
              <a:cs typeface="Times"/>
              <a:sym typeface="Times"/>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Holy spirit, You are welcome here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Come flood this place and fill the atmosphere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Your glory, God, is what our hearts long for</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To be overcome by Your presence, Lord </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(Repeat)</a:t>
            </a:r>
            <a:endParaRPr/>
          </a:p>
          <a:p>
            <a:pPr indent="0" lvl="0" marL="0" marR="0" rtl="0" algn="l">
              <a:lnSpc>
                <a:spcPct val="156756"/>
              </a:lnSpc>
              <a:spcBef>
                <a:spcPts val="0"/>
              </a:spcBef>
              <a:spcAft>
                <a:spcPts val="0"/>
              </a:spcAft>
              <a:buClr>
                <a:srgbClr val="424242"/>
              </a:buClr>
              <a:buSzPts val="3700"/>
              <a:buFont typeface="Times"/>
              <a:buNone/>
            </a:pPr>
            <a:r>
              <a:t/>
            </a:r>
            <a:endParaRPr b="0" i="0" sz="3700" u="none" cap="none" strike="noStrike">
              <a:solidFill>
                <a:srgbClr val="424242"/>
              </a:solidFill>
              <a:latin typeface="Times"/>
              <a:ea typeface="Times"/>
              <a:cs typeface="Times"/>
              <a:sym typeface="Times"/>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Let us become more aware of Your presence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Let us experience the glory of Your goodness</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(Repeat)</a:t>
            </a:r>
            <a:endParaRPr/>
          </a:p>
        </p:txBody>
      </p:sp>
      <p:sp>
        <p:nvSpPr>
          <p:cNvPr id="192" name="Google Shape;192;p19"/>
          <p:cNvSpPr txBox="1"/>
          <p:nvPr/>
        </p:nvSpPr>
        <p:spPr>
          <a:xfrm>
            <a:off x="7490782" y="1864974"/>
            <a:ext cx="8757783" cy="11277601"/>
          </a:xfrm>
          <a:prstGeom prst="rect">
            <a:avLst/>
          </a:prstGeom>
          <a:noFill/>
          <a:ln>
            <a:noFill/>
          </a:ln>
        </p:spPr>
        <p:txBody>
          <a:bodyPr anchorCtr="0" anchor="ctr" bIns="50800" lIns="50800" spcFirstLastPara="1" rIns="50800" wrap="square" tIns="50800">
            <a:spAutoFit/>
          </a:bodyPr>
          <a:lstStyle/>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There is nothing worth more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That will ever come close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No thing can compare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You're our living hope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Your presence Lord</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I've tasted and seen</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Of the sweetest of Love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When my heart becomes free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And my shame is undone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Your presence Lord</a:t>
            </a:r>
            <a:endParaRPr/>
          </a:p>
          <a:p>
            <a:pPr indent="0" lvl="0" marL="0" marR="0" rtl="0" algn="l">
              <a:lnSpc>
                <a:spcPct val="156756"/>
              </a:lnSpc>
              <a:spcBef>
                <a:spcPts val="0"/>
              </a:spcBef>
              <a:spcAft>
                <a:spcPts val="0"/>
              </a:spcAft>
              <a:buClr>
                <a:srgbClr val="424242"/>
              </a:buClr>
              <a:buSzPts val="3700"/>
              <a:buFont typeface="Times"/>
              <a:buNone/>
            </a:pPr>
            <a:r>
              <a:t/>
            </a:r>
            <a:endParaRPr b="0" i="0" sz="3700" u="none" cap="none" strike="noStrike">
              <a:solidFill>
                <a:srgbClr val="424242"/>
              </a:solidFill>
              <a:latin typeface="Times"/>
              <a:ea typeface="Times"/>
              <a:cs typeface="Times"/>
              <a:sym typeface="Times"/>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Holy spirit, You are welcome here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Come flood this place and fill the atmosphere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Your glory, God, is what our hearts long for</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To be overcome by Your presence, Lord</a:t>
            </a:r>
            <a:endParaRPr/>
          </a:p>
          <a:p>
            <a:pPr indent="0" lvl="0" marL="0" marR="0" rtl="0" algn="l">
              <a:lnSpc>
                <a:spcPct val="156756"/>
              </a:lnSpc>
              <a:spcBef>
                <a:spcPts val="0"/>
              </a:spcBef>
              <a:spcAft>
                <a:spcPts val="0"/>
              </a:spcAft>
              <a:buClr>
                <a:srgbClr val="424242"/>
              </a:buClr>
              <a:buSzPts val="3700"/>
              <a:buFont typeface="Times"/>
              <a:buNone/>
            </a:pPr>
            <a:r>
              <a:t/>
            </a:r>
            <a:endParaRPr b="0" i="0" sz="3700" u="none" cap="none" strike="noStrike">
              <a:solidFill>
                <a:srgbClr val="424242"/>
              </a:solidFill>
              <a:latin typeface="Times"/>
              <a:ea typeface="Times"/>
              <a:cs typeface="Times"/>
              <a:sym typeface="Times"/>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Holy spirit, You are welcome here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Come flood this place and fill the atmosphere</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Your glory, God, is what our hearts long for</a:t>
            </a:r>
            <a:endParaRPr/>
          </a:p>
          <a:p>
            <a:pPr indent="0" lvl="0" marL="0" marR="0" rtl="0" algn="l">
              <a:lnSpc>
                <a:spcPct val="156756"/>
              </a:lnSpc>
              <a:spcBef>
                <a:spcPts val="0"/>
              </a:spcBef>
              <a:spcAft>
                <a:spcPts val="0"/>
              </a:spcAft>
              <a:buClr>
                <a:srgbClr val="424242"/>
              </a:buClr>
              <a:buSzPts val="3700"/>
              <a:buFont typeface="Times"/>
              <a:buNone/>
            </a:pPr>
            <a:r>
              <a:rPr b="0" i="0" lang="en-US" sz="3700" u="none" cap="none" strike="noStrike">
                <a:solidFill>
                  <a:srgbClr val="424242"/>
                </a:solidFill>
                <a:latin typeface="Times"/>
                <a:ea typeface="Times"/>
                <a:cs typeface="Times"/>
                <a:sym typeface="Times"/>
              </a:rPr>
              <a:t>To be overcome by Your presence, Lord</a:t>
            </a:r>
            <a:endParaRPr/>
          </a:p>
        </p:txBody>
      </p:sp>
      <p:pic>
        <p:nvPicPr>
          <p:cNvPr descr="Holy Spirit you are welcome here.m4a" id="193" name="Google Shape;193;p19"/>
          <p:cNvPicPr preferRelativeResize="0"/>
          <p:nvPr/>
        </p:nvPicPr>
        <p:blipFill rotWithShape="1">
          <a:blip r:embed="rId3">
            <a:alphaModFix/>
          </a:blip>
          <a:srcRect b="0" l="0" r="0" t="0"/>
          <a:stretch/>
        </p:blipFill>
        <p:spPr>
          <a:xfrm>
            <a:off x="20312198" y="631831"/>
            <a:ext cx="571501" cy="571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WhatsApp Image 2020-11-21 at 20.55.36.jpeg" id="70" name="Google Shape;70;p2"/>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graphicFrame>
        <p:nvGraphicFramePr>
          <p:cNvPr id="71" name="Google Shape;71;p2"/>
          <p:cNvGraphicFramePr/>
          <p:nvPr/>
        </p:nvGraphicFramePr>
        <p:xfrm>
          <a:off x="488331" y="1374028"/>
          <a:ext cx="3000000" cy="3000000"/>
        </p:xfrm>
        <a:graphic>
          <a:graphicData uri="http://schemas.openxmlformats.org/drawingml/2006/table">
            <a:tbl>
              <a:tblPr bandRow="1">
                <a:noFill/>
                <a:tableStyleId>{98EF83DE-4EDE-4A0F-A108-6E10CA66A076}</a:tableStyleId>
              </a:tblPr>
              <a:tblGrid>
                <a:gridCol w="2521775"/>
                <a:gridCol w="17396900"/>
              </a:tblGrid>
              <a:tr h="726100">
                <a:tc>
                  <a:txBody>
                    <a:bodyPr/>
                    <a:lstStyle/>
                    <a:p>
                      <a:pPr indent="0" lvl="0" marL="0" marR="0" rtl="0" algn="l">
                        <a:lnSpc>
                          <a:spcPct val="100000"/>
                        </a:lnSpc>
                        <a:spcBef>
                          <a:spcPts val="0"/>
                        </a:spcBef>
                        <a:spcAft>
                          <a:spcPts val="0"/>
                        </a:spcAft>
                        <a:buClr>
                          <a:srgbClr val="212121"/>
                        </a:buClr>
                        <a:buSzPts val="4600"/>
                        <a:buFont typeface="Helvetica Neue"/>
                        <a:buNone/>
                      </a:pPr>
                      <a:r>
                        <a:rPr lang="en-US" sz="4600" u="none" cap="none" strike="noStrike">
                          <a:solidFill>
                            <a:srgbClr val="212121"/>
                          </a:solidFill>
                          <a:latin typeface="Helvetica Neue"/>
                          <a:ea typeface="Helvetica Neue"/>
                          <a:cs typeface="Helvetica Neue"/>
                          <a:sym typeface="Helvetica Neue"/>
                        </a:rPr>
                        <a:t>Time</a:t>
                      </a:r>
                      <a:endParaRPr/>
                    </a:p>
                  </a:txBody>
                  <a:tcPr marT="50800" marB="50800" marR="50800" marL="5080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212121"/>
                        </a:buClr>
                        <a:buSzPts val="4600"/>
                        <a:buFont typeface="Helvetica Neue"/>
                        <a:buNone/>
                      </a:pPr>
                      <a:r>
                        <a:rPr lang="en-US" sz="4600" u="none" cap="none" strike="noStrike">
                          <a:solidFill>
                            <a:srgbClr val="212121"/>
                          </a:solidFill>
                          <a:latin typeface="Helvetica Neue"/>
                          <a:ea typeface="Helvetica Neue"/>
                          <a:cs typeface="Helvetica Neue"/>
                          <a:sym typeface="Helvetica Neue"/>
                        </a:rPr>
                        <a:t>Activity</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r>
              <a:tr h="875400">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8.45pm</a:t>
                      </a:r>
                      <a:endParaRPr/>
                    </a:p>
                  </a:txBody>
                  <a:tcPr marT="50800" marB="50800" marR="50800" marL="5080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CBCA"/>
                    </a:solidFill>
                  </a:tcPr>
                </a:tc>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Protection prayer (service team come together to say the prayer)</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CBCA"/>
                    </a:solidFill>
                  </a:tcPr>
                </a:tc>
              </a:tr>
              <a:tr h="875400">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8.55pm</a:t>
                      </a:r>
                      <a:endParaRPr/>
                    </a:p>
                  </a:txBody>
                  <a:tcPr marT="50800" marB="50800" marR="50800" marL="5080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Welcome everyone &amp; Play song (6 mins)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75400">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9.02pm</a:t>
                      </a:r>
                      <a:endParaRPr/>
                    </a:p>
                  </a:txBody>
                  <a:tcPr marT="50800" marB="50800" marR="50800" marL="5080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CBCA"/>
                    </a:solidFill>
                  </a:tcPr>
                </a:tc>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Opening prayer (3 min) &amp; video part 1 (6 min)</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CBCA"/>
                    </a:solidFill>
                  </a:tcPr>
                </a:tc>
              </a:tr>
              <a:tr h="875400">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9.10pm</a:t>
                      </a:r>
                      <a:endParaRPr/>
                    </a:p>
                  </a:txBody>
                  <a:tcPr marT="50800" marB="50800" marR="50800" marL="5080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Say group prayer from retreat companion</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03975">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9.15pm</a:t>
                      </a:r>
                      <a:endParaRPr/>
                    </a:p>
                  </a:txBody>
                  <a:tcPr marT="50800" marB="50800" marR="50800" marL="5080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CBCA"/>
                    </a:solidFill>
                  </a:tcPr>
                </a:tc>
                <a:tc>
                  <a:txBody>
                    <a:bodyPr/>
                    <a:lstStyle/>
                    <a:p>
                      <a:pPr indent="0" lvl="0" marL="0" marR="0" rtl="0" algn="l">
                        <a:lnSpc>
                          <a:spcPct val="120000"/>
                        </a:lnSpc>
                        <a:spcBef>
                          <a:spcPts val="0"/>
                        </a:spcBef>
                        <a:spcAft>
                          <a:spcPts val="0"/>
                        </a:spcAft>
                        <a:buClr>
                          <a:srgbClr val="212121"/>
                        </a:buClr>
                        <a:buSzPts val="4600"/>
                        <a:buFont typeface="Arial"/>
                        <a:buNone/>
                      </a:pPr>
                      <a:r>
                        <a:rPr b="1" lang="en-US" sz="4600" u="none" cap="none" strike="noStrike"/>
                        <a:t>Breakout rooms:</a:t>
                      </a:r>
                      <a:r>
                        <a:rPr lang="en-US" sz="4600" u="none" cap="none" strike="noStrike">
                          <a:solidFill>
                            <a:srgbClr val="212121"/>
                          </a:solidFill>
                          <a:latin typeface="Arial"/>
                          <a:ea typeface="Arial"/>
                          <a:cs typeface="Arial"/>
                          <a:sym typeface="Arial"/>
                        </a:rPr>
                        <a:t> Groups to share the reflection questions  </a:t>
                      </a:r>
                      <a:endParaRPr/>
                    </a:p>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(35 min)</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CBCA"/>
                    </a:solidFill>
                  </a:tcPr>
                </a:tc>
              </a:tr>
              <a:tr h="898275">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9.50pm</a:t>
                      </a:r>
                      <a:endParaRPr/>
                    </a:p>
                  </a:txBody>
                  <a:tcPr marT="50800" marB="50800" marR="50800" marL="5080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212121"/>
                        </a:buClr>
                        <a:buSzPts val="4600"/>
                        <a:buFont typeface="Arial"/>
                        <a:buNone/>
                      </a:pPr>
                      <a:r>
                        <a:rPr b="1" lang="en-US" sz="4600" u="none" cap="none" strike="noStrike"/>
                        <a:t>Main group </a:t>
                      </a:r>
                      <a:r>
                        <a:rPr lang="en-US" sz="4600" u="none" cap="none" strike="noStrike">
                          <a:solidFill>
                            <a:srgbClr val="212121"/>
                          </a:solidFill>
                          <a:latin typeface="Arial"/>
                          <a:ea typeface="Arial"/>
                          <a:cs typeface="Arial"/>
                          <a:sym typeface="Arial"/>
                        </a:rPr>
                        <a:t>sharing (5 mins)</a:t>
                      </a:r>
                      <a:r>
                        <a:rPr b="1" lang="en-US" sz="4600" u="none" cap="none" strike="noStrike"/>
                        <a:t> &amp; </a:t>
                      </a:r>
                      <a:r>
                        <a:rPr lang="en-US" sz="4600" u="none" cap="none" strike="noStrike">
                          <a:solidFill>
                            <a:srgbClr val="212121"/>
                          </a:solidFill>
                          <a:latin typeface="Arial"/>
                          <a:ea typeface="Arial"/>
                          <a:cs typeface="Arial"/>
                          <a:sym typeface="Arial"/>
                        </a:rPr>
                        <a:t>Video part 2 (30 mins)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75400">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10.25pm</a:t>
                      </a:r>
                      <a:endParaRPr/>
                    </a:p>
                  </a:txBody>
                  <a:tcPr marT="50800" marB="50800" marR="50800" marL="5080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CBCA"/>
                    </a:solidFill>
                  </a:tcPr>
                </a:tc>
                <a:tc>
                  <a:txBody>
                    <a:bodyPr/>
                    <a:lstStyle/>
                    <a:p>
                      <a:pPr indent="0" lvl="0" marL="0" marR="0" rtl="0" algn="l">
                        <a:lnSpc>
                          <a:spcPct val="120000"/>
                        </a:lnSpc>
                        <a:spcBef>
                          <a:spcPts val="0"/>
                        </a:spcBef>
                        <a:spcAft>
                          <a:spcPts val="0"/>
                        </a:spcAft>
                        <a:buClr>
                          <a:srgbClr val="212121"/>
                        </a:buClr>
                        <a:buSzPts val="4600"/>
                        <a:buFont typeface="Arial"/>
                        <a:buNone/>
                      </a:pPr>
                      <a:r>
                        <a:rPr b="1" lang="en-US" sz="4600" u="none" cap="none" strike="noStrike"/>
                        <a:t>Main group:</a:t>
                      </a:r>
                      <a:r>
                        <a:rPr lang="en-US" sz="4600" u="none" cap="none" strike="noStrike">
                          <a:solidFill>
                            <a:srgbClr val="212121"/>
                          </a:solidFill>
                          <a:latin typeface="Arial"/>
                          <a:ea typeface="Arial"/>
                          <a:cs typeface="Arial"/>
                          <a:sym typeface="Arial"/>
                        </a:rPr>
                        <a:t> Sharing about video 2 that you have watched </a:t>
                      </a:r>
                      <a:endParaRPr/>
                    </a:p>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(10 min)</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CBCA"/>
                    </a:solidFill>
                  </a:tcPr>
                </a:tc>
              </a:tr>
              <a:tr h="898275">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10.35pm</a:t>
                      </a:r>
                      <a:endParaRPr/>
                    </a:p>
                  </a:txBody>
                  <a:tcPr marT="50800" marB="50800" marR="50800" marL="5080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Closing prayer &amp; End session (5 mins)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75400">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10.40pm</a:t>
                      </a:r>
                      <a:endParaRPr/>
                    </a:p>
                  </a:txBody>
                  <a:tcPr marT="50800" marB="50800" marR="50800" marL="5080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C2CBCA"/>
                    </a:solidFill>
                  </a:tcPr>
                </a:tc>
                <a:tc>
                  <a:txBody>
                    <a:bodyPr/>
                    <a:lstStyle/>
                    <a:p>
                      <a:pPr indent="0" lvl="0" marL="0" marR="0" rtl="0" algn="l">
                        <a:lnSpc>
                          <a:spcPct val="120000"/>
                        </a:lnSpc>
                        <a:spcBef>
                          <a:spcPts val="0"/>
                        </a:spcBef>
                        <a:spcAft>
                          <a:spcPts val="0"/>
                        </a:spcAft>
                        <a:buClr>
                          <a:srgbClr val="212121"/>
                        </a:buClr>
                        <a:buSzPts val="4600"/>
                        <a:buFont typeface="Arial"/>
                        <a:buNone/>
                      </a:pPr>
                      <a:r>
                        <a:rPr lang="en-US" sz="4600" u="none" cap="none" strike="noStrike">
                          <a:solidFill>
                            <a:srgbClr val="212121"/>
                          </a:solidFill>
                          <a:latin typeface="Arial"/>
                          <a:ea typeface="Arial"/>
                          <a:cs typeface="Arial"/>
                          <a:sym typeface="Arial"/>
                        </a:rPr>
                        <a:t>Cutting off prayer (service team will stay back to say the prayer)</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C2CBCA"/>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7" name="Shape 197"/>
        <p:cNvGrpSpPr/>
        <p:nvPr/>
      </p:nvGrpSpPr>
      <p:grpSpPr>
        <a:xfrm>
          <a:off x="0" y="0"/>
          <a:ext cx="0" cy="0"/>
          <a:chOff x="0" y="0"/>
          <a:chExt cx="0" cy="0"/>
        </a:xfrm>
      </p:grpSpPr>
      <p:pic>
        <p:nvPicPr>
          <p:cNvPr descr="WhatsApp Image 2020-11-21 at 20.55.36.jpeg" id="198" name="Google Shape;198;p20"/>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sp>
        <p:nvSpPr>
          <p:cNvPr id="199" name="Google Shape;199;p20"/>
          <p:cNvSpPr txBox="1"/>
          <p:nvPr/>
        </p:nvSpPr>
        <p:spPr>
          <a:xfrm>
            <a:off x="466470" y="2600386"/>
            <a:ext cx="6791953" cy="9342629"/>
          </a:xfrm>
          <a:prstGeom prst="rect">
            <a:avLst/>
          </a:prstGeom>
          <a:noFill/>
          <a:ln>
            <a:noFill/>
          </a:ln>
        </p:spPr>
        <p:txBody>
          <a:bodyPr anchorCtr="0" anchor="ctr" bIns="50800" lIns="50800" spcFirstLastPara="1" rIns="50800" wrap="square" tIns="50800">
            <a:spAutoFit/>
          </a:bodyPr>
          <a:lstStyle/>
          <a:p>
            <a:pPr indent="0" lvl="0" marL="0" marR="0" rtl="0" algn="l">
              <a:lnSpc>
                <a:spcPct val="158333"/>
              </a:lnSpc>
              <a:spcBef>
                <a:spcPts val="0"/>
              </a:spcBef>
              <a:spcAft>
                <a:spcPts val="0"/>
              </a:spcAft>
              <a:buClr>
                <a:srgbClr val="424242"/>
              </a:buClr>
              <a:buSzPts val="3600"/>
              <a:buFont typeface="Arial"/>
              <a:buNone/>
            </a:pPr>
            <a:r>
              <a:rPr b="1" i="0" lang="en-US" sz="3600" u="sng" cap="none" strike="noStrike">
                <a:solidFill>
                  <a:srgbClr val="424242"/>
                </a:solidFill>
                <a:latin typeface="Arial"/>
                <a:ea typeface="Arial"/>
                <a:cs typeface="Arial"/>
                <a:sym typeface="Arial"/>
              </a:rPr>
              <a:t>Be Still </a:t>
            </a:r>
            <a:r>
              <a:rPr b="0" i="0" lang="en-US" sz="3600" u="none" cap="none" strike="noStrike">
                <a:solidFill>
                  <a:srgbClr val="424242"/>
                </a:solidFill>
                <a:latin typeface="Arial"/>
                <a:ea typeface="Arial"/>
                <a:cs typeface="Arial"/>
                <a:sym typeface="Arial"/>
              </a:rPr>
              <a:t> by </a:t>
            </a:r>
            <a:r>
              <a:rPr b="0" i="0" lang="en-US" sz="3600" u="sng" cap="none" strike="noStrike">
                <a:solidFill>
                  <a:srgbClr val="424242"/>
                </a:solidFill>
                <a:latin typeface="Arial"/>
                <a:ea typeface="Arial"/>
                <a:cs typeface="Arial"/>
                <a:sym typeface="Arial"/>
                <a:hlinkClick r:id="rId4">
                  <a:extLst>
                    <a:ext uri="{A12FA001-AC4F-418D-AE19-62706E023703}">
                      <ahyp:hlinkClr val="tx"/>
                    </a:ext>
                  </a:extLst>
                </a:hlinkClick>
              </a:rPr>
              <a:t>Luke Spehar</a:t>
            </a:r>
            <a:endParaRPr/>
          </a:p>
          <a:p>
            <a:pPr indent="0" lvl="0" marL="0" marR="0" rtl="0" algn="l">
              <a:lnSpc>
                <a:spcPct val="158333"/>
              </a:lnSpc>
              <a:spcBef>
                <a:spcPts val="0"/>
              </a:spcBef>
              <a:spcAft>
                <a:spcPts val="0"/>
              </a:spcAft>
              <a:buClr>
                <a:srgbClr val="424242"/>
              </a:buClr>
              <a:buSzPts val="3600"/>
              <a:buFont typeface="Arial"/>
              <a:buNone/>
            </a:pPr>
            <a:br>
              <a:rPr b="0" i="0" lang="en-US" sz="3600" u="none" cap="none" strike="noStrike">
                <a:solidFill>
                  <a:srgbClr val="424242"/>
                </a:solidFill>
                <a:latin typeface="Arial"/>
                <a:ea typeface="Arial"/>
                <a:cs typeface="Arial"/>
                <a:sym typeface="Arial"/>
              </a:rPr>
            </a:br>
            <a:r>
              <a:rPr b="0" i="0" lang="en-US" sz="3600" u="none" cap="none" strike="noStrike">
                <a:solidFill>
                  <a:srgbClr val="424242"/>
                </a:solidFill>
                <a:latin typeface="Arial"/>
                <a:ea typeface="Arial"/>
                <a:cs typeface="Arial"/>
                <a:sym typeface="Arial"/>
              </a:rPr>
              <a:t>Everywhere I go</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I see people running</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Running from their own minds</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From something they won't see</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And everywhere I go</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I see unanswered questions</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Pry apart their convictions</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And cause them to fall down</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And it surprises me to know</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That he answers all questions</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Just by softly saying</a:t>
            </a:r>
            <a:endParaRPr/>
          </a:p>
        </p:txBody>
      </p:sp>
      <p:sp>
        <p:nvSpPr>
          <p:cNvPr id="200" name="Google Shape;200;p20"/>
          <p:cNvSpPr txBox="1"/>
          <p:nvPr/>
        </p:nvSpPr>
        <p:spPr>
          <a:xfrm>
            <a:off x="14795880" y="1853139"/>
            <a:ext cx="8107986" cy="11323829"/>
          </a:xfrm>
          <a:prstGeom prst="rect">
            <a:avLst/>
          </a:prstGeom>
          <a:noFill/>
          <a:ln>
            <a:noFill/>
          </a:ln>
        </p:spPr>
        <p:txBody>
          <a:bodyPr anchorCtr="0" anchor="ctr" bIns="50800" lIns="50800" spcFirstLastPara="1" rIns="50800" wrap="square" tIns="50800">
            <a:spAutoFit/>
          </a:bodyPr>
          <a:lstStyle/>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Be still</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And know I am God</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Oh be still</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And know I am God</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Sometimes I wonder why</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Some things happen to me</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Why some things… </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That everywhere I go</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I live my life as if he doesn't know best</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But only in the lord is my soul at rest</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Still its easier said than done</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Just to Be still</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And know He is God</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Oh be still</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And know He is God</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Be still and know He is God</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Oh Be still and know He is God</a:t>
            </a:r>
            <a:endParaRPr/>
          </a:p>
        </p:txBody>
      </p:sp>
      <p:sp>
        <p:nvSpPr>
          <p:cNvPr id="201" name="Google Shape;201;p20"/>
          <p:cNvSpPr txBox="1"/>
          <p:nvPr/>
        </p:nvSpPr>
        <p:spPr>
          <a:xfrm>
            <a:off x="7495281" y="2513539"/>
            <a:ext cx="7063741" cy="10003029"/>
          </a:xfrm>
          <a:prstGeom prst="rect">
            <a:avLst/>
          </a:prstGeom>
          <a:noFill/>
          <a:ln>
            <a:noFill/>
          </a:ln>
        </p:spPr>
        <p:txBody>
          <a:bodyPr anchorCtr="0" anchor="ctr" bIns="50800" lIns="50800" spcFirstLastPara="1" rIns="50800" wrap="square" tIns="50800">
            <a:spAutoFit/>
          </a:bodyPr>
          <a:lstStyle/>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Be still</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And know I am God</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Oh be still</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And know I am God</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Everywhere I go</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I find myself running</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Mindlessly in circles</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From the doubts in my head</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And everywhere I go</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I wonder where I going</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I wonder if I'm showing</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Everything that must be seen</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And it surprises me to know</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That he answers all my questions</a:t>
            </a:r>
            <a:endParaRPr/>
          </a:p>
          <a:p>
            <a:pPr indent="0" lvl="0" marL="0" marR="0" rtl="0" algn="l">
              <a:lnSpc>
                <a:spcPct val="158333"/>
              </a:lnSpc>
              <a:spcBef>
                <a:spcPts val="0"/>
              </a:spcBef>
              <a:spcAft>
                <a:spcPts val="0"/>
              </a:spcAft>
              <a:buClr>
                <a:srgbClr val="424242"/>
              </a:buClr>
              <a:buSzPts val="3600"/>
              <a:buFont typeface="Arial"/>
              <a:buNone/>
            </a:pPr>
            <a:r>
              <a:rPr b="0" i="0" lang="en-US" sz="3600" u="none" cap="none" strike="noStrike">
                <a:solidFill>
                  <a:srgbClr val="424242"/>
                </a:solidFill>
                <a:latin typeface="Arial"/>
                <a:ea typeface="Arial"/>
                <a:cs typeface="Arial"/>
                <a:sym typeface="Arial"/>
              </a:rPr>
              <a:t>Just by strongly saying to 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descr="WhatsApp Image 2020-11-21 at 20.55.36.jpeg" id="76" name="Google Shape;76;p3"/>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pic>
        <p:nvPicPr>
          <p:cNvPr descr="WhatsApp Image 2020-11-29 at 20.10.30.jpeg" id="77" name="Google Shape;77;p3"/>
          <p:cNvPicPr preferRelativeResize="0"/>
          <p:nvPr/>
        </p:nvPicPr>
        <p:blipFill rotWithShape="1">
          <a:blip r:embed="rId4">
            <a:alphaModFix/>
          </a:blip>
          <a:srcRect b="6443" l="0" r="0" t="5537"/>
          <a:stretch/>
        </p:blipFill>
        <p:spPr>
          <a:xfrm>
            <a:off x="1074171" y="458390"/>
            <a:ext cx="19017095" cy="127990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descr="Screenshot 2020-12-05 at 3.56.05 PM.png" id="82" name="Google Shape;82;p4"/>
          <p:cNvPicPr preferRelativeResize="0"/>
          <p:nvPr/>
        </p:nvPicPr>
        <p:blipFill rotWithShape="1">
          <a:blip r:embed="rId3">
            <a:alphaModFix/>
          </a:blip>
          <a:srcRect b="192" l="884" r="2020" t="0"/>
          <a:stretch/>
        </p:blipFill>
        <p:spPr>
          <a:xfrm>
            <a:off x="6983412" y="301029"/>
            <a:ext cx="10416986" cy="131141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descr="WhatsApp Image 2020-11-21 at 20.55.36.jpeg" id="87" name="Google Shape;87;p5"/>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sp>
        <p:nvSpPr>
          <p:cNvPr id="88" name="Google Shape;88;p5"/>
          <p:cNvSpPr txBox="1"/>
          <p:nvPr/>
        </p:nvSpPr>
        <p:spPr>
          <a:xfrm>
            <a:off x="373231" y="3009988"/>
            <a:ext cx="7437000" cy="8623200"/>
          </a:xfrm>
          <a:prstGeom prst="rect">
            <a:avLst/>
          </a:prstGeom>
          <a:noFill/>
          <a:ln>
            <a:noFill/>
          </a:ln>
        </p:spPr>
        <p:txBody>
          <a:bodyPr anchorCtr="0" anchor="ctr" bIns="50800" lIns="50800" spcFirstLastPara="1" rIns="50800" wrap="square" tIns="50800">
            <a:spAutoFit/>
          </a:bodyPr>
          <a:lstStyle/>
          <a:p>
            <a:pPr indent="0" lvl="0" marL="0" marR="0" rtl="0" algn="l">
              <a:lnSpc>
                <a:spcPct val="148000"/>
              </a:lnSpc>
              <a:spcBef>
                <a:spcPts val="0"/>
              </a:spcBef>
              <a:spcAft>
                <a:spcPts val="0"/>
              </a:spcAft>
              <a:buClr>
                <a:srgbClr val="5E5E5E"/>
              </a:buClr>
              <a:buSzPts val="5000"/>
              <a:buFont typeface="Times"/>
              <a:buNone/>
            </a:pPr>
            <a:r>
              <a:rPr b="1" i="0" lang="en-US" sz="5000" u="sng" cap="none" strike="noStrike">
                <a:solidFill>
                  <a:srgbClr val="5E5E5E"/>
                </a:solidFill>
                <a:latin typeface="Times"/>
                <a:ea typeface="Times"/>
                <a:cs typeface="Times"/>
                <a:sym typeface="Times"/>
              </a:rPr>
              <a:t>As I kneel before You</a:t>
            </a:r>
            <a:br>
              <a:rPr b="0" i="0" lang="en-US" sz="5000" u="none" cap="none" strike="noStrike">
                <a:solidFill>
                  <a:srgbClr val="5E5E5E"/>
                </a:solidFill>
                <a:latin typeface="Times"/>
                <a:ea typeface="Times"/>
                <a:cs typeface="Times"/>
                <a:sym typeface="Times"/>
              </a:rPr>
            </a:br>
            <a:br>
              <a:rPr b="0" i="0" lang="en-US" sz="5000" u="none" cap="none" strike="noStrike">
                <a:solidFill>
                  <a:srgbClr val="5E5E5E"/>
                </a:solidFill>
                <a:latin typeface="Times"/>
                <a:ea typeface="Times"/>
                <a:cs typeface="Times"/>
                <a:sym typeface="Times"/>
              </a:rPr>
            </a:br>
            <a:r>
              <a:rPr b="0" i="0" lang="en-US" sz="5000" u="none" cap="none" strike="noStrike">
                <a:solidFill>
                  <a:srgbClr val="5E5E5E"/>
                </a:solidFill>
                <a:latin typeface="Times"/>
                <a:ea typeface="Times"/>
                <a:cs typeface="Times"/>
                <a:sym typeface="Times"/>
              </a:rPr>
              <a:t>As I kneel before You</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As I bow my head in prayer</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Take this day, make it Yours</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And fill me with Your love</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Ave Maria</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Gratia plena</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Dominus tecum</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Benedicta tu</a:t>
            </a:r>
            <a:endParaRPr/>
          </a:p>
        </p:txBody>
      </p:sp>
      <p:sp>
        <p:nvSpPr>
          <p:cNvPr id="89" name="Google Shape;89;p5"/>
          <p:cNvSpPr txBox="1"/>
          <p:nvPr/>
        </p:nvSpPr>
        <p:spPr>
          <a:xfrm>
            <a:off x="8401032" y="3397249"/>
            <a:ext cx="8526810" cy="10172701"/>
          </a:xfrm>
          <a:prstGeom prst="rect">
            <a:avLst/>
          </a:prstGeom>
          <a:noFill/>
          <a:ln>
            <a:noFill/>
          </a:ln>
        </p:spPr>
        <p:txBody>
          <a:bodyPr anchorCtr="0" anchor="ctr" bIns="50800" lIns="50800" spcFirstLastPara="1" rIns="50800" wrap="square" tIns="50800">
            <a:spAutoFit/>
          </a:bodyPr>
          <a:lstStyle/>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All I have, I give You</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Every dream and wish are Yours</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Mother of Christ</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Mother of mine, </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present them to my Lord</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Ave Maria</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Gratia plena</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Dominus tecum</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Benedicta tu</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As I kneel before You</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And I see Your smiling face</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Every thought, every word</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Is lost in Your embrace</a:t>
            </a:r>
            <a:endParaRPr/>
          </a:p>
        </p:txBody>
      </p:sp>
      <p:sp>
        <p:nvSpPr>
          <p:cNvPr id="90" name="Google Shape;90;p5"/>
          <p:cNvSpPr txBox="1"/>
          <p:nvPr/>
        </p:nvSpPr>
        <p:spPr>
          <a:xfrm>
            <a:off x="17964927" y="5333999"/>
            <a:ext cx="5209430" cy="6299201"/>
          </a:xfrm>
          <a:prstGeom prst="rect">
            <a:avLst/>
          </a:prstGeom>
          <a:noFill/>
          <a:ln>
            <a:noFill/>
          </a:ln>
        </p:spPr>
        <p:txBody>
          <a:bodyPr anchorCtr="0" anchor="ctr" bIns="50800" lIns="50800" spcFirstLastPara="1" rIns="50800" wrap="square" tIns="50800">
            <a:spAutoFit/>
          </a:bodyPr>
          <a:lstStyle/>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Ave Maria</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Gratia plena</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Dominus tecum</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Benedicta tu</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Ave Maria</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Gratia plena</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Dominus tecum</a:t>
            </a:r>
            <a:endParaRPr/>
          </a:p>
          <a:p>
            <a:pPr indent="0" lvl="0" marL="0" marR="0" rtl="0" algn="l">
              <a:lnSpc>
                <a:spcPct val="148000"/>
              </a:lnSpc>
              <a:spcBef>
                <a:spcPts val="0"/>
              </a:spcBef>
              <a:spcAft>
                <a:spcPts val="0"/>
              </a:spcAft>
              <a:buClr>
                <a:srgbClr val="5E5E5E"/>
              </a:buClr>
              <a:buSzPts val="5000"/>
              <a:buFont typeface="Times"/>
              <a:buNone/>
            </a:pPr>
            <a:r>
              <a:rPr b="0" i="0" lang="en-US" sz="5000" u="none" cap="none" strike="noStrike">
                <a:solidFill>
                  <a:srgbClr val="5E5E5E"/>
                </a:solidFill>
                <a:latin typeface="Times"/>
                <a:ea typeface="Times"/>
                <a:cs typeface="Times"/>
                <a:sym typeface="Times"/>
              </a:rPr>
              <a:t>Benedicta tu</a:t>
            </a:r>
            <a:endParaRPr/>
          </a:p>
        </p:txBody>
      </p:sp>
      <p:pic>
        <p:nvPicPr>
          <p:cNvPr descr="Ave Maria.mp3" id="91" name="Google Shape;91;p5"/>
          <p:cNvPicPr preferRelativeResize="0"/>
          <p:nvPr/>
        </p:nvPicPr>
        <p:blipFill rotWithShape="1">
          <a:blip r:embed="rId4">
            <a:alphaModFix/>
          </a:blip>
          <a:srcRect b="0" l="0" r="0" t="0"/>
          <a:stretch/>
        </p:blipFill>
        <p:spPr>
          <a:xfrm>
            <a:off x="18251495" y="2867006"/>
            <a:ext cx="571501" cy="571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WhatsApp Image 2020-11-21 at 20.55.36.jpeg" id="96" name="Google Shape;96;p6"/>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sp>
        <p:nvSpPr>
          <p:cNvPr id="97" name="Google Shape;97;p6"/>
          <p:cNvSpPr txBox="1"/>
          <p:nvPr>
            <p:ph idx="4294967295" type="ctrTitle"/>
          </p:nvPr>
        </p:nvSpPr>
        <p:spPr>
          <a:xfrm>
            <a:off x="6064391" y="5775567"/>
            <a:ext cx="12255218" cy="2164866"/>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13000"/>
              <a:buFont typeface="Libre Baskerville"/>
              <a:buNone/>
            </a:pPr>
            <a:r>
              <a:rPr b="1" i="0" lang="en-US" sz="13000" u="none" cap="none" strike="noStrike">
                <a:solidFill>
                  <a:srgbClr val="276D6D"/>
                </a:solidFill>
                <a:latin typeface="Libre Baskerville"/>
                <a:ea typeface="Libre Baskerville"/>
                <a:cs typeface="Libre Baskerville"/>
                <a:sym typeface="Libre Baskerville"/>
              </a:rPr>
              <a:t>Week 2 </a:t>
            </a:r>
            <a:endParaRPr/>
          </a:p>
        </p:txBody>
      </p:sp>
      <p:sp>
        <p:nvSpPr>
          <p:cNvPr id="98" name="Google Shape;98;p6"/>
          <p:cNvSpPr txBox="1"/>
          <p:nvPr/>
        </p:nvSpPr>
        <p:spPr>
          <a:xfrm>
            <a:off x="527475" y="1491750"/>
            <a:ext cx="19789200" cy="2164800"/>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797979"/>
              </a:buClr>
              <a:buSzPts val="9750"/>
              <a:buFont typeface="Libre Baskerville"/>
              <a:buNone/>
            </a:pPr>
            <a:r>
              <a:rPr b="1" i="0" lang="en-US" sz="9750" u="none" cap="none" strike="noStrike">
                <a:solidFill>
                  <a:srgbClr val="797979"/>
                </a:solidFill>
                <a:latin typeface="Libre Baskerville"/>
                <a:ea typeface="Libre Baskerville"/>
                <a:cs typeface="Libre Baskerville"/>
                <a:sym typeface="Libre Baskerville"/>
              </a:rPr>
              <a:t>33 Days of Morning Glory retreat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WhatsApp Image 2020-11-21 at 20.55.36.jpeg" id="103" name="Google Shape;103;p7"/>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sp>
        <p:nvSpPr>
          <p:cNvPr id="104" name="Google Shape;104;p7"/>
          <p:cNvSpPr txBox="1"/>
          <p:nvPr>
            <p:ph idx="4294967295" type="ctrTitle"/>
          </p:nvPr>
        </p:nvSpPr>
        <p:spPr>
          <a:xfrm>
            <a:off x="5385820" y="5836993"/>
            <a:ext cx="13612360" cy="2042014"/>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11900"/>
              <a:buFont typeface="Libre Baskerville"/>
              <a:buNone/>
            </a:pPr>
            <a:r>
              <a:rPr b="1" i="0" lang="en-US" sz="11900" u="none" cap="none" strike="noStrike">
                <a:solidFill>
                  <a:srgbClr val="276D6D"/>
                </a:solidFill>
                <a:latin typeface="Libre Baskerville"/>
                <a:ea typeface="Libre Baskerville"/>
                <a:cs typeface="Libre Baskerville"/>
                <a:sym typeface="Libre Baskerville"/>
              </a:rPr>
              <a:t>Opening prayer</a:t>
            </a:r>
            <a:endParaRPr/>
          </a:p>
        </p:txBody>
      </p:sp>
      <p:sp>
        <p:nvSpPr>
          <p:cNvPr id="105" name="Google Shape;105;p7"/>
          <p:cNvSpPr txBox="1"/>
          <p:nvPr/>
        </p:nvSpPr>
        <p:spPr>
          <a:xfrm>
            <a:off x="628119" y="1491719"/>
            <a:ext cx="19789200" cy="2164800"/>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797979"/>
              </a:buClr>
              <a:buSzPts val="9750"/>
              <a:buFont typeface="Libre Baskerville"/>
              <a:buNone/>
            </a:pPr>
            <a:r>
              <a:rPr b="1" i="0" lang="en-US" sz="9750" u="none" cap="none" strike="noStrike">
                <a:solidFill>
                  <a:srgbClr val="797979"/>
                </a:solidFill>
                <a:latin typeface="Libre Baskerville"/>
                <a:ea typeface="Libre Baskerville"/>
                <a:cs typeface="Libre Baskerville"/>
                <a:sym typeface="Libre Baskerville"/>
              </a:rPr>
              <a:t>33 Days of Morning Glory retreat</a:t>
            </a:r>
            <a:endParaRPr/>
          </a:p>
        </p:txBody>
      </p:sp>
      <p:sp>
        <p:nvSpPr>
          <p:cNvPr id="106" name="Google Shape;106;p7"/>
          <p:cNvSpPr txBox="1"/>
          <p:nvPr/>
        </p:nvSpPr>
        <p:spPr>
          <a:xfrm>
            <a:off x="442930" y="2903998"/>
            <a:ext cx="4632460" cy="1269212"/>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8000"/>
              <a:buFont typeface="Libre Baskerville"/>
              <a:buNone/>
            </a:pPr>
            <a:r>
              <a:rPr b="1" i="0" lang="en-US" sz="8000" u="sng" cap="none" strike="noStrike">
                <a:solidFill>
                  <a:srgbClr val="276D6D"/>
                </a:solidFill>
                <a:latin typeface="Libre Baskerville"/>
                <a:ea typeface="Libre Baskerville"/>
                <a:cs typeface="Libre Baskerville"/>
                <a:sym typeface="Libre Baskerville"/>
              </a:rPr>
              <a:t>Week 2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WhatsApp Image 2020-11-21 at 20.55.36.jpeg" id="111" name="Google Shape;111;p8"/>
          <p:cNvPicPr preferRelativeResize="0"/>
          <p:nvPr/>
        </p:nvPicPr>
        <p:blipFill rotWithShape="1">
          <a:blip r:embed="rId3">
            <a:alphaModFix/>
          </a:blip>
          <a:srcRect b="0" l="0" r="0" t="0"/>
          <a:stretch/>
        </p:blipFill>
        <p:spPr>
          <a:xfrm>
            <a:off x="20417363" y="296115"/>
            <a:ext cx="3722140" cy="4556061"/>
          </a:xfrm>
          <a:prstGeom prst="rect">
            <a:avLst/>
          </a:prstGeom>
          <a:noFill/>
          <a:ln>
            <a:noFill/>
          </a:ln>
        </p:spPr>
      </p:pic>
      <p:sp>
        <p:nvSpPr>
          <p:cNvPr id="112" name="Google Shape;112;p8"/>
          <p:cNvSpPr txBox="1"/>
          <p:nvPr>
            <p:ph idx="4294967295" type="ctrTitle"/>
          </p:nvPr>
        </p:nvSpPr>
        <p:spPr>
          <a:xfrm>
            <a:off x="6992626" y="5836993"/>
            <a:ext cx="10398748" cy="2042014"/>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11500"/>
              <a:buFont typeface="Libre Baskerville"/>
              <a:buNone/>
            </a:pPr>
            <a:r>
              <a:rPr b="1" i="0" lang="en-US" sz="11500" u="none" cap="none" strike="noStrike">
                <a:solidFill>
                  <a:srgbClr val="276D6D"/>
                </a:solidFill>
                <a:latin typeface="Libre Baskerville"/>
                <a:ea typeface="Libre Baskerville"/>
                <a:cs typeface="Libre Baskerville"/>
                <a:sym typeface="Libre Baskerville"/>
              </a:rPr>
              <a:t>Video - Part 1</a:t>
            </a:r>
            <a:endParaRPr/>
          </a:p>
        </p:txBody>
      </p:sp>
      <p:sp>
        <p:nvSpPr>
          <p:cNvPr id="113" name="Google Shape;113;p8"/>
          <p:cNvSpPr txBox="1"/>
          <p:nvPr/>
        </p:nvSpPr>
        <p:spPr>
          <a:xfrm>
            <a:off x="442919" y="1216557"/>
            <a:ext cx="19789200" cy="2164800"/>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797979"/>
              </a:buClr>
              <a:buSzPts val="9750"/>
              <a:buFont typeface="Libre Baskerville"/>
              <a:buNone/>
            </a:pPr>
            <a:r>
              <a:rPr b="1" i="0" lang="en-US" sz="9750" u="none" cap="none" strike="noStrike">
                <a:solidFill>
                  <a:srgbClr val="797979"/>
                </a:solidFill>
                <a:latin typeface="Libre Baskerville"/>
                <a:ea typeface="Libre Baskerville"/>
                <a:cs typeface="Libre Baskerville"/>
                <a:sym typeface="Libre Baskerville"/>
              </a:rPr>
              <a:t>33 Days of Morning Glory retreat</a:t>
            </a:r>
            <a:endParaRPr/>
          </a:p>
        </p:txBody>
      </p:sp>
      <p:sp>
        <p:nvSpPr>
          <p:cNvPr id="114" name="Google Shape;114;p8"/>
          <p:cNvSpPr txBox="1"/>
          <p:nvPr/>
        </p:nvSpPr>
        <p:spPr>
          <a:xfrm>
            <a:off x="442930" y="2903998"/>
            <a:ext cx="4632460" cy="1269212"/>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8000"/>
              <a:buFont typeface="Libre Baskerville"/>
              <a:buNone/>
            </a:pPr>
            <a:r>
              <a:rPr b="1" i="0" lang="en-US" sz="8000" u="sng" cap="none" strike="noStrike">
                <a:solidFill>
                  <a:srgbClr val="276D6D"/>
                </a:solidFill>
                <a:latin typeface="Libre Baskerville"/>
                <a:ea typeface="Libre Baskerville"/>
                <a:cs typeface="Libre Baskerville"/>
                <a:sym typeface="Libre Baskerville"/>
              </a:rPr>
              <a:t>Week 2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nvSpPr>
        <p:spPr>
          <a:xfrm>
            <a:off x="10094076" y="2514675"/>
            <a:ext cx="14277519" cy="8102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E5E5E"/>
              </a:buClr>
              <a:buSzPts val="5800"/>
              <a:buFont typeface="Arial"/>
              <a:buNone/>
            </a:pPr>
            <a:r>
              <a:rPr b="1" i="0" lang="en-US" sz="5800" u="none" cap="none" strike="noStrike">
                <a:solidFill>
                  <a:srgbClr val="5E5E5E"/>
                </a:solidFill>
                <a:latin typeface="Arial"/>
                <a:ea typeface="Arial"/>
                <a:cs typeface="Arial"/>
                <a:sym typeface="Arial"/>
              </a:rPr>
              <a:t>Sub Tuum Praesidium</a:t>
            </a:r>
            <a:endParaRPr/>
          </a:p>
          <a:p>
            <a:pPr indent="0" lvl="0" marL="0" marR="0" rtl="0" algn="ctr">
              <a:lnSpc>
                <a:spcPct val="100000"/>
              </a:lnSpc>
              <a:spcBef>
                <a:spcPts val="0"/>
              </a:spcBef>
              <a:spcAft>
                <a:spcPts val="0"/>
              </a:spcAft>
              <a:buClr>
                <a:srgbClr val="5E5E5E"/>
              </a:buClr>
              <a:buSzPts val="5800"/>
              <a:buFont typeface="Arial"/>
              <a:buNone/>
            </a:pPr>
            <a:r>
              <a:rPr b="0" i="0" lang="en-US" sz="5800" u="none" cap="none" strike="noStrike">
                <a:solidFill>
                  <a:srgbClr val="5E5E5E"/>
                </a:solidFill>
                <a:latin typeface="Arial"/>
                <a:ea typeface="Arial"/>
                <a:cs typeface="Arial"/>
                <a:sym typeface="Arial"/>
              </a:rPr>
              <a:t>( oldest prayer to the Blessed Virgin Mary)</a:t>
            </a:r>
            <a:endParaRPr/>
          </a:p>
          <a:p>
            <a:pPr indent="0" lvl="0" marL="0" marR="0" rtl="0" algn="ctr">
              <a:lnSpc>
                <a:spcPct val="100000"/>
              </a:lnSpc>
              <a:spcBef>
                <a:spcPts val="0"/>
              </a:spcBef>
              <a:spcAft>
                <a:spcPts val="0"/>
              </a:spcAft>
              <a:buClr>
                <a:srgbClr val="5E5E5E"/>
              </a:buClr>
              <a:buSzPts val="5800"/>
              <a:buFont typeface="Arial"/>
              <a:buNone/>
            </a:pPr>
            <a:r>
              <a:t/>
            </a:r>
            <a:endParaRPr b="0" i="0" sz="5800" u="none" cap="none" strike="noStrike">
              <a:solidFill>
                <a:srgbClr val="5E5E5E"/>
              </a:solidFill>
              <a:latin typeface="Arial"/>
              <a:ea typeface="Arial"/>
              <a:cs typeface="Arial"/>
              <a:sym typeface="Arial"/>
            </a:endParaRPr>
          </a:p>
          <a:p>
            <a:pPr indent="0" lvl="0" marL="0" marR="0" rtl="0" algn="ctr">
              <a:lnSpc>
                <a:spcPct val="100000"/>
              </a:lnSpc>
              <a:spcBef>
                <a:spcPts val="0"/>
              </a:spcBef>
              <a:spcAft>
                <a:spcPts val="0"/>
              </a:spcAft>
              <a:buClr>
                <a:srgbClr val="5E5E5E"/>
              </a:buClr>
              <a:buSzPts val="5800"/>
              <a:buFont typeface="Arial"/>
              <a:buNone/>
            </a:pPr>
            <a:r>
              <a:rPr b="0" i="0" lang="en-US" sz="5800" u="none" cap="none" strike="noStrike">
                <a:solidFill>
                  <a:srgbClr val="5E5E5E"/>
                </a:solidFill>
                <a:latin typeface="Arial"/>
                <a:ea typeface="Arial"/>
                <a:cs typeface="Arial"/>
                <a:sym typeface="Arial"/>
              </a:rPr>
              <a:t>We fly to thy protection,</a:t>
            </a:r>
            <a:endParaRPr/>
          </a:p>
          <a:p>
            <a:pPr indent="0" lvl="0" marL="0" marR="0" rtl="0" algn="ctr">
              <a:lnSpc>
                <a:spcPct val="100000"/>
              </a:lnSpc>
              <a:spcBef>
                <a:spcPts val="0"/>
              </a:spcBef>
              <a:spcAft>
                <a:spcPts val="0"/>
              </a:spcAft>
              <a:buClr>
                <a:srgbClr val="5E5E5E"/>
              </a:buClr>
              <a:buSzPts val="5800"/>
              <a:buFont typeface="Arial"/>
              <a:buNone/>
            </a:pPr>
            <a:r>
              <a:rPr b="0" i="0" lang="en-US" sz="5800" u="none" cap="none" strike="noStrike">
                <a:solidFill>
                  <a:srgbClr val="5E5E5E"/>
                </a:solidFill>
                <a:latin typeface="Arial"/>
                <a:ea typeface="Arial"/>
                <a:cs typeface="Arial"/>
                <a:sym typeface="Arial"/>
              </a:rPr>
              <a:t>O holy Mother of God.</a:t>
            </a:r>
            <a:endParaRPr/>
          </a:p>
          <a:p>
            <a:pPr indent="0" lvl="0" marL="0" marR="0" rtl="0" algn="ctr">
              <a:lnSpc>
                <a:spcPct val="100000"/>
              </a:lnSpc>
              <a:spcBef>
                <a:spcPts val="0"/>
              </a:spcBef>
              <a:spcAft>
                <a:spcPts val="0"/>
              </a:spcAft>
              <a:buClr>
                <a:srgbClr val="5E5E5E"/>
              </a:buClr>
              <a:buSzPts val="5800"/>
              <a:buFont typeface="Arial"/>
              <a:buNone/>
            </a:pPr>
            <a:r>
              <a:rPr b="0" i="0" lang="en-US" sz="5800" u="none" cap="none" strike="noStrike">
                <a:solidFill>
                  <a:srgbClr val="5E5E5E"/>
                </a:solidFill>
                <a:latin typeface="Arial"/>
                <a:ea typeface="Arial"/>
                <a:cs typeface="Arial"/>
                <a:sym typeface="Arial"/>
              </a:rPr>
              <a:t>Despise not our petitions in our necessities,</a:t>
            </a:r>
            <a:endParaRPr/>
          </a:p>
          <a:p>
            <a:pPr indent="0" lvl="0" marL="0" marR="0" rtl="0" algn="ctr">
              <a:lnSpc>
                <a:spcPct val="100000"/>
              </a:lnSpc>
              <a:spcBef>
                <a:spcPts val="0"/>
              </a:spcBef>
              <a:spcAft>
                <a:spcPts val="0"/>
              </a:spcAft>
              <a:buClr>
                <a:srgbClr val="5E5E5E"/>
              </a:buClr>
              <a:buSzPts val="5800"/>
              <a:buFont typeface="Arial"/>
              <a:buNone/>
            </a:pPr>
            <a:r>
              <a:rPr b="0" i="0" lang="en-US" sz="5800" u="none" cap="none" strike="noStrike">
                <a:solidFill>
                  <a:srgbClr val="5E5E5E"/>
                </a:solidFill>
                <a:latin typeface="Arial"/>
                <a:ea typeface="Arial"/>
                <a:cs typeface="Arial"/>
                <a:sym typeface="Arial"/>
              </a:rPr>
              <a:t>but deliver us always from all dangers,</a:t>
            </a:r>
            <a:endParaRPr/>
          </a:p>
          <a:p>
            <a:pPr indent="0" lvl="0" marL="0" marR="0" rtl="0" algn="ctr">
              <a:lnSpc>
                <a:spcPct val="100000"/>
              </a:lnSpc>
              <a:spcBef>
                <a:spcPts val="0"/>
              </a:spcBef>
              <a:spcAft>
                <a:spcPts val="0"/>
              </a:spcAft>
              <a:buClr>
                <a:srgbClr val="5E5E5E"/>
              </a:buClr>
              <a:buSzPts val="5800"/>
              <a:buFont typeface="Arial"/>
              <a:buNone/>
            </a:pPr>
            <a:r>
              <a:rPr b="0" i="0" lang="en-US" sz="5800" u="none" cap="none" strike="noStrike">
                <a:solidFill>
                  <a:srgbClr val="5E5E5E"/>
                </a:solidFill>
                <a:latin typeface="Arial"/>
                <a:ea typeface="Arial"/>
                <a:cs typeface="Arial"/>
                <a:sym typeface="Arial"/>
              </a:rPr>
              <a:t>O glorious and blessed Virgin.</a:t>
            </a:r>
            <a:endParaRPr/>
          </a:p>
          <a:p>
            <a:pPr indent="0" lvl="0" marL="0" marR="0" rtl="0" algn="ctr">
              <a:lnSpc>
                <a:spcPct val="100000"/>
              </a:lnSpc>
              <a:spcBef>
                <a:spcPts val="0"/>
              </a:spcBef>
              <a:spcAft>
                <a:spcPts val="0"/>
              </a:spcAft>
              <a:buClr>
                <a:srgbClr val="5E5E5E"/>
              </a:buClr>
              <a:buSzPts val="5800"/>
              <a:buFont typeface="Arial"/>
              <a:buNone/>
            </a:pPr>
            <a:r>
              <a:rPr b="0" i="0" lang="en-US" sz="5800" u="none" cap="none" strike="noStrike">
                <a:solidFill>
                  <a:srgbClr val="5E5E5E"/>
                </a:solidFill>
                <a:latin typeface="Arial"/>
                <a:ea typeface="Arial"/>
                <a:cs typeface="Arial"/>
                <a:sym typeface="Arial"/>
              </a:rPr>
              <a:t>Amen</a:t>
            </a:r>
            <a:endParaRPr/>
          </a:p>
        </p:txBody>
      </p:sp>
      <p:pic>
        <p:nvPicPr>
          <p:cNvPr descr="Screenshot 2020-12-04 at 1.14.50 PM.png" id="120" name="Google Shape;120;p9"/>
          <p:cNvPicPr preferRelativeResize="0"/>
          <p:nvPr/>
        </p:nvPicPr>
        <p:blipFill rotWithShape="1">
          <a:blip r:embed="rId3">
            <a:alphaModFix/>
          </a:blip>
          <a:srcRect b="0" l="0" r="0" t="0"/>
          <a:stretch/>
        </p:blipFill>
        <p:spPr>
          <a:xfrm>
            <a:off x="535491" y="241644"/>
            <a:ext cx="9659538" cy="132327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